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62" r:id="rId3"/>
    <p:sldId id="263" r:id="rId4"/>
    <p:sldId id="264" r:id="rId5"/>
    <p:sldId id="261" r:id="rId6"/>
    <p:sldId id="265" r:id="rId7"/>
    <p:sldId id="285" r:id="rId8"/>
    <p:sldId id="257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4160D-AA0C-4046-918E-AD619C79FBEA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F322F-E86E-40A3-B62B-05D948D58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40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F322F-E86E-40A3-B62B-05D948D584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41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75E3A6-3F5B-4ED6-925B-D738D5B55D3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4267E9-75E7-4E68-A489-14FD9E1512D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1985" name="Rectangle 1">
            <a:extLst>
              <a:ext uri="{FF2B5EF4-FFF2-40B4-BE49-F238E27FC236}">
                <a16:creationId xmlns:a16="http://schemas.microsoft.com/office/drawing/2014/main" id="{D5B09950-463A-4F9E-94E3-A48F48513AB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063D2D5F-BF71-45F6-9016-955AFA8625D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443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987E6-6436-E2A5-275D-019E36E3C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97BA4-EE2F-73FE-FC10-F2B545832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BE069-AEDB-1502-F11E-D734B1470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45688-8868-7C9B-DA17-2AD123BE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B021E-68E1-AADF-48F3-37B83197B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48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97AE5-FFAC-1DCD-DC69-87F35173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56E6F-E38A-F245-8445-8236E6BF1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8C731-3EF7-8947-08D4-F686BD0F6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DE275C-F0BD-B7B2-3E53-86D74CC19C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26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97AE5-FFAC-1DCD-DC69-87F35173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56E6F-E38A-F245-8445-8236E6BF1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8C731-3EF7-8947-08D4-F686BD0F6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DF75A2-5AC7-7702-55C5-44A6F35271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10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19DCD8-BC6F-1F33-E34D-5A7EB22761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D48E00-73BD-DC81-4890-19ECE0D8D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DFC57-625E-E067-592D-02F85220E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012D5-A1F5-5271-9AE0-A38AF3A49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41B78-4320-8D8A-04B2-AD885263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96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47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F56A1-F1F9-B35F-0551-AB7579F76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1635C-4A49-AF8B-A941-54D9CD81A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A1949-1976-91B6-3346-3C6EB0F72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5BACD-FD96-2522-6A3E-B31F04587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A95B8-A65B-410B-8AFD-D893741A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81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91A43-26E1-E21C-B382-442A4B667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A2D12-CB2D-AC07-4F8F-C13D118BF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2DD0C-EB96-81D3-455B-85E5B18B2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B37E7-7CAA-AAA1-12DC-BE28BC517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DBC79-8862-1230-4971-7F740CF4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2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D4D3C-E97D-9882-30DF-DF0F9042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28B71-E067-93D4-3D36-A0233FFF62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B373A-2B29-DDEF-DC92-21956532C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3BB09-8AA4-5ECB-5F38-CCC189522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E7CCAE-BFFC-D406-AF7C-E174F9854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7BD547-835A-DE21-8C2E-38BED94CA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51E84-99EB-15A2-5C33-51920B1AF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43F34-2FD4-8C0B-42CB-8F2DD1E69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8CE7C-741D-FF57-DCD4-A1A67ADC4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0AACEB-80EE-2345-49FE-918A5CF9A0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575CB0-8F4A-C593-A92E-3839C2359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742846-310E-BF4A-DFE7-E2B86E73D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893BBD-441C-2E0D-5CFF-90028ADCD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943844-4A9B-E1DE-7BF4-437392A0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5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DC89A-1636-1628-8644-31CCAFF44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1D8B53-2907-D047-8AE0-A26F036E9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B44F2E-6237-91A1-9ECB-10E53F1BD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219B56-1B22-96AF-7406-20177353D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5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F096DD-E9E4-E260-5DCC-7D308AD3D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71BC82-B47E-C88D-B00D-B46019D0D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936FB-9B3A-696F-9E64-F45D6928C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1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189F0-F269-BC65-D62A-C23B87B3C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30922-A79D-6338-3236-25CF9BCF7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C79B6-9DFC-D75E-7B3E-14E7B9DB2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B15B0-F7A8-58CF-E6FA-D6077B5C3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7EF1F-D09D-B039-00B2-1B5DBA3E5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7CFD3-F59E-DDCF-58A5-AF9D77ECD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71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182E3-0456-FBF8-B2FF-B181F6029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C15080-FD00-8D76-78DF-FD30D18F41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DF57F-6AED-6DAE-BDC0-8F2E3D783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98E96-5DCF-9FB0-AED9-D7433F607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4ABEB7-39BF-0F3D-B387-7E3322EB7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946FC-C1B5-3B05-6C72-7CE4DD33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0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B327B76-09F2-B409-E51E-1F46747344E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0DB206-0D28-5E1B-2270-653F0215C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E6EE0-7D9C-CBB5-E9A3-8BD0973A3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9336E-9AB4-7A15-9A3B-06766A67F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AC573-5308-C34F-58A5-A163264E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60C03-B307-B336-A5B7-5EA80C5A0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1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404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24734-2AB9-3DDA-332A-80A6D75DB3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Digital Transformation Programs on Organizational Level in Palestine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ED99E9-37FD-B06E-D976-B833A6A6A6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GB" sz="5400" dirty="0">
              <a:latin typeface="+mj-lt"/>
              <a:ea typeface="+mj-ea"/>
              <a:cs typeface="+mj-cs"/>
            </a:endParaRPr>
          </a:p>
          <a:p>
            <a:r>
              <a:rPr lang="en-GB" sz="5400" dirty="0">
                <a:latin typeface="+mj-lt"/>
                <a:ea typeface="+mj-ea"/>
                <a:cs typeface="+mj-cs"/>
              </a:rPr>
              <a:t>Enabel Perspective</a:t>
            </a:r>
            <a:endParaRPr lang="en-US" sz="5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96679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9CA7E-33BF-C503-22C5-CAEE67828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229B682-DE26-51D5-514B-2A93662B1068}"/>
              </a:ext>
            </a:extLst>
          </p:cNvPr>
          <p:cNvSpPr/>
          <p:nvPr/>
        </p:nvSpPr>
        <p:spPr>
          <a:xfrm>
            <a:off x="194310" y="144899"/>
            <a:ext cx="11795760" cy="815937"/>
          </a:xfrm>
          <a:prstGeom prst="roundRect">
            <a:avLst/>
          </a:prstGeom>
          <a:solidFill>
            <a:srgbClr val="FEC90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BE" b="1" dirty="0">
                <a:solidFill>
                  <a:srgbClr val="575755"/>
                </a:solidFill>
                <a:latin typeface="Georgia" panose="02040502050405020303" pitchFamily="18" charset="0"/>
                <a:cs typeface="Arial"/>
              </a:rPr>
              <a:t>EMPOWERED YOUTH IN A GREEN PALESTINE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7CAD35B-92C7-9264-4932-E53AAB0283A3}"/>
              </a:ext>
            </a:extLst>
          </p:cNvPr>
          <p:cNvGrpSpPr/>
          <p:nvPr/>
        </p:nvGrpSpPr>
        <p:grpSpPr>
          <a:xfrm>
            <a:off x="257746" y="1209668"/>
            <a:ext cx="5372100" cy="1970501"/>
            <a:chOff x="5228" y="1994"/>
            <a:chExt cx="4181234" cy="2219331"/>
          </a:xfrm>
          <a:scene3d>
            <a:camera prst="orthographicFront"/>
            <a:lightRig rig="threePt" dir="t"/>
          </a:scene3d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517268D-CF54-AB67-485D-874D0E97EF28}"/>
                </a:ext>
              </a:extLst>
            </p:cNvPr>
            <p:cNvSpPr/>
            <p:nvPr/>
          </p:nvSpPr>
          <p:spPr>
            <a:xfrm>
              <a:off x="5228" y="1994"/>
              <a:ext cx="4181234" cy="2219331"/>
            </a:xfrm>
            <a:prstGeom prst="roundRect">
              <a:avLst>
                <a:gd name="adj" fmla="val 10000"/>
              </a:avLst>
            </a:prstGeom>
            <a:solidFill>
              <a:srgbClr val="585756"/>
            </a:solidFill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4996BC3E-3AAC-AF19-86AC-1A13B6C2AC0D}"/>
                </a:ext>
              </a:extLst>
            </p:cNvPr>
            <p:cNvSpPr txBox="1"/>
            <p:nvPr/>
          </p:nvSpPr>
          <p:spPr>
            <a:xfrm>
              <a:off x="70230" y="66996"/>
              <a:ext cx="4051230" cy="208932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2000" dirty="0" err="1">
                  <a:latin typeface="Georgia" panose="02040502050405020303" pitchFamily="18" charset="0"/>
                  <a:cs typeface="Calibri"/>
                </a:rPr>
                <a:t>Pillar</a:t>
              </a:r>
              <a:r>
                <a:rPr lang="fr-BE" sz="2000" dirty="0">
                  <a:latin typeface="Georgia" panose="02040502050405020303" pitchFamily="18" charset="0"/>
                  <a:cs typeface="Calibri"/>
                </a:rPr>
                <a:t> 1: </a:t>
              </a:r>
              <a:r>
                <a:rPr lang="fr-BE" sz="2000" dirty="0" err="1">
                  <a:latin typeface="Georgia" panose="02040502050405020303" pitchFamily="18" charset="0"/>
                  <a:cs typeface="Calibri"/>
                </a:rPr>
                <a:t>Youth</a:t>
              </a:r>
              <a:r>
                <a:rPr lang="fr-BE" sz="2000" dirty="0">
                  <a:latin typeface="Georgia" panose="02040502050405020303" pitchFamily="18" charset="0"/>
                  <a:cs typeface="Calibri"/>
                </a:rPr>
                <a:t> </a:t>
              </a:r>
              <a:r>
                <a:rPr lang="fr-BE" sz="2000" dirty="0" err="1">
                  <a:latin typeface="Georgia" panose="02040502050405020303" pitchFamily="18" charset="0"/>
                  <a:cs typeface="Calibri"/>
                </a:rPr>
                <a:t>Empowrement</a:t>
              </a:r>
              <a:r>
                <a:rPr lang="fr-BE" sz="2000" dirty="0">
                  <a:latin typeface="Georgia" panose="02040502050405020303" pitchFamily="18" charset="0"/>
                  <a:cs typeface="Calibri"/>
                </a:rPr>
                <a:t> 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8C9D1A2-CFBB-D790-9CB6-296029267FB4}"/>
              </a:ext>
            </a:extLst>
          </p:cNvPr>
          <p:cNvGrpSpPr/>
          <p:nvPr/>
        </p:nvGrpSpPr>
        <p:grpSpPr>
          <a:xfrm>
            <a:off x="6617970" y="1209670"/>
            <a:ext cx="5316284" cy="1970500"/>
            <a:chOff x="4407902" y="0"/>
            <a:chExt cx="4181234" cy="2219331"/>
          </a:xfrm>
          <a:scene3d>
            <a:camera prst="orthographicFront"/>
            <a:lightRig rig="threePt" dir="t"/>
          </a:scene3d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94B7452-6256-73E3-C4CC-69988750CD8B}"/>
                </a:ext>
              </a:extLst>
            </p:cNvPr>
            <p:cNvSpPr/>
            <p:nvPr/>
          </p:nvSpPr>
          <p:spPr>
            <a:xfrm>
              <a:off x="4407902" y="0"/>
              <a:ext cx="4181234" cy="2219331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D250D19D-05E1-4905-C14A-6EBE22FB6581}"/>
                </a:ext>
              </a:extLst>
            </p:cNvPr>
            <p:cNvSpPr txBox="1"/>
            <p:nvPr/>
          </p:nvSpPr>
          <p:spPr>
            <a:xfrm>
              <a:off x="4472904" y="65002"/>
              <a:ext cx="4051230" cy="208932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2000" dirty="0" err="1">
                  <a:latin typeface="Georgia" panose="02040502050405020303" pitchFamily="18" charset="0"/>
                  <a:cs typeface="Calibri"/>
                </a:rPr>
                <a:t>Pillar</a:t>
              </a:r>
              <a:r>
                <a:rPr lang="fr-BE" sz="2000" dirty="0">
                  <a:latin typeface="Georgia" panose="02040502050405020303" pitchFamily="18" charset="0"/>
                  <a:cs typeface="Calibri"/>
                </a:rPr>
                <a:t> 2: Green Palestine – </a:t>
              </a:r>
              <a:r>
                <a:rPr lang="fr-BE" sz="2000" dirty="0" err="1">
                  <a:latin typeface="Georgia" panose="02040502050405020303" pitchFamily="18" charset="0"/>
                  <a:cs typeface="Calibri"/>
                </a:rPr>
                <a:t>Climate</a:t>
              </a:r>
              <a:r>
                <a:rPr lang="fr-BE" sz="2000" dirty="0">
                  <a:latin typeface="Georgia" panose="02040502050405020303" pitchFamily="18" charset="0"/>
                  <a:cs typeface="Calibri"/>
                </a:rPr>
                <a:t> actions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17EE39-A569-0749-2340-681009789BA2}"/>
              </a:ext>
            </a:extLst>
          </p:cNvPr>
          <p:cNvGrpSpPr/>
          <p:nvPr/>
        </p:nvGrpSpPr>
        <p:grpSpPr>
          <a:xfrm>
            <a:off x="257746" y="3429001"/>
            <a:ext cx="1319834" cy="2219331"/>
            <a:chOff x="5228" y="2449990"/>
            <a:chExt cx="1319834" cy="2219331"/>
          </a:xfrm>
          <a:scene3d>
            <a:camera prst="orthographicFront"/>
            <a:lightRig rig="threePt" dir="t"/>
          </a:scene3d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EBE934A-63F7-5986-EDBB-58352E8D6F77}"/>
                </a:ext>
              </a:extLst>
            </p:cNvPr>
            <p:cNvSpPr/>
            <p:nvPr/>
          </p:nvSpPr>
          <p:spPr>
            <a:xfrm>
              <a:off x="5228" y="2449990"/>
              <a:ext cx="1319834" cy="2219331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75000"/>
                <a:alpha val="90000"/>
              </a:schemeClr>
            </a:solidFill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: Rounded Corners 4">
              <a:extLst>
                <a:ext uri="{FF2B5EF4-FFF2-40B4-BE49-F238E27FC236}">
                  <a16:creationId xmlns:a16="http://schemas.microsoft.com/office/drawing/2014/main" id="{DFCCCEF3-F47C-85CC-986E-A12E28A0708F}"/>
                </a:ext>
              </a:extLst>
            </p:cNvPr>
            <p:cNvSpPr txBox="1"/>
            <p:nvPr/>
          </p:nvSpPr>
          <p:spPr>
            <a:xfrm>
              <a:off x="43885" y="2488647"/>
              <a:ext cx="1242520" cy="21420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endParaRPr lang="fr-BE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cs typeface="Arial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fr-BE"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  <a:cs typeface="Arial"/>
                </a:rPr>
                <a:t>Education &amp; Learning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0FBDEED-C0E6-2543-FEAF-1D44B3EC49FB}"/>
              </a:ext>
            </a:extLst>
          </p:cNvPr>
          <p:cNvGrpSpPr/>
          <p:nvPr/>
        </p:nvGrpSpPr>
        <p:grpSpPr>
          <a:xfrm>
            <a:off x="2283878" y="3429000"/>
            <a:ext cx="1319834" cy="2219331"/>
            <a:chOff x="1435929" y="2449990"/>
            <a:chExt cx="1319834" cy="2219331"/>
          </a:xfrm>
          <a:scene3d>
            <a:camera prst="orthographicFront"/>
            <a:lightRig rig="threePt" dir="t"/>
          </a:scene3d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181A3FD-FA1A-2602-A9C7-1557483FBD23}"/>
                </a:ext>
              </a:extLst>
            </p:cNvPr>
            <p:cNvSpPr/>
            <p:nvPr/>
          </p:nvSpPr>
          <p:spPr>
            <a:xfrm>
              <a:off x="1435929" y="2449990"/>
              <a:ext cx="1319834" cy="2219331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75000"/>
                <a:alpha val="90000"/>
              </a:schemeClr>
            </a:solidFill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F16A2514-ABE9-E13D-D40A-69C65754D262}"/>
                </a:ext>
              </a:extLst>
            </p:cNvPr>
            <p:cNvSpPr txBox="1"/>
            <p:nvPr/>
          </p:nvSpPr>
          <p:spPr>
            <a:xfrm>
              <a:off x="1474586" y="2488647"/>
              <a:ext cx="1242520" cy="21420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endParaRPr lang="fr-BE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cs typeface="Arial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endParaRPr lang="fr-BE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cs typeface="Arial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fr-BE" sz="14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  <a:cs typeface="Arial"/>
                </a:rPr>
                <a:t>Protection &amp; Civic Engagement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0806C0-B9FA-CB9E-7D24-4A7C802F0079}"/>
              </a:ext>
            </a:extLst>
          </p:cNvPr>
          <p:cNvGrpSpPr/>
          <p:nvPr/>
        </p:nvGrpSpPr>
        <p:grpSpPr>
          <a:xfrm>
            <a:off x="4310012" y="3467657"/>
            <a:ext cx="1319834" cy="2219331"/>
            <a:chOff x="2866629" y="2449990"/>
            <a:chExt cx="1319834" cy="2219331"/>
          </a:xfrm>
          <a:scene3d>
            <a:camera prst="orthographicFront"/>
            <a:lightRig rig="threePt" dir="t"/>
          </a:scene3d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2F07A41-7087-6E6B-F8D2-87DF202B05F5}"/>
                </a:ext>
              </a:extLst>
            </p:cNvPr>
            <p:cNvSpPr/>
            <p:nvPr/>
          </p:nvSpPr>
          <p:spPr>
            <a:xfrm>
              <a:off x="2866629" y="2449990"/>
              <a:ext cx="1319834" cy="2219331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75000"/>
                <a:alpha val="90000"/>
              </a:schemeClr>
            </a:solidFill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CEFD8931-37CC-0229-47B9-356472413153}"/>
                </a:ext>
              </a:extLst>
            </p:cNvPr>
            <p:cNvSpPr txBox="1"/>
            <p:nvPr/>
          </p:nvSpPr>
          <p:spPr>
            <a:xfrm>
              <a:off x="2905286" y="2488647"/>
              <a:ext cx="1242520" cy="21420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endParaRPr lang="fr-BE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cs typeface="Arial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endParaRPr lang="fr-BE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cs typeface="Arial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fr-BE" sz="1400" kern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  <a:cs typeface="Arial"/>
                </a:rPr>
                <a:t>Skills</a:t>
              </a:r>
              <a:r>
                <a:rPr lang="fr-BE" sz="14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  <a:cs typeface="Arial"/>
                </a:rPr>
                <a:t>, </a:t>
              </a:r>
              <a:r>
                <a:rPr lang="fr-BE" sz="1400" kern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  <a:cs typeface="Arial"/>
                </a:rPr>
                <a:t>Employment</a:t>
              </a:r>
              <a:r>
                <a:rPr lang="fr-BE" sz="14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  <a:cs typeface="Arial"/>
                </a:rPr>
                <a:t> &amp; </a:t>
              </a:r>
              <a:r>
                <a:rPr lang="fr-BE" sz="1400" kern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  <a:cs typeface="Arial"/>
                </a:rPr>
                <a:t>Entrepre-neurship</a:t>
              </a:r>
              <a:endParaRPr lang="fr-BE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cs typeface="Arial"/>
              </a:endParaRPr>
            </a:p>
          </p:txBody>
        </p:sp>
      </p:grp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FBB6519B-1A08-7076-5397-1F7DB72622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70" b="99541" l="2294" r="97248">
                        <a14:foregroundMark x1="17890" y1="31651" x2="32569" y2="11927"/>
                        <a14:foregroundMark x1="32569" y1="11927" x2="33486" y2="11009"/>
                        <a14:foregroundMark x1="33486" y1="11009" x2="58716" y2="11009"/>
                        <a14:foregroundMark x1="58716" y1="11009" x2="78440" y2="26606"/>
                        <a14:foregroundMark x1="78440" y1="26606" x2="89450" y2="61468"/>
                        <a14:foregroundMark x1="89450" y1="61468" x2="86239" y2="72936"/>
                        <a14:foregroundMark x1="86239" y1="72936" x2="55963" y2="93578"/>
                        <a14:foregroundMark x1="55963" y1="93578" x2="30275" y2="85321"/>
                        <a14:foregroundMark x1="30275" y1="85321" x2="2294" y2="58716"/>
                        <a14:foregroundMark x1="2294" y1="58716" x2="20183" y2="27523"/>
                        <a14:foregroundMark x1="20183" y1="27523" x2="28440" y2="20183"/>
                        <a14:foregroundMark x1="57339" y1="13303" x2="89450" y2="27982"/>
                        <a14:foregroundMark x1="89450" y1="27982" x2="93578" y2="51376"/>
                        <a14:foregroundMark x1="80734" y1="19725" x2="54128" y2="5963"/>
                        <a14:foregroundMark x1="54128" y1="5963" x2="29817" y2="12385"/>
                        <a14:foregroundMark x1="29817" y1="12385" x2="9633" y2="28899"/>
                        <a14:foregroundMark x1="9633" y1="28899" x2="9633" y2="29358"/>
                        <a14:foregroundMark x1="40826" y1="4128" x2="59174" y2="3670"/>
                        <a14:foregroundMark x1="98165" y1="52294" x2="97248" y2="43119"/>
                        <a14:foregroundMark x1="78899" y1="82569" x2="85321" y2="72018"/>
                        <a14:foregroundMark x1="55963" y1="94954" x2="75229" y2="82569"/>
                        <a14:foregroundMark x1="44954" y1="99083" x2="53670" y2="99541"/>
                        <a14:foregroundMark x1="69725" y1="20183" x2="61468" y2="17890"/>
                        <a14:foregroundMark x1="63761" y1="15596" x2="39908" y2="22018"/>
                        <a14:foregroundMark x1="39908" y1="22018" x2="26147" y2="38991"/>
                        <a14:foregroundMark x1="26147" y1="32569" x2="54128" y2="24312"/>
                        <a14:foregroundMark x1="54128" y1="24312" x2="76147" y2="41743"/>
                        <a14:foregroundMark x1="76147" y1="41743" x2="83486" y2="68349"/>
                        <a14:foregroundMark x1="83486" y1="68349" x2="61927" y2="82110"/>
                        <a14:foregroundMark x1="61927" y1="82110" x2="38073" y2="60550"/>
                        <a14:foregroundMark x1="38073" y1="60550" x2="35321" y2="44495"/>
                        <a14:foregroundMark x1="34862" y1="44495" x2="27523" y2="77064"/>
                        <a14:foregroundMark x1="27523" y1="77064" x2="24771" y2="34862"/>
                        <a14:foregroundMark x1="32569" y1="28440" x2="38532" y2="23853"/>
                        <a14:foregroundMark x1="44954" y1="38532" x2="59633" y2="38991"/>
                        <a14:foregroundMark x1="60092" y1="34862" x2="39908" y2="33486"/>
                        <a14:foregroundMark x1="38991" y1="32569" x2="43578" y2="42202"/>
                        <a14:foregroundMark x1="43578" y1="42202" x2="73853" y2="38532"/>
                        <a14:foregroundMark x1="73853" y1="38532" x2="76147" y2="29358"/>
                        <a14:foregroundMark x1="73394" y1="44495" x2="72477" y2="69725"/>
                        <a14:foregroundMark x1="72477" y1="69725" x2="71560" y2="72477"/>
                        <a14:foregroundMark x1="61468" y1="39450" x2="51376" y2="48624"/>
                        <a14:foregroundMark x1="48165" y1="84862" x2="37615" y2="66514"/>
                        <a14:foregroundMark x1="46330" y1="73853" x2="56422" y2="88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49" y="3595902"/>
            <a:ext cx="745856" cy="745856"/>
          </a:xfrm>
          <a:prstGeom prst="rect">
            <a:avLst/>
          </a:prstGeom>
        </p:spPr>
      </p:pic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6D7D4984-C286-9061-BCFF-D437BCEFD0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50" b="92000" l="7000" r="90500">
                        <a14:foregroundMark x1="8250" y1="51000" x2="8750" y2="41000"/>
                        <a14:foregroundMark x1="7250" y1="58750" x2="7250" y2="58750"/>
                        <a14:foregroundMark x1="39500" y1="9750" x2="47000" y2="8250"/>
                        <a14:foregroundMark x1="83000" y1="51500" x2="89250" y2="47000"/>
                        <a14:foregroundMark x1="90500" y1="40250" x2="90250" y2="62750"/>
                        <a14:foregroundMark x1="54000" y1="90750" x2="46000" y2="9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476" y="3595902"/>
            <a:ext cx="852637" cy="852637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DED3FD37-999E-9AFC-5540-EF89E6F968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415" y="3651706"/>
            <a:ext cx="741028" cy="74102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2BF537F-C63B-F06D-7A5B-49454BE9CF2B}"/>
              </a:ext>
            </a:extLst>
          </p:cNvPr>
          <p:cNvGrpSpPr/>
          <p:nvPr/>
        </p:nvGrpSpPr>
        <p:grpSpPr>
          <a:xfrm>
            <a:off x="6622812" y="3429000"/>
            <a:ext cx="1319834" cy="2219331"/>
            <a:chOff x="4408195" y="2449990"/>
            <a:chExt cx="1319834" cy="2219331"/>
          </a:xfrm>
          <a:scene3d>
            <a:camera prst="orthographicFront"/>
            <a:lightRig rig="threePt" dir="t"/>
          </a:scene3d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2A771106-AEB3-F8E7-20A1-19CDED0B4E2E}"/>
                </a:ext>
              </a:extLst>
            </p:cNvPr>
            <p:cNvSpPr/>
            <p:nvPr/>
          </p:nvSpPr>
          <p:spPr>
            <a:xfrm>
              <a:off x="4408195" y="2449990"/>
              <a:ext cx="1319834" cy="2219331"/>
            </a:xfrm>
            <a:prstGeom prst="roundRect">
              <a:avLst>
                <a:gd name="adj" fmla="val 10000"/>
              </a:avLst>
            </a:prstGeom>
            <a:solidFill>
              <a:srgbClr val="C2BEBE"/>
            </a:solidFill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tangle: Rounded Corners 4">
              <a:extLst>
                <a:ext uri="{FF2B5EF4-FFF2-40B4-BE49-F238E27FC236}">
                  <a16:creationId xmlns:a16="http://schemas.microsoft.com/office/drawing/2014/main" id="{2DA9F012-687F-7A9C-181D-6F33EA51CA96}"/>
                </a:ext>
              </a:extLst>
            </p:cNvPr>
            <p:cNvSpPr txBox="1"/>
            <p:nvPr/>
          </p:nvSpPr>
          <p:spPr>
            <a:xfrm>
              <a:off x="4446852" y="2488647"/>
              <a:ext cx="1242520" cy="21420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BE" sz="1600" kern="1200" dirty="0">
                <a:latin typeface="Georgia" panose="02040502050405020303" pitchFamily="18" charset="0"/>
                <a:cs typeface="Arial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  <a:cs typeface="Arial"/>
                </a:rPr>
                <a:t>Green</a:t>
              </a:r>
              <a:r>
                <a:rPr lang="fr-BE" sz="1400" kern="1200" dirty="0">
                  <a:latin typeface="Georgia" panose="02040502050405020303" pitchFamily="18" charset="0"/>
                  <a:cs typeface="Arial"/>
                </a:rPr>
                <a:t> </a:t>
              </a:r>
              <a:r>
                <a:rPr lang="fr-BE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  <a:cs typeface="Arial"/>
                </a:rPr>
                <a:t>Economy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5CAABFF-711C-4EE6-DD93-3DF16CDF55C7}"/>
              </a:ext>
            </a:extLst>
          </p:cNvPr>
          <p:cNvGrpSpPr/>
          <p:nvPr/>
        </p:nvGrpSpPr>
        <p:grpSpPr>
          <a:xfrm>
            <a:off x="8587731" y="3429000"/>
            <a:ext cx="1319834" cy="2219331"/>
            <a:chOff x="5838895" y="2449990"/>
            <a:chExt cx="1319834" cy="2219331"/>
          </a:xfrm>
          <a:scene3d>
            <a:camera prst="orthographicFront"/>
            <a:lightRig rig="threePt" dir="t"/>
          </a:scene3d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58A851B0-A780-38CD-7167-4BBDF199E1AC}"/>
                </a:ext>
              </a:extLst>
            </p:cNvPr>
            <p:cNvSpPr/>
            <p:nvPr/>
          </p:nvSpPr>
          <p:spPr>
            <a:xfrm>
              <a:off x="5838895" y="2449990"/>
              <a:ext cx="1319834" cy="2219331"/>
            </a:xfrm>
            <a:prstGeom prst="roundRect">
              <a:avLst>
                <a:gd name="adj" fmla="val 10000"/>
              </a:avLst>
            </a:prstGeom>
            <a:solidFill>
              <a:srgbClr val="C2BEBE">
                <a:alpha val="89804"/>
              </a:srgbClr>
            </a:solidFill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tangle: Rounded Corners 4">
              <a:extLst>
                <a:ext uri="{FF2B5EF4-FFF2-40B4-BE49-F238E27FC236}">
                  <a16:creationId xmlns:a16="http://schemas.microsoft.com/office/drawing/2014/main" id="{FCCF0E33-3DE8-16CD-B8D9-6193930649EC}"/>
                </a:ext>
              </a:extLst>
            </p:cNvPr>
            <p:cNvSpPr txBox="1"/>
            <p:nvPr/>
          </p:nvSpPr>
          <p:spPr>
            <a:xfrm>
              <a:off x="5877552" y="2488647"/>
              <a:ext cx="1242520" cy="21420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BE" sz="1600" kern="1200" dirty="0">
                <a:latin typeface="Georgia" panose="02040502050405020303" pitchFamily="18" charset="0"/>
                <a:cs typeface="Arial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  <a:cs typeface="Arial"/>
                </a:rPr>
                <a:t>Green</a:t>
              </a:r>
              <a:r>
                <a:rPr lang="fr-BE" sz="1400" kern="1200" dirty="0">
                  <a:latin typeface="Georgia" panose="02040502050405020303" pitchFamily="18" charset="0"/>
                  <a:cs typeface="Arial"/>
                </a:rPr>
                <a:t> </a:t>
              </a:r>
              <a:r>
                <a:rPr lang="fr-BE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  <a:cs typeface="Arial"/>
                </a:rPr>
                <a:t>Municipalities</a:t>
              </a:r>
              <a:endParaRPr lang="fr-B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cs typeface="Arial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AC9AFC0-4A67-336A-2BFF-83B8EF06D3AE}"/>
              </a:ext>
            </a:extLst>
          </p:cNvPr>
          <p:cNvGrpSpPr/>
          <p:nvPr/>
        </p:nvGrpSpPr>
        <p:grpSpPr>
          <a:xfrm>
            <a:off x="10614420" y="3428999"/>
            <a:ext cx="1319834" cy="2219331"/>
            <a:chOff x="7269595" y="2449990"/>
            <a:chExt cx="1319834" cy="2219331"/>
          </a:xfrm>
          <a:scene3d>
            <a:camera prst="orthographicFront"/>
            <a:lightRig rig="threePt" dir="t"/>
          </a:scene3d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E325917-CFB9-1D76-502E-A6D152B0844E}"/>
                </a:ext>
              </a:extLst>
            </p:cNvPr>
            <p:cNvSpPr/>
            <p:nvPr/>
          </p:nvSpPr>
          <p:spPr>
            <a:xfrm>
              <a:off x="7269595" y="2449990"/>
              <a:ext cx="1319834" cy="2219331"/>
            </a:xfrm>
            <a:prstGeom prst="roundRect">
              <a:avLst>
                <a:gd name="adj" fmla="val 10000"/>
              </a:avLst>
            </a:prstGeom>
            <a:solidFill>
              <a:srgbClr val="C2BEBE">
                <a:alpha val="89804"/>
              </a:srgbClr>
            </a:solidFill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ctangle: Rounded Corners 4">
              <a:extLst>
                <a:ext uri="{FF2B5EF4-FFF2-40B4-BE49-F238E27FC236}">
                  <a16:creationId xmlns:a16="http://schemas.microsoft.com/office/drawing/2014/main" id="{62E3840D-5BAA-98FC-D1E4-4D0CCE117D0D}"/>
                </a:ext>
              </a:extLst>
            </p:cNvPr>
            <p:cNvSpPr txBox="1"/>
            <p:nvPr/>
          </p:nvSpPr>
          <p:spPr>
            <a:xfrm>
              <a:off x="7308252" y="2488647"/>
              <a:ext cx="1242520" cy="21420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BE" sz="1600" kern="1200" dirty="0">
                <a:latin typeface="Georgia" panose="02040502050405020303" pitchFamily="18" charset="0"/>
                <a:cs typeface="Arial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  <a:cs typeface="Arial"/>
                </a:rPr>
                <a:t>Waste</a:t>
              </a:r>
              <a:r>
                <a:rPr lang="fr-BE" sz="1400" kern="1200" dirty="0">
                  <a:latin typeface="Georgia" panose="02040502050405020303" pitchFamily="18" charset="0"/>
                  <a:cs typeface="Arial"/>
                </a:rPr>
                <a:t> </a:t>
              </a:r>
              <a:r>
                <a:rPr lang="fr-BE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  <a:cs typeface="Arial"/>
                </a:rPr>
                <a:t>management</a:t>
              </a:r>
              <a:r>
                <a:rPr lang="fr-BE" sz="1400" kern="1200" dirty="0">
                  <a:latin typeface="Georgia" panose="02040502050405020303" pitchFamily="18" charset="0"/>
                  <a:cs typeface="Arial"/>
                </a:rPr>
                <a:t> </a:t>
              </a:r>
              <a:r>
                <a:rPr lang="fr-BE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  <a:cs typeface="Arial"/>
                </a:rPr>
                <a:t>and</a:t>
              </a:r>
              <a:r>
                <a:rPr lang="fr-BE" sz="1400" kern="1200" dirty="0">
                  <a:latin typeface="Georgia" panose="02040502050405020303" pitchFamily="18" charset="0"/>
                  <a:cs typeface="Arial"/>
                </a:rPr>
                <a:t> </a:t>
              </a:r>
              <a:r>
                <a:rPr lang="fr-BE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rgia" panose="02040502050405020303" pitchFamily="18" charset="0"/>
                  <a:cs typeface="Arial"/>
                </a:rPr>
                <a:t>Energy</a:t>
              </a:r>
            </a:p>
          </p:txBody>
        </p:sp>
      </p:grpSp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0452DC41-1A95-7FDC-09D5-EDC1FD4241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996" y="3598315"/>
            <a:ext cx="741029" cy="741029"/>
          </a:xfrm>
          <a:prstGeom prst="rect">
            <a:avLst/>
          </a:prstGeom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2ADFA35F-CD01-5551-1520-A67EA36EB0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990" y="3595902"/>
            <a:ext cx="776818" cy="776818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706B5F28-C189-37D3-C53B-422E24EA79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734" y="3606641"/>
            <a:ext cx="729206" cy="729206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2B79234-6FA1-CA6B-657C-E10A96671075}"/>
              </a:ext>
            </a:extLst>
          </p:cNvPr>
          <p:cNvSpPr/>
          <p:nvPr/>
        </p:nvSpPr>
        <p:spPr>
          <a:xfrm>
            <a:off x="269177" y="5823062"/>
            <a:ext cx="5372100" cy="721008"/>
          </a:xfrm>
          <a:prstGeom prst="roundRect">
            <a:avLst/>
          </a:prstGeom>
          <a:solidFill>
            <a:srgbClr val="FFD606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BE" sz="1600">
                <a:solidFill>
                  <a:srgbClr val="575755"/>
                </a:solidFill>
                <a:latin typeface="Georgia" panose="02040502050405020303" pitchFamily="18" charset="0"/>
                <a:cs typeface="Arial"/>
              </a:rPr>
              <a:t>Targeting</a:t>
            </a:r>
            <a:r>
              <a:rPr lang="fr-BE" sz="1600" b="1">
                <a:solidFill>
                  <a:srgbClr val="575755"/>
                </a:solidFill>
                <a:latin typeface="Georgia" panose="02040502050405020303" pitchFamily="18" charset="0"/>
                <a:cs typeface="Arial"/>
              </a:rPr>
              <a:t> 27,000</a:t>
            </a:r>
            <a:r>
              <a:rPr lang="fr-BE" sz="1600">
                <a:solidFill>
                  <a:srgbClr val="575755"/>
                </a:solidFill>
                <a:latin typeface="Georgia" panose="02040502050405020303" pitchFamily="18" charset="0"/>
                <a:cs typeface="Arial"/>
              </a:rPr>
              <a:t> children and youth in the West Bank (incl. EJ) &amp; Gaza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6D90400-9033-3B13-67B2-7672EDCDFDCF}"/>
              </a:ext>
            </a:extLst>
          </p:cNvPr>
          <p:cNvSpPr txBox="1"/>
          <p:nvPr/>
        </p:nvSpPr>
        <p:spPr>
          <a:xfrm>
            <a:off x="2505631" y="6495478"/>
            <a:ext cx="1444932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 dirty="0">
                <a:latin typeface="Georgia" panose="02040502050405020303" pitchFamily="18" charset="0"/>
                <a:cs typeface="Arial"/>
              </a:rPr>
              <a:t>38.1m€</a:t>
            </a:r>
            <a:endParaRPr lang="fr-BE" dirty="0">
              <a:latin typeface="Georgia" panose="02040502050405020303" pitchFamily="18" charset="0"/>
              <a:cs typeface="Arial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BA68405-E4E6-4B54-FF37-A747E9297C2C}"/>
              </a:ext>
            </a:extLst>
          </p:cNvPr>
          <p:cNvSpPr/>
          <p:nvPr/>
        </p:nvSpPr>
        <p:spPr>
          <a:xfrm>
            <a:off x="6617970" y="5810406"/>
            <a:ext cx="5316284" cy="746320"/>
          </a:xfrm>
          <a:prstGeom prst="roundRect">
            <a:avLst/>
          </a:prstGeom>
          <a:solidFill>
            <a:srgbClr val="FFD606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rgbClr val="575755"/>
                </a:solidFill>
                <a:latin typeface="Georgia" panose="02040502050405020303" pitchFamily="18" charset="0"/>
                <a:cs typeface="Arial"/>
              </a:rPr>
              <a:t>609,662</a:t>
            </a:r>
            <a:r>
              <a:rPr lang="en-GB" sz="1600">
                <a:solidFill>
                  <a:srgbClr val="575755"/>
                </a:solidFill>
                <a:latin typeface="Georgia" panose="02040502050405020303" pitchFamily="18" charset="0"/>
                <a:cs typeface="Arial"/>
              </a:rPr>
              <a:t> beneficiaries in West-Bank </a:t>
            </a:r>
          </a:p>
          <a:p>
            <a:pPr algn="ctr"/>
            <a:r>
              <a:rPr lang="en-GB" sz="1600" b="1">
                <a:solidFill>
                  <a:srgbClr val="575755"/>
                </a:solidFill>
                <a:latin typeface="Georgia" panose="02040502050405020303" pitchFamily="18" charset="0"/>
                <a:cs typeface="Arial"/>
              </a:rPr>
              <a:t>1,021,535</a:t>
            </a:r>
            <a:r>
              <a:rPr lang="en-GB" sz="1600">
                <a:solidFill>
                  <a:srgbClr val="575755"/>
                </a:solidFill>
                <a:latin typeface="Georgia" panose="02040502050405020303" pitchFamily="18" charset="0"/>
                <a:cs typeface="Arial"/>
              </a:rPr>
              <a:t> beneficiaries in Gaza</a:t>
            </a:r>
            <a:endParaRPr lang="fr-BE" sz="1600">
              <a:solidFill>
                <a:srgbClr val="575755"/>
              </a:solidFill>
              <a:latin typeface="Georgia" panose="02040502050405020303" pitchFamily="18" charset="0"/>
              <a:cs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BDADBBF-21DB-60D8-5E83-0CBA795744ED}"/>
              </a:ext>
            </a:extLst>
          </p:cNvPr>
          <p:cNvSpPr txBox="1"/>
          <p:nvPr/>
        </p:nvSpPr>
        <p:spPr>
          <a:xfrm>
            <a:off x="8795802" y="6528435"/>
            <a:ext cx="158219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>
                <a:latin typeface="Georgia" panose="02040502050405020303" pitchFamily="18" charset="0"/>
                <a:cs typeface="Arial"/>
              </a:rPr>
              <a:t>25.7m€</a:t>
            </a:r>
            <a:endParaRPr lang="fr-BE">
              <a:latin typeface="Georgia" panose="02040502050405020303" pitchFamily="18" charset="0"/>
              <a:cs typeface="Arial"/>
            </a:endParaRPr>
          </a:p>
        </p:txBody>
      </p:sp>
      <p:sp>
        <p:nvSpPr>
          <p:cNvPr id="39" name="Arrow: Up 38">
            <a:extLst>
              <a:ext uri="{FF2B5EF4-FFF2-40B4-BE49-F238E27FC236}">
                <a16:creationId xmlns:a16="http://schemas.microsoft.com/office/drawing/2014/main" id="{E1268C6A-E880-8C8B-4EC1-FFE5D301859A}"/>
              </a:ext>
            </a:extLst>
          </p:cNvPr>
          <p:cNvSpPr/>
          <p:nvPr/>
        </p:nvSpPr>
        <p:spPr>
          <a:xfrm flipH="1">
            <a:off x="2776022" y="805771"/>
            <a:ext cx="335544" cy="484862"/>
          </a:xfrm>
          <a:prstGeom prst="upArrow">
            <a:avLst/>
          </a:prstGeom>
          <a:solidFill>
            <a:schemeClr val="bg2">
              <a:lumMod val="90000"/>
            </a:schemeClr>
          </a:solidFill>
          <a:ln>
            <a:solidFill>
              <a:srgbClr val="5757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BE">
              <a:latin typeface="Georgia" panose="02040502050405020303" pitchFamily="18" charset="0"/>
              <a:cs typeface="Arial"/>
            </a:endParaRPr>
          </a:p>
        </p:txBody>
      </p:sp>
      <p:sp>
        <p:nvSpPr>
          <p:cNvPr id="40" name="Arrow: Up 39">
            <a:extLst>
              <a:ext uri="{FF2B5EF4-FFF2-40B4-BE49-F238E27FC236}">
                <a16:creationId xmlns:a16="http://schemas.microsoft.com/office/drawing/2014/main" id="{FE335C13-1910-89B1-F978-0B00E22916DB}"/>
              </a:ext>
            </a:extLst>
          </p:cNvPr>
          <p:cNvSpPr/>
          <p:nvPr/>
        </p:nvSpPr>
        <p:spPr>
          <a:xfrm flipH="1">
            <a:off x="9108340" y="799443"/>
            <a:ext cx="335544" cy="484862"/>
          </a:xfrm>
          <a:prstGeom prst="upArrow">
            <a:avLst/>
          </a:prstGeom>
          <a:solidFill>
            <a:schemeClr val="bg2">
              <a:lumMod val="90000"/>
            </a:schemeClr>
          </a:solidFill>
          <a:ln>
            <a:solidFill>
              <a:srgbClr val="5757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BE">
              <a:latin typeface="Georgia" panose="02040502050405020303" pitchFamily="18" charset="0"/>
              <a:cs typeface="Arial"/>
            </a:endParaRPr>
          </a:p>
        </p:txBody>
      </p:sp>
      <p:sp>
        <p:nvSpPr>
          <p:cNvPr id="41" name="Arrow: Up 40">
            <a:extLst>
              <a:ext uri="{FF2B5EF4-FFF2-40B4-BE49-F238E27FC236}">
                <a16:creationId xmlns:a16="http://schemas.microsoft.com/office/drawing/2014/main" id="{93B66764-3B4A-9610-8569-AC322BD19EA4}"/>
              </a:ext>
            </a:extLst>
          </p:cNvPr>
          <p:cNvSpPr/>
          <p:nvPr/>
        </p:nvSpPr>
        <p:spPr>
          <a:xfrm flipH="1">
            <a:off x="740705" y="3039907"/>
            <a:ext cx="335544" cy="484862"/>
          </a:xfrm>
          <a:prstGeom prst="upArrow">
            <a:avLst/>
          </a:prstGeom>
          <a:solidFill>
            <a:schemeClr val="bg2">
              <a:lumMod val="90000"/>
            </a:schemeClr>
          </a:solidFill>
          <a:ln>
            <a:solidFill>
              <a:srgbClr val="5757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BE">
              <a:latin typeface="Georgia" panose="02040502050405020303" pitchFamily="18" charset="0"/>
              <a:cs typeface="Arial"/>
            </a:endParaRPr>
          </a:p>
        </p:txBody>
      </p:sp>
      <p:sp>
        <p:nvSpPr>
          <p:cNvPr id="42" name="Arrow: Up 41">
            <a:extLst>
              <a:ext uri="{FF2B5EF4-FFF2-40B4-BE49-F238E27FC236}">
                <a16:creationId xmlns:a16="http://schemas.microsoft.com/office/drawing/2014/main" id="{F2ECA03D-396C-CA6C-B2E1-505147DA6068}"/>
              </a:ext>
            </a:extLst>
          </p:cNvPr>
          <p:cNvSpPr/>
          <p:nvPr/>
        </p:nvSpPr>
        <p:spPr>
          <a:xfrm flipH="1">
            <a:off x="2787455" y="3032731"/>
            <a:ext cx="335544" cy="484862"/>
          </a:xfrm>
          <a:prstGeom prst="upArrow">
            <a:avLst/>
          </a:prstGeom>
          <a:solidFill>
            <a:schemeClr val="bg2">
              <a:lumMod val="90000"/>
            </a:schemeClr>
          </a:solidFill>
          <a:ln>
            <a:solidFill>
              <a:srgbClr val="5757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BE">
              <a:latin typeface="Georgia" panose="02040502050405020303" pitchFamily="18" charset="0"/>
              <a:cs typeface="Arial"/>
            </a:endParaRPr>
          </a:p>
        </p:txBody>
      </p:sp>
      <p:sp>
        <p:nvSpPr>
          <p:cNvPr id="43" name="Arrow: Up 42">
            <a:extLst>
              <a:ext uri="{FF2B5EF4-FFF2-40B4-BE49-F238E27FC236}">
                <a16:creationId xmlns:a16="http://schemas.microsoft.com/office/drawing/2014/main" id="{98513053-F09C-1A42-E692-199A74F27B55}"/>
              </a:ext>
            </a:extLst>
          </p:cNvPr>
          <p:cNvSpPr/>
          <p:nvPr/>
        </p:nvSpPr>
        <p:spPr>
          <a:xfrm flipH="1">
            <a:off x="4803724" y="3035009"/>
            <a:ext cx="335544" cy="484862"/>
          </a:xfrm>
          <a:prstGeom prst="upArrow">
            <a:avLst/>
          </a:prstGeom>
          <a:solidFill>
            <a:schemeClr val="bg2">
              <a:lumMod val="90000"/>
            </a:schemeClr>
          </a:solidFill>
          <a:ln>
            <a:solidFill>
              <a:srgbClr val="5757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BE">
              <a:latin typeface="Georgia" panose="02040502050405020303" pitchFamily="18" charset="0"/>
              <a:cs typeface="Arial"/>
            </a:endParaRPr>
          </a:p>
        </p:txBody>
      </p:sp>
      <p:sp>
        <p:nvSpPr>
          <p:cNvPr id="44" name="Arrow: Up 43">
            <a:extLst>
              <a:ext uri="{FF2B5EF4-FFF2-40B4-BE49-F238E27FC236}">
                <a16:creationId xmlns:a16="http://schemas.microsoft.com/office/drawing/2014/main" id="{E8EC185F-FE46-52DE-9C9E-93B9BF68F97D}"/>
              </a:ext>
            </a:extLst>
          </p:cNvPr>
          <p:cNvSpPr/>
          <p:nvPr/>
        </p:nvSpPr>
        <p:spPr>
          <a:xfrm flipH="1">
            <a:off x="7101022" y="3032731"/>
            <a:ext cx="335544" cy="484862"/>
          </a:xfrm>
          <a:prstGeom prst="upArrow">
            <a:avLst/>
          </a:prstGeom>
          <a:solidFill>
            <a:schemeClr val="bg2">
              <a:lumMod val="90000"/>
            </a:schemeClr>
          </a:solidFill>
          <a:ln>
            <a:solidFill>
              <a:srgbClr val="5757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BE">
              <a:latin typeface="Georgia" panose="02040502050405020303" pitchFamily="18" charset="0"/>
              <a:cs typeface="Arial"/>
            </a:endParaRPr>
          </a:p>
        </p:txBody>
      </p:sp>
      <p:sp>
        <p:nvSpPr>
          <p:cNvPr id="45" name="Arrow: Up 44">
            <a:extLst>
              <a:ext uri="{FF2B5EF4-FFF2-40B4-BE49-F238E27FC236}">
                <a16:creationId xmlns:a16="http://schemas.microsoft.com/office/drawing/2014/main" id="{57843728-A55D-41D3-45F4-B9AAC1B1ECD9}"/>
              </a:ext>
            </a:extLst>
          </p:cNvPr>
          <p:cNvSpPr/>
          <p:nvPr/>
        </p:nvSpPr>
        <p:spPr>
          <a:xfrm flipH="1">
            <a:off x="9085804" y="3038949"/>
            <a:ext cx="335544" cy="484862"/>
          </a:xfrm>
          <a:prstGeom prst="upArrow">
            <a:avLst/>
          </a:prstGeom>
          <a:solidFill>
            <a:schemeClr val="bg2">
              <a:lumMod val="90000"/>
            </a:schemeClr>
          </a:solidFill>
          <a:ln>
            <a:solidFill>
              <a:srgbClr val="5757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BE">
              <a:latin typeface="Georgia" panose="02040502050405020303" pitchFamily="18" charset="0"/>
              <a:cs typeface="Arial"/>
            </a:endParaRPr>
          </a:p>
        </p:txBody>
      </p:sp>
      <p:sp>
        <p:nvSpPr>
          <p:cNvPr id="46" name="Arrow: Up 45">
            <a:extLst>
              <a:ext uri="{FF2B5EF4-FFF2-40B4-BE49-F238E27FC236}">
                <a16:creationId xmlns:a16="http://schemas.microsoft.com/office/drawing/2014/main" id="{0EBF5B44-6EF4-548C-9FAA-00644E4773F5}"/>
              </a:ext>
            </a:extLst>
          </p:cNvPr>
          <p:cNvSpPr/>
          <p:nvPr/>
        </p:nvSpPr>
        <p:spPr>
          <a:xfrm flipH="1">
            <a:off x="11106565" y="3039907"/>
            <a:ext cx="335544" cy="484862"/>
          </a:xfrm>
          <a:prstGeom prst="upArrow">
            <a:avLst/>
          </a:prstGeom>
          <a:solidFill>
            <a:schemeClr val="bg2">
              <a:lumMod val="90000"/>
            </a:schemeClr>
          </a:solidFill>
          <a:ln>
            <a:solidFill>
              <a:srgbClr val="5757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BE">
              <a:latin typeface="Georgia" panose="02040502050405020303" pitchFamily="18" charset="0"/>
              <a:cs typeface="Arial"/>
            </a:endParaRPr>
          </a:p>
        </p:txBody>
      </p:sp>
      <p:sp>
        <p:nvSpPr>
          <p:cNvPr id="47" name="Arrow: Left-Right 46">
            <a:extLst>
              <a:ext uri="{FF2B5EF4-FFF2-40B4-BE49-F238E27FC236}">
                <a16:creationId xmlns:a16="http://schemas.microsoft.com/office/drawing/2014/main" id="{1F464866-FBE4-28BC-FF9C-62FC757DA4D7}"/>
              </a:ext>
            </a:extLst>
          </p:cNvPr>
          <p:cNvSpPr/>
          <p:nvPr/>
        </p:nvSpPr>
        <p:spPr>
          <a:xfrm>
            <a:off x="5235997" y="2396109"/>
            <a:ext cx="1771279" cy="444745"/>
          </a:xfrm>
          <a:prstGeom prst="leftRightArrow">
            <a:avLst/>
          </a:prstGeom>
          <a:solidFill>
            <a:srgbClr val="D0CE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BE">
              <a:latin typeface="Georgia" panose="020405020504050203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897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C794E-8C36-9762-A3B3-00BE12A68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Transformation of the TVET Sector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FA54D-7A15-B4D7-5D73-0EA36C357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E-TVET Platform</a:t>
            </a:r>
          </a:p>
          <a:p>
            <a:r>
              <a:rPr lang="en-GB" dirty="0"/>
              <a:t>TVET training using VR</a:t>
            </a:r>
          </a:p>
          <a:p>
            <a:r>
              <a:rPr lang="en-GB" dirty="0"/>
              <a:t>E-learning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270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6361-A2D1-03A5-B52F-17F628937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Enabel Leading TEI- Digital Economy</a:t>
            </a:r>
            <a:endParaRPr lang="en-US" dirty="0"/>
          </a:p>
        </p:txBody>
      </p:sp>
      <p:sp>
        <p:nvSpPr>
          <p:cNvPr id="4" name="TextBox 24">
            <a:extLst>
              <a:ext uri="{FF2B5EF4-FFF2-40B4-BE49-F238E27FC236}">
                <a16:creationId xmlns:a16="http://schemas.microsoft.com/office/drawing/2014/main" id="{96F8E9FF-BFA3-1898-014D-C56831E5FF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357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GB" sz="2800" dirty="0"/>
              <a:t>Team Europe Initiative:</a:t>
            </a:r>
          </a:p>
          <a:p>
            <a:pPr indent="0">
              <a:buNone/>
            </a:pPr>
            <a:r>
              <a:rPr lang="en-GB" sz="2800" dirty="0"/>
              <a:t>Five main components where EDPs coordinate their programming:</a:t>
            </a:r>
          </a:p>
          <a:p>
            <a:r>
              <a:rPr lang="en-GB" sz="2800" dirty="0"/>
              <a:t>Trade</a:t>
            </a:r>
          </a:p>
          <a:p>
            <a:r>
              <a:rPr lang="en-GB" sz="2800" dirty="0"/>
              <a:t>Green Economy</a:t>
            </a:r>
          </a:p>
          <a:p>
            <a:r>
              <a:rPr lang="en-GB" sz="2800" dirty="0"/>
              <a:t>Digital Economy</a:t>
            </a:r>
          </a:p>
          <a:p>
            <a:r>
              <a:rPr lang="en-GB" sz="2800" dirty="0"/>
              <a:t>Entrepreneurship</a:t>
            </a:r>
          </a:p>
          <a:p>
            <a:r>
              <a:rPr lang="en-GB" sz="2800" dirty="0"/>
              <a:t>Socio-economic resilience</a:t>
            </a:r>
          </a:p>
        </p:txBody>
      </p:sp>
    </p:spTree>
    <p:extLst>
      <p:ext uri="{BB962C8B-B14F-4D97-AF65-F5344CB8AC3E}">
        <p14:creationId xmlns:p14="http://schemas.microsoft.com/office/powerpoint/2010/main" val="1200036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51FAA-E00F-89AD-E347-61D7B9024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Economy Component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7F2D8-39D5-B87E-C8A4-A100A98FB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Institutional/Policy </a:t>
            </a:r>
          </a:p>
          <a:p>
            <a:r>
              <a:rPr lang="en-GB" dirty="0"/>
              <a:t>Digital Divide</a:t>
            </a:r>
          </a:p>
          <a:p>
            <a:r>
              <a:rPr lang="en-GB" dirty="0"/>
              <a:t>Business competitiveness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389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0FEC0-42FF-67F2-4F70-D7464858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173" y="663047"/>
            <a:ext cx="8102708" cy="609398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dirty="0" err="1"/>
              <a:t>Enabel</a:t>
            </a:r>
            <a:r>
              <a:rPr lang="en-US" dirty="0"/>
              <a:t> D4D Strategy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5E12BB8B-3A4E-59CF-A597-DAB73E186E90}"/>
              </a:ext>
            </a:extLst>
          </p:cNvPr>
          <p:cNvSpPr txBox="1">
            <a:spLocks/>
          </p:cNvSpPr>
          <p:nvPr/>
        </p:nvSpPr>
        <p:spPr>
          <a:xfrm>
            <a:off x="762000" y="1611078"/>
            <a:ext cx="4478930" cy="444352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>
            <a:lvl1pPr>
              <a:defRPr sz="4400" b="0" i="0">
                <a:solidFill>
                  <a:srgbClr val="D71A1A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l">
              <a:spcBef>
                <a:spcPts val="105"/>
              </a:spcBef>
            </a:pPr>
            <a:endParaRPr lang="en-US" sz="2800" b="1" i="1" ker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1CF91-73C1-0097-971A-E4B5A13DF0BA}"/>
              </a:ext>
            </a:extLst>
          </p:cNvPr>
          <p:cNvSpPr txBox="1">
            <a:spLocks/>
          </p:cNvSpPr>
          <p:nvPr/>
        </p:nvSpPr>
        <p:spPr>
          <a:xfrm>
            <a:off x="838200" y="1603953"/>
            <a:ext cx="10875818" cy="45730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 lnSpcReduction="10000"/>
          </a:bodyPr>
          <a:lstStyle>
            <a:lvl1pPr marL="0">
              <a:defRPr sz="2800" b="0" i="0">
                <a:solidFill>
                  <a:srgbClr val="575655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Three (3) strategic objectives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ysClr val="windowText" lastClr="000000"/>
                </a:solidFill>
                <a:cs typeface="Calibri"/>
              </a:rPr>
              <a:t>Ensure human rights are respected in the cyber space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ysClr val="windowText" lastClr="000000"/>
                </a:solidFill>
                <a:cs typeface="Calibri"/>
              </a:rPr>
              <a:t>Empower governmental bodies in their digital leadership skills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ysClr val="windowText" lastClr="000000"/>
                </a:solidFill>
                <a:cs typeface="Calibri"/>
              </a:rPr>
              <a:t>Enhance women entrepreneurs in the digital economy</a:t>
            </a:r>
          </a:p>
          <a:p>
            <a:pPr lvl="1"/>
            <a:endParaRPr lang="en-US" kern="0" dirty="0">
              <a:solidFill>
                <a:sysClr val="windowText" lastClr="000000"/>
              </a:solidFill>
              <a:cs typeface="Calibri"/>
            </a:endParaRPr>
          </a:p>
          <a:p>
            <a:r>
              <a:rPr lang="en-US" kern="0" dirty="0"/>
              <a:t>Five (5) enablers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ysClr val="windowText" lastClr="000000"/>
                </a:solidFill>
                <a:cs typeface="Calibri"/>
              </a:rPr>
              <a:t>Digital infrastructure and last mile connectivity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ysClr val="windowText" lastClr="000000"/>
                </a:solidFill>
                <a:cs typeface="Calibri"/>
              </a:rPr>
              <a:t>Digital services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ysClr val="windowText" lastClr="000000"/>
                </a:solidFill>
                <a:cs typeface="Calibri"/>
              </a:rPr>
              <a:t>Digital rights, cybersecurity and data protection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ysClr val="windowText" lastClr="000000"/>
                </a:solidFill>
                <a:cs typeface="Calibri"/>
              </a:rPr>
              <a:t>Digital skills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ysClr val="windowText" lastClr="000000"/>
                </a:solidFill>
                <a:cs typeface="Calibri"/>
              </a:rPr>
              <a:t>Digital economy: entrepreneurship &amp; Innovation</a:t>
            </a:r>
          </a:p>
          <a:p>
            <a:r>
              <a:rPr lang="en-US" sz="3000" kern="0" dirty="0"/>
              <a:t>Principles and values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ysClr val="windowText" lastClr="000000"/>
                </a:solidFill>
                <a:cs typeface="Calibri"/>
              </a:rPr>
              <a:t>Inclusion, human-centric, climate, innovation</a:t>
            </a:r>
          </a:p>
        </p:txBody>
      </p:sp>
    </p:spTree>
    <p:extLst>
      <p:ext uri="{BB962C8B-B14F-4D97-AF65-F5344CB8AC3E}">
        <p14:creationId xmlns:p14="http://schemas.microsoft.com/office/powerpoint/2010/main" val="3999310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>
            <a:extLst>
              <a:ext uri="{FF2B5EF4-FFF2-40B4-BE49-F238E27FC236}">
                <a16:creationId xmlns:a16="http://schemas.microsoft.com/office/drawing/2014/main" id="{FF340C0E-69EF-4A86-888E-A0A930583D8C}"/>
              </a:ext>
            </a:extLst>
          </p:cNvPr>
          <p:cNvGrpSpPr/>
          <p:nvPr/>
        </p:nvGrpSpPr>
        <p:grpSpPr>
          <a:xfrm>
            <a:off x="1043863" y="4203841"/>
            <a:ext cx="1602015" cy="1192826"/>
            <a:chOff x="2084550" y="8407682"/>
            <a:chExt cx="3204030" cy="2385651"/>
          </a:xfrm>
        </p:grpSpPr>
        <p:sp>
          <p:nvSpPr>
            <p:cNvPr id="88" name="Freeform 7">
              <a:extLst>
                <a:ext uri="{FF2B5EF4-FFF2-40B4-BE49-F238E27FC236}">
                  <a16:creationId xmlns:a16="http://schemas.microsoft.com/office/drawing/2014/main" id="{A505276B-82F4-492B-AD04-EA646A6E3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4550" y="8407682"/>
              <a:ext cx="1219848" cy="1968741"/>
            </a:xfrm>
            <a:custGeom>
              <a:avLst/>
              <a:gdLst>
                <a:gd name="T0" fmla="*/ 1392 w 1393"/>
                <a:gd name="T1" fmla="*/ 1655 h 2247"/>
                <a:gd name="T2" fmla="*/ 1390 w 1393"/>
                <a:gd name="T3" fmla="*/ 2246 h 2247"/>
                <a:gd name="T4" fmla="*/ 1390 w 1393"/>
                <a:gd name="T5" fmla="*/ 2246 h 2247"/>
                <a:gd name="T6" fmla="*/ 1076 w 1393"/>
                <a:gd name="T7" fmla="*/ 2085 h 2247"/>
                <a:gd name="T8" fmla="*/ 1076 w 1393"/>
                <a:gd name="T9" fmla="*/ 2085 h 2247"/>
                <a:gd name="T10" fmla="*/ 0 w 1393"/>
                <a:gd name="T11" fmla="*/ 591 h 2247"/>
                <a:gd name="T12" fmla="*/ 2 w 1393"/>
                <a:gd name="T13" fmla="*/ 0 h 2247"/>
                <a:gd name="T14" fmla="*/ 2 w 1393"/>
                <a:gd name="T15" fmla="*/ 0 h 2247"/>
                <a:gd name="T16" fmla="*/ 1078 w 1393"/>
                <a:gd name="T17" fmla="*/ 1493 h 2247"/>
                <a:gd name="T18" fmla="*/ 1078 w 1393"/>
                <a:gd name="T19" fmla="*/ 1493 h 2247"/>
                <a:gd name="T20" fmla="*/ 1392 w 1393"/>
                <a:gd name="T21" fmla="*/ 1655 h 2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3" h="2247">
                  <a:moveTo>
                    <a:pt x="1392" y="1655"/>
                  </a:moveTo>
                  <a:lnTo>
                    <a:pt x="1390" y="2246"/>
                  </a:lnTo>
                  <a:lnTo>
                    <a:pt x="1390" y="2246"/>
                  </a:lnTo>
                  <a:cubicBezTo>
                    <a:pt x="1280" y="2195"/>
                    <a:pt x="1174" y="2141"/>
                    <a:pt x="1076" y="2085"/>
                  </a:cubicBezTo>
                  <a:lnTo>
                    <a:pt x="1076" y="2085"/>
                  </a:lnTo>
                  <a:cubicBezTo>
                    <a:pt x="396" y="1692"/>
                    <a:pt x="3" y="1157"/>
                    <a:pt x="0" y="591"/>
                  </a:cubicBezTo>
                  <a:lnTo>
                    <a:pt x="2" y="0"/>
                  </a:lnTo>
                  <a:lnTo>
                    <a:pt x="2" y="0"/>
                  </a:lnTo>
                  <a:cubicBezTo>
                    <a:pt x="5" y="566"/>
                    <a:pt x="398" y="1100"/>
                    <a:pt x="1078" y="1493"/>
                  </a:cubicBezTo>
                  <a:lnTo>
                    <a:pt x="1078" y="1493"/>
                  </a:lnTo>
                  <a:cubicBezTo>
                    <a:pt x="1176" y="1551"/>
                    <a:pt x="1281" y="1604"/>
                    <a:pt x="1392" y="165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>
                <a:latin typeface="Montserrat" panose="00000500000000000000" pitchFamily="2" charset="0"/>
              </a:endParaRPr>
            </a:p>
          </p:txBody>
        </p:sp>
        <p:sp>
          <p:nvSpPr>
            <p:cNvPr id="89" name="Freeform 8">
              <a:extLst>
                <a:ext uri="{FF2B5EF4-FFF2-40B4-BE49-F238E27FC236}">
                  <a16:creationId xmlns:a16="http://schemas.microsoft.com/office/drawing/2014/main" id="{F966386C-7C4C-457A-B230-BF1862CA4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4550" y="8407682"/>
              <a:ext cx="1219848" cy="1968741"/>
            </a:xfrm>
            <a:custGeom>
              <a:avLst/>
              <a:gdLst>
                <a:gd name="T0" fmla="*/ 1392 w 1393"/>
                <a:gd name="T1" fmla="*/ 1655 h 2247"/>
                <a:gd name="T2" fmla="*/ 1390 w 1393"/>
                <a:gd name="T3" fmla="*/ 2246 h 2247"/>
                <a:gd name="T4" fmla="*/ 1390 w 1393"/>
                <a:gd name="T5" fmla="*/ 2246 h 2247"/>
                <a:gd name="T6" fmla="*/ 1076 w 1393"/>
                <a:gd name="T7" fmla="*/ 2085 h 2247"/>
                <a:gd name="T8" fmla="*/ 1076 w 1393"/>
                <a:gd name="T9" fmla="*/ 2085 h 2247"/>
                <a:gd name="T10" fmla="*/ 0 w 1393"/>
                <a:gd name="T11" fmla="*/ 591 h 2247"/>
                <a:gd name="T12" fmla="*/ 2 w 1393"/>
                <a:gd name="T13" fmla="*/ 0 h 2247"/>
                <a:gd name="T14" fmla="*/ 2 w 1393"/>
                <a:gd name="T15" fmla="*/ 0 h 2247"/>
                <a:gd name="T16" fmla="*/ 1078 w 1393"/>
                <a:gd name="T17" fmla="*/ 1493 h 2247"/>
                <a:gd name="T18" fmla="*/ 1078 w 1393"/>
                <a:gd name="T19" fmla="*/ 1493 h 2247"/>
                <a:gd name="T20" fmla="*/ 1392 w 1393"/>
                <a:gd name="T21" fmla="*/ 1655 h 2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3" h="2247">
                  <a:moveTo>
                    <a:pt x="1392" y="1655"/>
                  </a:moveTo>
                  <a:lnTo>
                    <a:pt x="1390" y="2246"/>
                  </a:lnTo>
                  <a:lnTo>
                    <a:pt x="1390" y="2246"/>
                  </a:lnTo>
                  <a:cubicBezTo>
                    <a:pt x="1280" y="2195"/>
                    <a:pt x="1174" y="2141"/>
                    <a:pt x="1076" y="2085"/>
                  </a:cubicBezTo>
                  <a:lnTo>
                    <a:pt x="1076" y="2085"/>
                  </a:lnTo>
                  <a:cubicBezTo>
                    <a:pt x="396" y="1692"/>
                    <a:pt x="3" y="1157"/>
                    <a:pt x="0" y="591"/>
                  </a:cubicBezTo>
                  <a:lnTo>
                    <a:pt x="2" y="0"/>
                  </a:lnTo>
                  <a:lnTo>
                    <a:pt x="2" y="0"/>
                  </a:lnTo>
                  <a:cubicBezTo>
                    <a:pt x="5" y="566"/>
                    <a:pt x="398" y="1100"/>
                    <a:pt x="1078" y="1493"/>
                  </a:cubicBezTo>
                  <a:lnTo>
                    <a:pt x="1078" y="1493"/>
                  </a:lnTo>
                  <a:cubicBezTo>
                    <a:pt x="1176" y="1551"/>
                    <a:pt x="1281" y="1604"/>
                    <a:pt x="1392" y="1655"/>
                  </a:cubicBezTo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>
                <a:latin typeface="Montserrat" panose="00000500000000000000" pitchFamily="2" charset="0"/>
              </a:endParaRPr>
            </a:p>
          </p:txBody>
        </p:sp>
        <p:sp>
          <p:nvSpPr>
            <p:cNvPr id="90" name="Freeform 9">
              <a:extLst>
                <a:ext uri="{FF2B5EF4-FFF2-40B4-BE49-F238E27FC236}">
                  <a16:creationId xmlns:a16="http://schemas.microsoft.com/office/drawing/2014/main" id="{4A897FBA-4A77-4DA9-8FDB-5C60C2C22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4550" y="8407682"/>
              <a:ext cx="3204030" cy="2385651"/>
            </a:xfrm>
            <a:custGeom>
              <a:avLst/>
              <a:gdLst>
                <a:gd name="T0" fmla="*/ 3658 w 3659"/>
                <a:gd name="T1" fmla="*/ 1860 h 2725"/>
                <a:gd name="T2" fmla="*/ 3658 w 3659"/>
                <a:gd name="T3" fmla="*/ 1860 h 2725"/>
                <a:gd name="T4" fmla="*/ 3658 w 3659"/>
                <a:gd name="T5" fmla="*/ 1860 h 2725"/>
                <a:gd name="T6" fmla="*/ 1964 w 3659"/>
                <a:gd name="T7" fmla="*/ 711 h 2725"/>
                <a:gd name="T8" fmla="*/ 1701 w 3659"/>
                <a:gd name="T9" fmla="*/ 1144 h 2725"/>
                <a:gd name="T10" fmla="*/ 1701 w 3659"/>
                <a:gd name="T11" fmla="*/ 1144 h 2725"/>
                <a:gd name="T12" fmla="*/ 1689 w 3659"/>
                <a:gd name="T13" fmla="*/ 1137 h 2725"/>
                <a:gd name="T14" fmla="*/ 1689 w 3659"/>
                <a:gd name="T15" fmla="*/ 1137 h 2725"/>
                <a:gd name="T16" fmla="*/ 870 w 3659"/>
                <a:gd name="T17" fmla="*/ 0 h 2725"/>
                <a:gd name="T18" fmla="*/ 0 w 3659"/>
                <a:gd name="T19" fmla="*/ 0 h 2725"/>
                <a:gd name="T20" fmla="*/ 0 w 3659"/>
                <a:gd name="T21" fmla="*/ 0 h 2725"/>
                <a:gd name="T22" fmla="*/ 1076 w 3659"/>
                <a:gd name="T23" fmla="*/ 1493 h 2725"/>
                <a:gd name="T24" fmla="*/ 1076 w 3659"/>
                <a:gd name="T25" fmla="*/ 1493 h 2725"/>
                <a:gd name="T26" fmla="*/ 1390 w 3659"/>
                <a:gd name="T27" fmla="*/ 1655 h 2725"/>
                <a:gd name="T28" fmla="*/ 1098 w 3659"/>
                <a:gd name="T29" fmla="*/ 2133 h 2725"/>
                <a:gd name="T30" fmla="*/ 2379 w 3659"/>
                <a:gd name="T31" fmla="*/ 1996 h 2725"/>
                <a:gd name="T32" fmla="*/ 1098 w 3659"/>
                <a:gd name="T33" fmla="*/ 2133 h 2725"/>
                <a:gd name="T34" fmla="*/ 1097 w 3659"/>
                <a:gd name="T35" fmla="*/ 2724 h 2725"/>
                <a:gd name="T36" fmla="*/ 3656 w 3659"/>
                <a:gd name="T37" fmla="*/ 2451 h 2725"/>
                <a:gd name="T38" fmla="*/ 3658 w 3659"/>
                <a:gd name="T39" fmla="*/ 1860 h 2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59" h="2725">
                  <a:moveTo>
                    <a:pt x="3658" y="1860"/>
                  </a:moveTo>
                  <a:lnTo>
                    <a:pt x="3658" y="1860"/>
                  </a:lnTo>
                  <a:lnTo>
                    <a:pt x="3658" y="1860"/>
                  </a:lnTo>
                  <a:lnTo>
                    <a:pt x="1964" y="711"/>
                  </a:lnTo>
                  <a:lnTo>
                    <a:pt x="1701" y="1144"/>
                  </a:lnTo>
                  <a:lnTo>
                    <a:pt x="1701" y="1144"/>
                  </a:lnTo>
                  <a:cubicBezTo>
                    <a:pt x="1697" y="1142"/>
                    <a:pt x="1694" y="1139"/>
                    <a:pt x="1689" y="1137"/>
                  </a:cubicBezTo>
                  <a:lnTo>
                    <a:pt x="1689" y="1137"/>
                  </a:lnTo>
                  <a:cubicBezTo>
                    <a:pt x="1171" y="838"/>
                    <a:pt x="872" y="430"/>
                    <a:pt x="87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3" y="566"/>
                    <a:pt x="396" y="1100"/>
                    <a:pt x="1076" y="1493"/>
                  </a:cubicBezTo>
                  <a:lnTo>
                    <a:pt x="1076" y="1493"/>
                  </a:lnTo>
                  <a:cubicBezTo>
                    <a:pt x="1174" y="1551"/>
                    <a:pt x="1279" y="1604"/>
                    <a:pt x="1390" y="1655"/>
                  </a:cubicBezTo>
                  <a:lnTo>
                    <a:pt x="1098" y="2133"/>
                  </a:lnTo>
                  <a:lnTo>
                    <a:pt x="2379" y="1996"/>
                  </a:lnTo>
                  <a:lnTo>
                    <a:pt x="1098" y="2133"/>
                  </a:lnTo>
                  <a:lnTo>
                    <a:pt x="1097" y="2724"/>
                  </a:lnTo>
                  <a:lnTo>
                    <a:pt x="3656" y="2451"/>
                  </a:lnTo>
                  <a:lnTo>
                    <a:pt x="3658" y="1860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>
                <a:latin typeface="Montserrat" panose="00000500000000000000" pitchFamily="2" charset="0"/>
              </a:endParaRPr>
            </a:p>
          </p:txBody>
        </p:sp>
        <p:sp>
          <p:nvSpPr>
            <p:cNvPr id="91" name="Freeform 10">
              <a:extLst>
                <a:ext uri="{FF2B5EF4-FFF2-40B4-BE49-F238E27FC236}">
                  <a16:creationId xmlns:a16="http://schemas.microsoft.com/office/drawing/2014/main" id="{CF0F65C9-291E-4356-9668-EA24424AC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5760" y="10036719"/>
              <a:ext cx="2242820" cy="756614"/>
            </a:xfrm>
            <a:custGeom>
              <a:avLst/>
              <a:gdLst>
                <a:gd name="T0" fmla="*/ 2561 w 2562"/>
                <a:gd name="T1" fmla="*/ 0 h 865"/>
                <a:gd name="T2" fmla="*/ 2559 w 2562"/>
                <a:gd name="T3" fmla="*/ 591 h 865"/>
                <a:gd name="T4" fmla="*/ 0 w 2562"/>
                <a:gd name="T5" fmla="*/ 864 h 865"/>
                <a:gd name="T6" fmla="*/ 1 w 2562"/>
                <a:gd name="T7" fmla="*/ 273 h 865"/>
                <a:gd name="T8" fmla="*/ 2561 w 2562"/>
                <a:gd name="T9" fmla="*/ 0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2" h="865">
                  <a:moveTo>
                    <a:pt x="2561" y="0"/>
                  </a:moveTo>
                  <a:lnTo>
                    <a:pt x="2559" y="591"/>
                  </a:lnTo>
                  <a:lnTo>
                    <a:pt x="0" y="864"/>
                  </a:lnTo>
                  <a:lnTo>
                    <a:pt x="1" y="273"/>
                  </a:lnTo>
                  <a:lnTo>
                    <a:pt x="2561" y="0"/>
                  </a:lnTo>
                </a:path>
              </a:pathLst>
            </a:custGeom>
            <a:solidFill>
              <a:srgbClr val="000000">
                <a:alpha val="1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>
                <a:latin typeface="Montserrat" panose="00000500000000000000" pitchFamily="2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A596754-B74C-4A77-BCC0-95876AC58878}"/>
              </a:ext>
            </a:extLst>
          </p:cNvPr>
          <p:cNvGrpSpPr/>
          <p:nvPr/>
        </p:nvGrpSpPr>
        <p:grpSpPr>
          <a:xfrm>
            <a:off x="9538403" y="4207701"/>
            <a:ext cx="1611665" cy="1185105"/>
            <a:chOff x="19073630" y="8415402"/>
            <a:chExt cx="3223330" cy="2370210"/>
          </a:xfrm>
        </p:grpSpPr>
        <p:sp>
          <p:nvSpPr>
            <p:cNvPr id="93" name="Freeform 11">
              <a:extLst>
                <a:ext uri="{FF2B5EF4-FFF2-40B4-BE49-F238E27FC236}">
                  <a16:creationId xmlns:a16="http://schemas.microsoft.com/office/drawing/2014/main" id="{684D6062-2805-49C8-BBC4-E89942468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46786" y="9272384"/>
              <a:ext cx="656247" cy="652386"/>
            </a:xfrm>
            <a:custGeom>
              <a:avLst/>
              <a:gdLst>
                <a:gd name="T0" fmla="*/ 748 w 749"/>
                <a:gd name="T1" fmla="*/ 154 h 746"/>
                <a:gd name="T2" fmla="*/ 747 w 749"/>
                <a:gd name="T3" fmla="*/ 745 h 746"/>
                <a:gd name="T4" fmla="*/ 0 w 749"/>
                <a:gd name="T5" fmla="*/ 590 h 746"/>
                <a:gd name="T6" fmla="*/ 2 w 749"/>
                <a:gd name="T7" fmla="*/ 0 h 746"/>
                <a:gd name="T8" fmla="*/ 748 w 749"/>
                <a:gd name="T9" fmla="*/ 154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9" h="746">
                  <a:moveTo>
                    <a:pt x="748" y="154"/>
                  </a:moveTo>
                  <a:lnTo>
                    <a:pt x="747" y="745"/>
                  </a:lnTo>
                  <a:lnTo>
                    <a:pt x="0" y="590"/>
                  </a:lnTo>
                  <a:lnTo>
                    <a:pt x="2" y="0"/>
                  </a:lnTo>
                  <a:lnTo>
                    <a:pt x="748" y="15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>
                <a:latin typeface="Montserrat" panose="00000500000000000000" pitchFamily="2" charset="0"/>
              </a:endParaRPr>
            </a:p>
          </p:txBody>
        </p:sp>
        <p:sp>
          <p:nvSpPr>
            <p:cNvPr id="94" name="Freeform 12">
              <a:extLst>
                <a:ext uri="{FF2B5EF4-FFF2-40B4-BE49-F238E27FC236}">
                  <a16:creationId xmlns:a16="http://schemas.microsoft.com/office/drawing/2014/main" id="{5A4604D6-8D99-4F71-9DD8-A605AF82C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1227" y="9565765"/>
              <a:ext cx="725732" cy="667827"/>
            </a:xfrm>
            <a:custGeom>
              <a:avLst/>
              <a:gdLst>
                <a:gd name="T0" fmla="*/ 827 w 828"/>
                <a:gd name="T1" fmla="*/ 171 h 763"/>
                <a:gd name="T2" fmla="*/ 825 w 828"/>
                <a:gd name="T3" fmla="*/ 762 h 763"/>
                <a:gd name="T4" fmla="*/ 0 w 828"/>
                <a:gd name="T5" fmla="*/ 592 h 763"/>
                <a:gd name="T6" fmla="*/ 1 w 828"/>
                <a:gd name="T7" fmla="*/ 0 h 763"/>
                <a:gd name="T8" fmla="*/ 827 w 828"/>
                <a:gd name="T9" fmla="*/ 17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8" h="763">
                  <a:moveTo>
                    <a:pt x="827" y="171"/>
                  </a:moveTo>
                  <a:lnTo>
                    <a:pt x="825" y="762"/>
                  </a:lnTo>
                  <a:lnTo>
                    <a:pt x="0" y="592"/>
                  </a:lnTo>
                  <a:lnTo>
                    <a:pt x="1" y="0"/>
                  </a:lnTo>
                  <a:lnTo>
                    <a:pt x="827" y="171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>
                <a:latin typeface="Montserrat" panose="00000500000000000000" pitchFamily="2" charset="0"/>
              </a:endParaRPr>
            </a:p>
          </p:txBody>
        </p:sp>
        <p:sp>
          <p:nvSpPr>
            <p:cNvPr id="95" name="Freeform 13">
              <a:extLst>
                <a:ext uri="{FF2B5EF4-FFF2-40B4-BE49-F238E27FC236}">
                  <a16:creationId xmlns:a16="http://schemas.microsoft.com/office/drawing/2014/main" id="{B4E36A73-1584-4896-83DB-22FECD642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46786" y="9272384"/>
              <a:ext cx="656247" cy="652386"/>
            </a:xfrm>
            <a:custGeom>
              <a:avLst/>
              <a:gdLst>
                <a:gd name="T0" fmla="*/ 748 w 749"/>
                <a:gd name="T1" fmla="*/ 154 h 746"/>
                <a:gd name="T2" fmla="*/ 747 w 749"/>
                <a:gd name="T3" fmla="*/ 745 h 746"/>
                <a:gd name="T4" fmla="*/ 0 w 749"/>
                <a:gd name="T5" fmla="*/ 590 h 746"/>
                <a:gd name="T6" fmla="*/ 2 w 749"/>
                <a:gd name="T7" fmla="*/ 0 h 746"/>
                <a:gd name="T8" fmla="*/ 748 w 749"/>
                <a:gd name="T9" fmla="*/ 154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9" h="746">
                  <a:moveTo>
                    <a:pt x="748" y="154"/>
                  </a:moveTo>
                  <a:lnTo>
                    <a:pt x="747" y="745"/>
                  </a:lnTo>
                  <a:lnTo>
                    <a:pt x="0" y="590"/>
                  </a:lnTo>
                  <a:lnTo>
                    <a:pt x="2" y="0"/>
                  </a:lnTo>
                  <a:lnTo>
                    <a:pt x="748" y="154"/>
                  </a:lnTo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>
                <a:latin typeface="Montserrat" panose="00000500000000000000" pitchFamily="2" charset="0"/>
              </a:endParaRPr>
            </a:p>
          </p:txBody>
        </p:sp>
        <p:sp>
          <p:nvSpPr>
            <p:cNvPr id="96" name="Freeform 14">
              <a:extLst>
                <a:ext uri="{FF2B5EF4-FFF2-40B4-BE49-F238E27FC236}">
                  <a16:creationId xmlns:a16="http://schemas.microsoft.com/office/drawing/2014/main" id="{C73CC222-3892-4E2D-A79F-FE74CB707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1227" y="9565765"/>
              <a:ext cx="725732" cy="667827"/>
            </a:xfrm>
            <a:custGeom>
              <a:avLst/>
              <a:gdLst>
                <a:gd name="T0" fmla="*/ 827 w 828"/>
                <a:gd name="T1" fmla="*/ 171 h 763"/>
                <a:gd name="T2" fmla="*/ 825 w 828"/>
                <a:gd name="T3" fmla="*/ 762 h 763"/>
                <a:gd name="T4" fmla="*/ 0 w 828"/>
                <a:gd name="T5" fmla="*/ 592 h 763"/>
                <a:gd name="T6" fmla="*/ 1 w 828"/>
                <a:gd name="T7" fmla="*/ 0 h 763"/>
                <a:gd name="T8" fmla="*/ 827 w 828"/>
                <a:gd name="T9" fmla="*/ 17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8" h="763">
                  <a:moveTo>
                    <a:pt x="827" y="171"/>
                  </a:moveTo>
                  <a:lnTo>
                    <a:pt x="825" y="762"/>
                  </a:lnTo>
                  <a:lnTo>
                    <a:pt x="0" y="592"/>
                  </a:lnTo>
                  <a:lnTo>
                    <a:pt x="1" y="0"/>
                  </a:lnTo>
                  <a:lnTo>
                    <a:pt x="827" y="171"/>
                  </a:lnTo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>
                <a:latin typeface="Montserrat" panose="00000500000000000000" pitchFamily="2" charset="0"/>
              </a:endParaRPr>
            </a:p>
          </p:txBody>
        </p:sp>
        <p:sp>
          <p:nvSpPr>
            <p:cNvPr id="97" name="Freeform 15">
              <a:extLst>
                <a:ext uri="{FF2B5EF4-FFF2-40B4-BE49-F238E27FC236}">
                  <a16:creationId xmlns:a16="http://schemas.microsoft.com/office/drawing/2014/main" id="{63E5A65E-64FE-41EB-A282-B18062AC3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73630" y="8415402"/>
              <a:ext cx="3223330" cy="2366348"/>
            </a:xfrm>
            <a:custGeom>
              <a:avLst/>
              <a:gdLst>
                <a:gd name="T0" fmla="*/ 2733 w 3683"/>
                <a:gd name="T1" fmla="*/ 1400 h 2705"/>
                <a:gd name="T2" fmla="*/ 2709 w 3683"/>
                <a:gd name="T3" fmla="*/ 1414 h 2705"/>
                <a:gd name="T4" fmla="*/ 2584 w 3683"/>
                <a:gd name="T5" fmla="*/ 1492 h 2705"/>
                <a:gd name="T6" fmla="*/ 2517 w 3683"/>
                <a:gd name="T7" fmla="*/ 1529 h 2705"/>
                <a:gd name="T8" fmla="*/ 2582 w 3683"/>
                <a:gd name="T9" fmla="*/ 1493 h 2705"/>
                <a:gd name="T10" fmla="*/ 2500 w 3683"/>
                <a:gd name="T11" fmla="*/ 1539 h 2705"/>
                <a:gd name="T12" fmla="*/ 2282 w 3683"/>
                <a:gd name="T13" fmla="*/ 1649 h 2705"/>
                <a:gd name="T14" fmla="*/ 2206 w 3683"/>
                <a:gd name="T15" fmla="*/ 1683 h 2705"/>
                <a:gd name="T16" fmla="*/ 2139 w 3683"/>
                <a:gd name="T17" fmla="*/ 1712 h 2705"/>
                <a:gd name="T18" fmla="*/ 2090 w 3683"/>
                <a:gd name="T19" fmla="*/ 1733 h 2705"/>
                <a:gd name="T20" fmla="*/ 2090 w 3683"/>
                <a:gd name="T21" fmla="*/ 1733 h 2705"/>
                <a:gd name="T22" fmla="*/ 2023 w 3683"/>
                <a:gd name="T23" fmla="*/ 1760 h 2705"/>
                <a:gd name="T24" fmla="*/ 1870 w 3683"/>
                <a:gd name="T25" fmla="*/ 1815 h 2705"/>
                <a:gd name="T26" fmla="*/ 1778 w 3683"/>
                <a:gd name="T27" fmla="*/ 1846 h 2705"/>
                <a:gd name="T28" fmla="*/ 1598 w 3683"/>
                <a:gd name="T29" fmla="*/ 1901 h 2705"/>
                <a:gd name="T30" fmla="*/ 1598 w 3683"/>
                <a:gd name="T31" fmla="*/ 1901 h 2705"/>
                <a:gd name="T32" fmla="*/ 1565 w 3683"/>
                <a:gd name="T33" fmla="*/ 1910 h 2705"/>
                <a:gd name="T34" fmla="*/ 1474 w 3683"/>
                <a:gd name="T35" fmla="*/ 1934 h 2705"/>
                <a:gd name="T36" fmla="*/ 1382 w 3683"/>
                <a:gd name="T37" fmla="*/ 1956 h 2705"/>
                <a:gd name="T38" fmla="*/ 1238 w 3683"/>
                <a:gd name="T39" fmla="*/ 1989 h 2705"/>
                <a:gd name="T40" fmla="*/ 1173 w 3683"/>
                <a:gd name="T41" fmla="*/ 2002 h 2705"/>
                <a:gd name="T42" fmla="*/ 1062 w 3683"/>
                <a:gd name="T43" fmla="*/ 2023 h 2705"/>
                <a:gd name="T44" fmla="*/ 1106 w 3683"/>
                <a:gd name="T45" fmla="*/ 2015 h 2705"/>
                <a:gd name="T46" fmla="*/ 733 w 3683"/>
                <a:gd name="T47" fmla="*/ 2070 h 2705"/>
                <a:gd name="T48" fmla="*/ 527 w 3683"/>
                <a:gd name="T49" fmla="*/ 2091 h 2705"/>
                <a:gd name="T50" fmla="*/ 521 w 3683"/>
                <a:gd name="T51" fmla="*/ 2092 h 2705"/>
                <a:gd name="T52" fmla="*/ 389 w 3683"/>
                <a:gd name="T53" fmla="*/ 2101 h 2705"/>
                <a:gd name="T54" fmla="*/ 146 w 3683"/>
                <a:gd name="T55" fmla="*/ 2111 h 2705"/>
                <a:gd name="T56" fmla="*/ 1227 w 3683"/>
                <a:gd name="T57" fmla="*/ 978 h 2705"/>
                <a:gd name="T58" fmla="*/ 5 w 3683"/>
                <a:gd name="T59" fmla="*/ 2113 h 2705"/>
                <a:gd name="T60" fmla="*/ 2 w 3683"/>
                <a:gd name="T61" fmla="*/ 2704 h 2705"/>
                <a:gd name="T62" fmla="*/ 214 w 3683"/>
                <a:gd name="T63" fmla="*/ 2701 h 2705"/>
                <a:gd name="T64" fmla="*/ 316 w 3683"/>
                <a:gd name="T65" fmla="*/ 2696 h 2705"/>
                <a:gd name="T66" fmla="*/ 520 w 3683"/>
                <a:gd name="T67" fmla="*/ 2683 h 2705"/>
                <a:gd name="T68" fmla="*/ 621 w 3683"/>
                <a:gd name="T69" fmla="*/ 2674 h 2705"/>
                <a:gd name="T70" fmla="*/ 841 w 3683"/>
                <a:gd name="T71" fmla="*/ 2648 h 2705"/>
                <a:gd name="T72" fmla="*/ 992 w 3683"/>
                <a:gd name="T73" fmla="*/ 2625 h 2705"/>
                <a:gd name="T74" fmla="*/ 1104 w 3683"/>
                <a:gd name="T75" fmla="*/ 2606 h 2705"/>
                <a:gd name="T76" fmla="*/ 1236 w 3683"/>
                <a:gd name="T77" fmla="*/ 2580 h 2705"/>
                <a:gd name="T78" fmla="*/ 1380 w 3683"/>
                <a:gd name="T79" fmla="*/ 2547 h 2705"/>
                <a:gd name="T80" fmla="*/ 1509 w 3683"/>
                <a:gd name="T81" fmla="*/ 2516 h 2705"/>
                <a:gd name="T82" fmla="*/ 1662 w 3683"/>
                <a:gd name="T83" fmla="*/ 2472 h 2705"/>
                <a:gd name="T84" fmla="*/ 1770 w 3683"/>
                <a:gd name="T85" fmla="*/ 2440 h 2705"/>
                <a:gd name="T86" fmla="*/ 1868 w 3683"/>
                <a:gd name="T87" fmla="*/ 2407 h 2705"/>
                <a:gd name="T88" fmla="*/ 2021 w 3683"/>
                <a:gd name="T89" fmla="*/ 2351 h 2705"/>
                <a:gd name="T90" fmla="*/ 2118 w 3683"/>
                <a:gd name="T91" fmla="*/ 2312 h 2705"/>
                <a:gd name="T92" fmla="*/ 2276 w 3683"/>
                <a:gd name="T93" fmla="*/ 2243 h 2705"/>
                <a:gd name="T94" fmla="*/ 2364 w 3683"/>
                <a:gd name="T95" fmla="*/ 2200 h 2705"/>
                <a:gd name="T96" fmla="*/ 2499 w 3683"/>
                <a:gd name="T97" fmla="*/ 2130 h 2705"/>
                <a:gd name="T98" fmla="*/ 2583 w 3683"/>
                <a:gd name="T99" fmla="*/ 2083 h 2705"/>
                <a:gd name="T100" fmla="*/ 2666 w 3683"/>
                <a:gd name="T101" fmla="*/ 2032 h 2705"/>
                <a:gd name="T102" fmla="*/ 2775 w 3683"/>
                <a:gd name="T103" fmla="*/ 1962 h 2705"/>
                <a:gd name="T104" fmla="*/ 2796 w 3683"/>
                <a:gd name="T105" fmla="*/ 1357 h 2705"/>
                <a:gd name="T106" fmla="*/ 3204 w 3683"/>
                <a:gd name="T107" fmla="*/ 0 h 2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83" h="2705">
                  <a:moveTo>
                    <a:pt x="2776" y="1370"/>
                  </a:moveTo>
                  <a:lnTo>
                    <a:pt x="2776" y="1370"/>
                  </a:lnTo>
                  <a:cubicBezTo>
                    <a:pt x="2761" y="1380"/>
                    <a:pt x="2748" y="1390"/>
                    <a:pt x="2733" y="1400"/>
                  </a:cubicBezTo>
                  <a:lnTo>
                    <a:pt x="2733" y="1400"/>
                  </a:lnTo>
                  <a:lnTo>
                    <a:pt x="2733" y="1400"/>
                  </a:lnTo>
                  <a:lnTo>
                    <a:pt x="2733" y="1400"/>
                  </a:lnTo>
                  <a:cubicBezTo>
                    <a:pt x="2748" y="1390"/>
                    <a:pt x="2761" y="1380"/>
                    <a:pt x="2776" y="1370"/>
                  </a:cubicBezTo>
                  <a:close/>
                  <a:moveTo>
                    <a:pt x="2675" y="1437"/>
                  </a:moveTo>
                  <a:lnTo>
                    <a:pt x="2675" y="1437"/>
                  </a:lnTo>
                  <a:cubicBezTo>
                    <a:pt x="2686" y="1429"/>
                    <a:pt x="2698" y="1422"/>
                    <a:pt x="2709" y="1414"/>
                  </a:cubicBezTo>
                  <a:lnTo>
                    <a:pt x="2709" y="1414"/>
                  </a:lnTo>
                  <a:lnTo>
                    <a:pt x="2709" y="1414"/>
                  </a:lnTo>
                  <a:lnTo>
                    <a:pt x="2709" y="1414"/>
                  </a:lnTo>
                  <a:cubicBezTo>
                    <a:pt x="2698" y="1422"/>
                    <a:pt x="2686" y="1429"/>
                    <a:pt x="2675" y="1437"/>
                  </a:cubicBezTo>
                  <a:close/>
                  <a:moveTo>
                    <a:pt x="2585" y="1492"/>
                  </a:moveTo>
                  <a:lnTo>
                    <a:pt x="2585" y="1492"/>
                  </a:lnTo>
                  <a:cubicBezTo>
                    <a:pt x="2584" y="1492"/>
                    <a:pt x="2584" y="1492"/>
                    <a:pt x="2584" y="1492"/>
                  </a:cubicBezTo>
                  <a:lnTo>
                    <a:pt x="2584" y="1492"/>
                  </a:lnTo>
                  <a:cubicBezTo>
                    <a:pt x="2604" y="1480"/>
                    <a:pt x="2624" y="1468"/>
                    <a:pt x="2643" y="1456"/>
                  </a:cubicBezTo>
                  <a:lnTo>
                    <a:pt x="2643" y="1456"/>
                  </a:lnTo>
                  <a:lnTo>
                    <a:pt x="2643" y="1456"/>
                  </a:lnTo>
                  <a:lnTo>
                    <a:pt x="2643" y="1456"/>
                  </a:lnTo>
                  <a:cubicBezTo>
                    <a:pt x="2624" y="1468"/>
                    <a:pt x="2604" y="1480"/>
                    <a:pt x="2585" y="1492"/>
                  </a:cubicBezTo>
                  <a:close/>
                  <a:moveTo>
                    <a:pt x="2517" y="1529"/>
                  </a:moveTo>
                  <a:lnTo>
                    <a:pt x="2517" y="1529"/>
                  </a:lnTo>
                  <a:lnTo>
                    <a:pt x="2517" y="1529"/>
                  </a:lnTo>
                  <a:cubicBezTo>
                    <a:pt x="2539" y="1517"/>
                    <a:pt x="2561" y="1505"/>
                    <a:pt x="2582" y="1493"/>
                  </a:cubicBezTo>
                  <a:lnTo>
                    <a:pt x="2582" y="1493"/>
                  </a:lnTo>
                  <a:lnTo>
                    <a:pt x="2582" y="1493"/>
                  </a:lnTo>
                  <a:lnTo>
                    <a:pt x="2582" y="1493"/>
                  </a:lnTo>
                  <a:cubicBezTo>
                    <a:pt x="2561" y="1505"/>
                    <a:pt x="2539" y="1518"/>
                    <a:pt x="2517" y="1529"/>
                  </a:cubicBezTo>
                  <a:close/>
                  <a:moveTo>
                    <a:pt x="2437" y="1573"/>
                  </a:moveTo>
                  <a:lnTo>
                    <a:pt x="2437" y="1573"/>
                  </a:lnTo>
                  <a:lnTo>
                    <a:pt x="2437" y="1573"/>
                  </a:lnTo>
                  <a:lnTo>
                    <a:pt x="2437" y="1573"/>
                  </a:lnTo>
                  <a:cubicBezTo>
                    <a:pt x="2458" y="1561"/>
                    <a:pt x="2480" y="1550"/>
                    <a:pt x="2500" y="1539"/>
                  </a:cubicBezTo>
                  <a:lnTo>
                    <a:pt x="2500" y="1539"/>
                  </a:lnTo>
                  <a:lnTo>
                    <a:pt x="2500" y="1539"/>
                  </a:lnTo>
                  <a:cubicBezTo>
                    <a:pt x="2480" y="1550"/>
                    <a:pt x="2458" y="1561"/>
                    <a:pt x="2437" y="1573"/>
                  </a:cubicBezTo>
                  <a:close/>
                  <a:moveTo>
                    <a:pt x="2282" y="1649"/>
                  </a:moveTo>
                  <a:lnTo>
                    <a:pt x="2282" y="1649"/>
                  </a:lnTo>
                  <a:lnTo>
                    <a:pt x="2282" y="1649"/>
                  </a:lnTo>
                  <a:lnTo>
                    <a:pt x="2282" y="1649"/>
                  </a:lnTo>
                  <a:cubicBezTo>
                    <a:pt x="2304" y="1639"/>
                    <a:pt x="2326" y="1628"/>
                    <a:pt x="2348" y="1618"/>
                  </a:cubicBezTo>
                  <a:lnTo>
                    <a:pt x="2348" y="1618"/>
                  </a:lnTo>
                  <a:lnTo>
                    <a:pt x="2348" y="1618"/>
                  </a:lnTo>
                  <a:cubicBezTo>
                    <a:pt x="2326" y="1628"/>
                    <a:pt x="2304" y="1639"/>
                    <a:pt x="2282" y="1649"/>
                  </a:cubicBezTo>
                  <a:close/>
                  <a:moveTo>
                    <a:pt x="2206" y="1683"/>
                  </a:moveTo>
                  <a:lnTo>
                    <a:pt x="2206" y="1683"/>
                  </a:lnTo>
                  <a:cubicBezTo>
                    <a:pt x="2215" y="1680"/>
                    <a:pt x="2223" y="1676"/>
                    <a:pt x="2231" y="1672"/>
                  </a:cubicBezTo>
                  <a:lnTo>
                    <a:pt x="2231" y="1672"/>
                  </a:lnTo>
                  <a:cubicBezTo>
                    <a:pt x="2223" y="1676"/>
                    <a:pt x="2215" y="1680"/>
                    <a:pt x="2206" y="1683"/>
                  </a:cubicBezTo>
                  <a:close/>
                  <a:moveTo>
                    <a:pt x="2139" y="1712"/>
                  </a:moveTo>
                  <a:lnTo>
                    <a:pt x="2139" y="1712"/>
                  </a:lnTo>
                  <a:cubicBezTo>
                    <a:pt x="2156" y="1705"/>
                    <a:pt x="2172" y="1698"/>
                    <a:pt x="2188" y="1691"/>
                  </a:cubicBezTo>
                  <a:lnTo>
                    <a:pt x="2188" y="1691"/>
                  </a:lnTo>
                  <a:lnTo>
                    <a:pt x="2188" y="1691"/>
                  </a:lnTo>
                  <a:lnTo>
                    <a:pt x="2188" y="1691"/>
                  </a:lnTo>
                  <a:cubicBezTo>
                    <a:pt x="2172" y="1698"/>
                    <a:pt x="2156" y="1705"/>
                    <a:pt x="2139" y="1712"/>
                  </a:cubicBezTo>
                  <a:close/>
                  <a:moveTo>
                    <a:pt x="2090" y="1733"/>
                  </a:moveTo>
                  <a:lnTo>
                    <a:pt x="2090" y="1733"/>
                  </a:lnTo>
                  <a:cubicBezTo>
                    <a:pt x="2099" y="1730"/>
                    <a:pt x="2106" y="1726"/>
                    <a:pt x="2115" y="1723"/>
                  </a:cubicBezTo>
                  <a:lnTo>
                    <a:pt x="2115" y="1723"/>
                  </a:lnTo>
                  <a:lnTo>
                    <a:pt x="2115" y="1723"/>
                  </a:lnTo>
                  <a:lnTo>
                    <a:pt x="2115" y="1723"/>
                  </a:lnTo>
                  <a:cubicBezTo>
                    <a:pt x="2106" y="1726"/>
                    <a:pt x="2099" y="1730"/>
                    <a:pt x="2090" y="1733"/>
                  </a:cubicBezTo>
                  <a:close/>
                  <a:moveTo>
                    <a:pt x="1952" y="1786"/>
                  </a:moveTo>
                  <a:lnTo>
                    <a:pt x="1952" y="1786"/>
                  </a:lnTo>
                  <a:lnTo>
                    <a:pt x="1952" y="1786"/>
                  </a:lnTo>
                  <a:lnTo>
                    <a:pt x="1952" y="1786"/>
                  </a:lnTo>
                  <a:cubicBezTo>
                    <a:pt x="1976" y="1777"/>
                    <a:pt x="1999" y="1769"/>
                    <a:pt x="2023" y="1760"/>
                  </a:cubicBezTo>
                  <a:lnTo>
                    <a:pt x="2023" y="1760"/>
                  </a:lnTo>
                  <a:lnTo>
                    <a:pt x="2022" y="1760"/>
                  </a:lnTo>
                  <a:lnTo>
                    <a:pt x="2022" y="1760"/>
                  </a:lnTo>
                  <a:cubicBezTo>
                    <a:pt x="1999" y="1769"/>
                    <a:pt x="1976" y="1777"/>
                    <a:pt x="1952" y="1786"/>
                  </a:cubicBezTo>
                  <a:close/>
                  <a:moveTo>
                    <a:pt x="1870" y="1815"/>
                  </a:moveTo>
                  <a:lnTo>
                    <a:pt x="1870" y="1815"/>
                  </a:lnTo>
                  <a:lnTo>
                    <a:pt x="1870" y="1815"/>
                  </a:lnTo>
                  <a:lnTo>
                    <a:pt x="1870" y="1815"/>
                  </a:lnTo>
                  <a:cubicBezTo>
                    <a:pt x="1895" y="1807"/>
                    <a:pt x="1921" y="1797"/>
                    <a:pt x="1946" y="1789"/>
                  </a:cubicBezTo>
                  <a:lnTo>
                    <a:pt x="1946" y="1789"/>
                  </a:lnTo>
                  <a:lnTo>
                    <a:pt x="1946" y="1789"/>
                  </a:lnTo>
                  <a:cubicBezTo>
                    <a:pt x="1921" y="1797"/>
                    <a:pt x="1895" y="1807"/>
                    <a:pt x="1870" y="1815"/>
                  </a:cubicBezTo>
                  <a:close/>
                  <a:moveTo>
                    <a:pt x="1778" y="1846"/>
                  </a:moveTo>
                  <a:lnTo>
                    <a:pt x="1778" y="1846"/>
                  </a:lnTo>
                  <a:cubicBezTo>
                    <a:pt x="1801" y="1839"/>
                    <a:pt x="1824" y="1831"/>
                    <a:pt x="1847" y="1823"/>
                  </a:cubicBezTo>
                  <a:lnTo>
                    <a:pt x="1847" y="1823"/>
                  </a:lnTo>
                  <a:cubicBezTo>
                    <a:pt x="1824" y="1831"/>
                    <a:pt x="1801" y="1839"/>
                    <a:pt x="1778" y="1846"/>
                  </a:cubicBezTo>
                  <a:close/>
                  <a:moveTo>
                    <a:pt x="1598" y="1901"/>
                  </a:moveTo>
                  <a:lnTo>
                    <a:pt x="1598" y="1901"/>
                  </a:lnTo>
                  <a:lnTo>
                    <a:pt x="1598" y="1901"/>
                  </a:lnTo>
                  <a:cubicBezTo>
                    <a:pt x="1620" y="1895"/>
                    <a:pt x="1641" y="1888"/>
                    <a:pt x="1663" y="1882"/>
                  </a:cubicBezTo>
                  <a:lnTo>
                    <a:pt x="1663" y="1882"/>
                  </a:lnTo>
                  <a:lnTo>
                    <a:pt x="1663" y="1882"/>
                  </a:lnTo>
                  <a:lnTo>
                    <a:pt x="1663" y="1882"/>
                  </a:lnTo>
                  <a:cubicBezTo>
                    <a:pt x="1641" y="1888"/>
                    <a:pt x="1620" y="1895"/>
                    <a:pt x="1598" y="1901"/>
                  </a:cubicBezTo>
                  <a:close/>
                  <a:moveTo>
                    <a:pt x="1538" y="1917"/>
                  </a:moveTo>
                  <a:lnTo>
                    <a:pt x="1538" y="1917"/>
                  </a:lnTo>
                  <a:cubicBezTo>
                    <a:pt x="1548" y="1915"/>
                    <a:pt x="1556" y="1912"/>
                    <a:pt x="1566" y="1910"/>
                  </a:cubicBezTo>
                  <a:lnTo>
                    <a:pt x="1566" y="1910"/>
                  </a:lnTo>
                  <a:lnTo>
                    <a:pt x="1565" y="1910"/>
                  </a:lnTo>
                  <a:lnTo>
                    <a:pt x="1565" y="1910"/>
                  </a:lnTo>
                  <a:cubicBezTo>
                    <a:pt x="1556" y="1912"/>
                    <a:pt x="1548" y="1915"/>
                    <a:pt x="1538" y="1917"/>
                  </a:cubicBezTo>
                  <a:close/>
                  <a:moveTo>
                    <a:pt x="1421" y="1947"/>
                  </a:moveTo>
                  <a:lnTo>
                    <a:pt x="1421" y="1947"/>
                  </a:lnTo>
                  <a:lnTo>
                    <a:pt x="1421" y="1947"/>
                  </a:lnTo>
                  <a:cubicBezTo>
                    <a:pt x="1438" y="1943"/>
                    <a:pt x="1456" y="1938"/>
                    <a:pt x="1474" y="1934"/>
                  </a:cubicBezTo>
                  <a:lnTo>
                    <a:pt x="1474" y="1934"/>
                  </a:lnTo>
                  <a:lnTo>
                    <a:pt x="1474" y="1934"/>
                  </a:lnTo>
                  <a:cubicBezTo>
                    <a:pt x="1456" y="1938"/>
                    <a:pt x="1438" y="1943"/>
                    <a:pt x="1421" y="1947"/>
                  </a:cubicBezTo>
                  <a:close/>
                  <a:moveTo>
                    <a:pt x="1355" y="1963"/>
                  </a:moveTo>
                  <a:lnTo>
                    <a:pt x="1355" y="1963"/>
                  </a:lnTo>
                  <a:cubicBezTo>
                    <a:pt x="1365" y="1961"/>
                    <a:pt x="1373" y="1958"/>
                    <a:pt x="1382" y="1956"/>
                  </a:cubicBezTo>
                  <a:lnTo>
                    <a:pt x="1382" y="1956"/>
                  </a:lnTo>
                  <a:lnTo>
                    <a:pt x="1382" y="1956"/>
                  </a:lnTo>
                  <a:cubicBezTo>
                    <a:pt x="1373" y="1958"/>
                    <a:pt x="1365" y="1961"/>
                    <a:pt x="1355" y="1963"/>
                  </a:cubicBezTo>
                  <a:close/>
                  <a:moveTo>
                    <a:pt x="1238" y="1989"/>
                  </a:moveTo>
                  <a:lnTo>
                    <a:pt x="1238" y="1989"/>
                  </a:lnTo>
                  <a:lnTo>
                    <a:pt x="1238" y="1989"/>
                  </a:lnTo>
                  <a:lnTo>
                    <a:pt x="1238" y="1989"/>
                  </a:lnTo>
                  <a:cubicBezTo>
                    <a:pt x="1255" y="1985"/>
                    <a:pt x="1273" y="1981"/>
                    <a:pt x="1291" y="1977"/>
                  </a:cubicBezTo>
                  <a:lnTo>
                    <a:pt x="1291" y="1977"/>
                  </a:lnTo>
                  <a:lnTo>
                    <a:pt x="1291" y="1977"/>
                  </a:lnTo>
                  <a:cubicBezTo>
                    <a:pt x="1273" y="1981"/>
                    <a:pt x="1255" y="1985"/>
                    <a:pt x="1238" y="1989"/>
                  </a:cubicBezTo>
                  <a:close/>
                  <a:moveTo>
                    <a:pt x="1173" y="2002"/>
                  </a:moveTo>
                  <a:lnTo>
                    <a:pt x="1173" y="2002"/>
                  </a:lnTo>
                  <a:cubicBezTo>
                    <a:pt x="1181" y="2000"/>
                    <a:pt x="1190" y="1998"/>
                    <a:pt x="1199" y="1997"/>
                  </a:cubicBezTo>
                  <a:lnTo>
                    <a:pt x="1199" y="1997"/>
                  </a:lnTo>
                  <a:lnTo>
                    <a:pt x="1199" y="1997"/>
                  </a:lnTo>
                  <a:lnTo>
                    <a:pt x="1199" y="1997"/>
                  </a:lnTo>
                  <a:cubicBezTo>
                    <a:pt x="1190" y="1998"/>
                    <a:pt x="1181" y="2000"/>
                    <a:pt x="1173" y="2002"/>
                  </a:cubicBezTo>
                  <a:close/>
                  <a:moveTo>
                    <a:pt x="1062" y="2023"/>
                  </a:moveTo>
                  <a:lnTo>
                    <a:pt x="1062" y="2023"/>
                  </a:lnTo>
                  <a:lnTo>
                    <a:pt x="1062" y="2023"/>
                  </a:lnTo>
                  <a:lnTo>
                    <a:pt x="1062" y="2023"/>
                  </a:lnTo>
                  <a:cubicBezTo>
                    <a:pt x="1076" y="2020"/>
                    <a:pt x="1091" y="2017"/>
                    <a:pt x="1106" y="2015"/>
                  </a:cubicBezTo>
                  <a:lnTo>
                    <a:pt x="1106" y="2015"/>
                  </a:lnTo>
                  <a:lnTo>
                    <a:pt x="1106" y="2015"/>
                  </a:lnTo>
                  <a:cubicBezTo>
                    <a:pt x="1091" y="2017"/>
                    <a:pt x="1076" y="2020"/>
                    <a:pt x="1062" y="2023"/>
                  </a:cubicBezTo>
                  <a:close/>
                  <a:moveTo>
                    <a:pt x="733" y="2070"/>
                  </a:moveTo>
                  <a:lnTo>
                    <a:pt x="733" y="2070"/>
                  </a:lnTo>
                  <a:cubicBezTo>
                    <a:pt x="741" y="2070"/>
                    <a:pt x="749" y="2069"/>
                    <a:pt x="757" y="2068"/>
                  </a:cubicBezTo>
                  <a:lnTo>
                    <a:pt x="757" y="2068"/>
                  </a:lnTo>
                  <a:cubicBezTo>
                    <a:pt x="749" y="2069"/>
                    <a:pt x="741" y="2070"/>
                    <a:pt x="733" y="2070"/>
                  </a:cubicBezTo>
                  <a:close/>
                  <a:moveTo>
                    <a:pt x="524" y="2091"/>
                  </a:moveTo>
                  <a:lnTo>
                    <a:pt x="524" y="2091"/>
                  </a:lnTo>
                  <a:cubicBezTo>
                    <a:pt x="541" y="2091"/>
                    <a:pt x="557" y="2089"/>
                    <a:pt x="574" y="2087"/>
                  </a:cubicBezTo>
                  <a:lnTo>
                    <a:pt x="574" y="2087"/>
                  </a:lnTo>
                  <a:cubicBezTo>
                    <a:pt x="558" y="2089"/>
                    <a:pt x="542" y="2091"/>
                    <a:pt x="527" y="2091"/>
                  </a:cubicBezTo>
                  <a:lnTo>
                    <a:pt x="527" y="2091"/>
                  </a:lnTo>
                  <a:cubicBezTo>
                    <a:pt x="526" y="2091"/>
                    <a:pt x="525" y="2091"/>
                    <a:pt x="524" y="2091"/>
                  </a:cubicBezTo>
                  <a:close/>
                  <a:moveTo>
                    <a:pt x="421" y="2099"/>
                  </a:moveTo>
                  <a:lnTo>
                    <a:pt x="421" y="2099"/>
                  </a:lnTo>
                  <a:lnTo>
                    <a:pt x="421" y="2099"/>
                  </a:lnTo>
                  <a:cubicBezTo>
                    <a:pt x="454" y="2098"/>
                    <a:pt x="489" y="2095"/>
                    <a:pt x="521" y="2092"/>
                  </a:cubicBezTo>
                  <a:lnTo>
                    <a:pt x="521" y="2092"/>
                  </a:lnTo>
                  <a:lnTo>
                    <a:pt x="521" y="2092"/>
                  </a:lnTo>
                  <a:cubicBezTo>
                    <a:pt x="489" y="2095"/>
                    <a:pt x="454" y="2098"/>
                    <a:pt x="421" y="2099"/>
                  </a:cubicBezTo>
                  <a:close/>
                  <a:moveTo>
                    <a:pt x="360" y="2103"/>
                  </a:moveTo>
                  <a:lnTo>
                    <a:pt x="360" y="2103"/>
                  </a:lnTo>
                  <a:cubicBezTo>
                    <a:pt x="370" y="2103"/>
                    <a:pt x="380" y="2102"/>
                    <a:pt x="389" y="2101"/>
                  </a:cubicBezTo>
                  <a:lnTo>
                    <a:pt x="389" y="2101"/>
                  </a:lnTo>
                  <a:cubicBezTo>
                    <a:pt x="388" y="2101"/>
                    <a:pt x="388" y="2101"/>
                    <a:pt x="387" y="2101"/>
                  </a:cubicBezTo>
                  <a:lnTo>
                    <a:pt x="387" y="2101"/>
                  </a:lnTo>
                  <a:cubicBezTo>
                    <a:pt x="379" y="2102"/>
                    <a:pt x="369" y="2103"/>
                    <a:pt x="360" y="2103"/>
                  </a:cubicBezTo>
                  <a:close/>
                  <a:moveTo>
                    <a:pt x="122" y="2112"/>
                  </a:moveTo>
                  <a:lnTo>
                    <a:pt x="122" y="2112"/>
                  </a:lnTo>
                  <a:cubicBezTo>
                    <a:pt x="130" y="2112"/>
                    <a:pt x="139" y="2111"/>
                    <a:pt x="146" y="2111"/>
                  </a:cubicBezTo>
                  <a:lnTo>
                    <a:pt x="146" y="2111"/>
                  </a:lnTo>
                  <a:cubicBezTo>
                    <a:pt x="146" y="2111"/>
                    <a:pt x="146" y="2111"/>
                    <a:pt x="145" y="2111"/>
                  </a:cubicBezTo>
                  <a:lnTo>
                    <a:pt x="145" y="2111"/>
                  </a:lnTo>
                  <a:cubicBezTo>
                    <a:pt x="138" y="2111"/>
                    <a:pt x="130" y="2111"/>
                    <a:pt x="122" y="2112"/>
                  </a:cubicBezTo>
                  <a:close/>
                  <a:moveTo>
                    <a:pt x="3204" y="0"/>
                  </a:moveTo>
                  <a:lnTo>
                    <a:pt x="1227" y="978"/>
                  </a:lnTo>
                  <a:lnTo>
                    <a:pt x="1973" y="1132"/>
                  </a:lnTo>
                  <a:lnTo>
                    <a:pt x="1973" y="1132"/>
                  </a:lnTo>
                  <a:cubicBezTo>
                    <a:pt x="1458" y="1434"/>
                    <a:pt x="750" y="1609"/>
                    <a:pt x="0" y="1609"/>
                  </a:cubicBezTo>
                  <a:lnTo>
                    <a:pt x="4" y="2113"/>
                  </a:lnTo>
                  <a:lnTo>
                    <a:pt x="4" y="2113"/>
                  </a:lnTo>
                  <a:cubicBezTo>
                    <a:pt x="4" y="2113"/>
                    <a:pt x="4" y="2113"/>
                    <a:pt x="5" y="2113"/>
                  </a:cubicBezTo>
                  <a:lnTo>
                    <a:pt x="5" y="2113"/>
                  </a:lnTo>
                  <a:cubicBezTo>
                    <a:pt x="4" y="2113"/>
                    <a:pt x="4" y="2113"/>
                    <a:pt x="4" y="2113"/>
                  </a:cubicBezTo>
                  <a:lnTo>
                    <a:pt x="4" y="2113"/>
                  </a:lnTo>
                  <a:lnTo>
                    <a:pt x="4" y="2113"/>
                  </a:lnTo>
                  <a:lnTo>
                    <a:pt x="2" y="2704"/>
                  </a:lnTo>
                  <a:lnTo>
                    <a:pt x="2" y="2704"/>
                  </a:lnTo>
                  <a:cubicBezTo>
                    <a:pt x="37" y="2704"/>
                    <a:pt x="72" y="2704"/>
                    <a:pt x="108" y="2703"/>
                  </a:cubicBezTo>
                  <a:lnTo>
                    <a:pt x="108" y="2703"/>
                  </a:lnTo>
                  <a:cubicBezTo>
                    <a:pt x="121" y="2703"/>
                    <a:pt x="132" y="2703"/>
                    <a:pt x="144" y="2702"/>
                  </a:cubicBezTo>
                  <a:lnTo>
                    <a:pt x="144" y="2702"/>
                  </a:lnTo>
                  <a:cubicBezTo>
                    <a:pt x="167" y="2702"/>
                    <a:pt x="191" y="2701"/>
                    <a:pt x="214" y="2701"/>
                  </a:cubicBezTo>
                  <a:lnTo>
                    <a:pt x="214" y="2701"/>
                  </a:lnTo>
                  <a:cubicBezTo>
                    <a:pt x="215" y="2701"/>
                    <a:pt x="216" y="2701"/>
                    <a:pt x="217" y="2701"/>
                  </a:cubicBezTo>
                  <a:lnTo>
                    <a:pt x="217" y="2701"/>
                  </a:lnTo>
                  <a:cubicBezTo>
                    <a:pt x="237" y="2700"/>
                    <a:pt x="257" y="2699"/>
                    <a:pt x="276" y="2698"/>
                  </a:cubicBezTo>
                  <a:lnTo>
                    <a:pt x="276" y="2698"/>
                  </a:lnTo>
                  <a:cubicBezTo>
                    <a:pt x="290" y="2698"/>
                    <a:pt x="303" y="2697"/>
                    <a:pt x="316" y="2696"/>
                  </a:cubicBezTo>
                  <a:lnTo>
                    <a:pt x="316" y="2696"/>
                  </a:lnTo>
                  <a:cubicBezTo>
                    <a:pt x="340" y="2695"/>
                    <a:pt x="363" y="2694"/>
                    <a:pt x="386" y="2693"/>
                  </a:cubicBezTo>
                  <a:lnTo>
                    <a:pt x="386" y="2693"/>
                  </a:lnTo>
                  <a:cubicBezTo>
                    <a:pt x="397" y="2692"/>
                    <a:pt x="408" y="2691"/>
                    <a:pt x="419" y="2691"/>
                  </a:cubicBezTo>
                  <a:lnTo>
                    <a:pt x="419" y="2691"/>
                  </a:lnTo>
                  <a:cubicBezTo>
                    <a:pt x="453" y="2688"/>
                    <a:pt x="487" y="2686"/>
                    <a:pt x="520" y="2683"/>
                  </a:cubicBezTo>
                  <a:lnTo>
                    <a:pt x="520" y="2683"/>
                  </a:lnTo>
                  <a:cubicBezTo>
                    <a:pt x="521" y="2683"/>
                    <a:pt x="523" y="2683"/>
                    <a:pt x="525" y="2682"/>
                  </a:cubicBezTo>
                  <a:lnTo>
                    <a:pt x="525" y="2682"/>
                  </a:lnTo>
                  <a:cubicBezTo>
                    <a:pt x="556" y="2680"/>
                    <a:pt x="588" y="2677"/>
                    <a:pt x="620" y="2674"/>
                  </a:cubicBezTo>
                  <a:lnTo>
                    <a:pt x="620" y="2674"/>
                  </a:lnTo>
                  <a:lnTo>
                    <a:pt x="621" y="2674"/>
                  </a:lnTo>
                  <a:lnTo>
                    <a:pt x="621" y="2674"/>
                  </a:lnTo>
                  <a:cubicBezTo>
                    <a:pt x="657" y="2670"/>
                    <a:pt x="695" y="2666"/>
                    <a:pt x="731" y="2662"/>
                  </a:cubicBezTo>
                  <a:lnTo>
                    <a:pt x="731" y="2662"/>
                  </a:lnTo>
                  <a:cubicBezTo>
                    <a:pt x="743" y="2661"/>
                    <a:pt x="754" y="2659"/>
                    <a:pt x="765" y="2658"/>
                  </a:cubicBezTo>
                  <a:lnTo>
                    <a:pt x="765" y="2658"/>
                  </a:lnTo>
                  <a:cubicBezTo>
                    <a:pt x="790" y="2655"/>
                    <a:pt x="816" y="2651"/>
                    <a:pt x="841" y="2648"/>
                  </a:cubicBezTo>
                  <a:lnTo>
                    <a:pt x="841" y="2648"/>
                  </a:lnTo>
                  <a:cubicBezTo>
                    <a:pt x="855" y="2646"/>
                    <a:pt x="868" y="2644"/>
                    <a:pt x="882" y="2642"/>
                  </a:cubicBezTo>
                  <a:lnTo>
                    <a:pt x="882" y="2642"/>
                  </a:lnTo>
                  <a:cubicBezTo>
                    <a:pt x="905" y="2639"/>
                    <a:pt x="928" y="2635"/>
                    <a:pt x="951" y="2632"/>
                  </a:cubicBezTo>
                  <a:lnTo>
                    <a:pt x="951" y="2632"/>
                  </a:lnTo>
                  <a:cubicBezTo>
                    <a:pt x="965" y="2629"/>
                    <a:pt x="979" y="2627"/>
                    <a:pt x="992" y="2625"/>
                  </a:cubicBezTo>
                  <a:lnTo>
                    <a:pt x="992" y="2625"/>
                  </a:lnTo>
                  <a:cubicBezTo>
                    <a:pt x="1015" y="2621"/>
                    <a:pt x="1037" y="2617"/>
                    <a:pt x="1060" y="2614"/>
                  </a:cubicBezTo>
                  <a:lnTo>
                    <a:pt x="1060" y="2614"/>
                  </a:lnTo>
                  <a:cubicBezTo>
                    <a:pt x="1069" y="2612"/>
                    <a:pt x="1078" y="2611"/>
                    <a:pt x="1086" y="2609"/>
                  </a:cubicBezTo>
                  <a:lnTo>
                    <a:pt x="1086" y="2609"/>
                  </a:lnTo>
                  <a:cubicBezTo>
                    <a:pt x="1092" y="2609"/>
                    <a:pt x="1097" y="2607"/>
                    <a:pt x="1104" y="2606"/>
                  </a:cubicBezTo>
                  <a:lnTo>
                    <a:pt x="1104" y="2606"/>
                  </a:lnTo>
                  <a:cubicBezTo>
                    <a:pt x="1117" y="2603"/>
                    <a:pt x="1130" y="2601"/>
                    <a:pt x="1144" y="2598"/>
                  </a:cubicBezTo>
                  <a:lnTo>
                    <a:pt x="1144" y="2598"/>
                  </a:lnTo>
                  <a:cubicBezTo>
                    <a:pt x="1161" y="2595"/>
                    <a:pt x="1178" y="2592"/>
                    <a:pt x="1197" y="2588"/>
                  </a:cubicBezTo>
                  <a:lnTo>
                    <a:pt x="1197" y="2588"/>
                  </a:lnTo>
                  <a:cubicBezTo>
                    <a:pt x="1210" y="2585"/>
                    <a:pt x="1223" y="2582"/>
                    <a:pt x="1236" y="2580"/>
                  </a:cubicBezTo>
                  <a:lnTo>
                    <a:pt x="1236" y="2580"/>
                  </a:lnTo>
                  <a:cubicBezTo>
                    <a:pt x="1254" y="2576"/>
                    <a:pt x="1272" y="2573"/>
                    <a:pt x="1289" y="2568"/>
                  </a:cubicBezTo>
                  <a:lnTo>
                    <a:pt x="1289" y="2568"/>
                  </a:lnTo>
                  <a:cubicBezTo>
                    <a:pt x="1302" y="2566"/>
                    <a:pt x="1315" y="2563"/>
                    <a:pt x="1328" y="2560"/>
                  </a:cubicBezTo>
                  <a:lnTo>
                    <a:pt x="1328" y="2560"/>
                  </a:lnTo>
                  <a:cubicBezTo>
                    <a:pt x="1346" y="2556"/>
                    <a:pt x="1363" y="2552"/>
                    <a:pt x="1380" y="2547"/>
                  </a:cubicBezTo>
                  <a:lnTo>
                    <a:pt x="1380" y="2547"/>
                  </a:lnTo>
                  <a:cubicBezTo>
                    <a:pt x="1393" y="2545"/>
                    <a:pt x="1406" y="2542"/>
                    <a:pt x="1419" y="2539"/>
                  </a:cubicBezTo>
                  <a:lnTo>
                    <a:pt x="1419" y="2539"/>
                  </a:lnTo>
                  <a:cubicBezTo>
                    <a:pt x="1436" y="2535"/>
                    <a:pt x="1454" y="2530"/>
                    <a:pt x="1472" y="2525"/>
                  </a:cubicBezTo>
                  <a:lnTo>
                    <a:pt x="1472" y="2525"/>
                  </a:lnTo>
                  <a:cubicBezTo>
                    <a:pt x="1484" y="2522"/>
                    <a:pt x="1496" y="2519"/>
                    <a:pt x="1509" y="2516"/>
                  </a:cubicBezTo>
                  <a:lnTo>
                    <a:pt x="1509" y="2516"/>
                  </a:lnTo>
                  <a:cubicBezTo>
                    <a:pt x="1527" y="2511"/>
                    <a:pt x="1545" y="2506"/>
                    <a:pt x="1563" y="2500"/>
                  </a:cubicBezTo>
                  <a:lnTo>
                    <a:pt x="1563" y="2500"/>
                  </a:lnTo>
                  <a:cubicBezTo>
                    <a:pt x="1574" y="2498"/>
                    <a:pt x="1586" y="2495"/>
                    <a:pt x="1596" y="2492"/>
                  </a:cubicBezTo>
                  <a:lnTo>
                    <a:pt x="1596" y="2492"/>
                  </a:lnTo>
                  <a:cubicBezTo>
                    <a:pt x="1618" y="2486"/>
                    <a:pt x="1640" y="2479"/>
                    <a:pt x="1662" y="2472"/>
                  </a:cubicBezTo>
                  <a:lnTo>
                    <a:pt x="1662" y="2472"/>
                  </a:lnTo>
                  <a:cubicBezTo>
                    <a:pt x="1669" y="2471"/>
                    <a:pt x="1676" y="2468"/>
                    <a:pt x="1683" y="2467"/>
                  </a:cubicBezTo>
                  <a:lnTo>
                    <a:pt x="1683" y="2467"/>
                  </a:lnTo>
                  <a:cubicBezTo>
                    <a:pt x="1711" y="2458"/>
                    <a:pt x="1739" y="2449"/>
                    <a:pt x="1767" y="2440"/>
                  </a:cubicBezTo>
                  <a:lnTo>
                    <a:pt x="1767" y="2440"/>
                  </a:lnTo>
                  <a:cubicBezTo>
                    <a:pt x="1768" y="2440"/>
                    <a:pt x="1768" y="2440"/>
                    <a:pt x="1770" y="2440"/>
                  </a:cubicBezTo>
                  <a:lnTo>
                    <a:pt x="1770" y="2440"/>
                  </a:lnTo>
                  <a:cubicBezTo>
                    <a:pt x="1772" y="2439"/>
                    <a:pt x="1774" y="2438"/>
                    <a:pt x="1776" y="2437"/>
                  </a:cubicBezTo>
                  <a:lnTo>
                    <a:pt x="1776" y="2437"/>
                  </a:lnTo>
                  <a:cubicBezTo>
                    <a:pt x="1801" y="2429"/>
                    <a:pt x="1824" y="2421"/>
                    <a:pt x="1849" y="2413"/>
                  </a:cubicBezTo>
                  <a:lnTo>
                    <a:pt x="1849" y="2413"/>
                  </a:lnTo>
                  <a:cubicBezTo>
                    <a:pt x="1855" y="2411"/>
                    <a:pt x="1861" y="2409"/>
                    <a:pt x="1868" y="2407"/>
                  </a:cubicBezTo>
                  <a:lnTo>
                    <a:pt x="1868" y="2407"/>
                  </a:lnTo>
                  <a:cubicBezTo>
                    <a:pt x="1893" y="2398"/>
                    <a:pt x="1919" y="2389"/>
                    <a:pt x="1944" y="2380"/>
                  </a:cubicBezTo>
                  <a:lnTo>
                    <a:pt x="1944" y="2380"/>
                  </a:lnTo>
                  <a:cubicBezTo>
                    <a:pt x="1946" y="2379"/>
                    <a:pt x="1948" y="2378"/>
                    <a:pt x="1951" y="2377"/>
                  </a:cubicBezTo>
                  <a:lnTo>
                    <a:pt x="1951" y="2377"/>
                  </a:lnTo>
                  <a:cubicBezTo>
                    <a:pt x="1974" y="2368"/>
                    <a:pt x="1997" y="2359"/>
                    <a:pt x="2021" y="2351"/>
                  </a:cubicBezTo>
                  <a:lnTo>
                    <a:pt x="2021" y="2351"/>
                  </a:lnTo>
                  <a:cubicBezTo>
                    <a:pt x="2027" y="2348"/>
                    <a:pt x="2033" y="2345"/>
                    <a:pt x="2039" y="2344"/>
                  </a:cubicBezTo>
                  <a:lnTo>
                    <a:pt x="2039" y="2344"/>
                  </a:lnTo>
                  <a:cubicBezTo>
                    <a:pt x="2065" y="2334"/>
                    <a:pt x="2089" y="2324"/>
                    <a:pt x="2113" y="2314"/>
                  </a:cubicBezTo>
                  <a:lnTo>
                    <a:pt x="2113" y="2314"/>
                  </a:lnTo>
                  <a:cubicBezTo>
                    <a:pt x="2115" y="2313"/>
                    <a:pt x="2117" y="2313"/>
                    <a:pt x="2118" y="2312"/>
                  </a:cubicBezTo>
                  <a:lnTo>
                    <a:pt x="2118" y="2312"/>
                  </a:lnTo>
                  <a:cubicBezTo>
                    <a:pt x="2141" y="2302"/>
                    <a:pt x="2164" y="2292"/>
                    <a:pt x="2186" y="2283"/>
                  </a:cubicBezTo>
                  <a:lnTo>
                    <a:pt x="2186" y="2283"/>
                  </a:lnTo>
                  <a:cubicBezTo>
                    <a:pt x="2192" y="2280"/>
                    <a:pt x="2199" y="2278"/>
                    <a:pt x="2205" y="2275"/>
                  </a:cubicBezTo>
                  <a:lnTo>
                    <a:pt x="2205" y="2275"/>
                  </a:lnTo>
                  <a:cubicBezTo>
                    <a:pt x="2229" y="2264"/>
                    <a:pt x="2252" y="2253"/>
                    <a:pt x="2276" y="2243"/>
                  </a:cubicBezTo>
                  <a:lnTo>
                    <a:pt x="2276" y="2243"/>
                  </a:lnTo>
                  <a:cubicBezTo>
                    <a:pt x="2278" y="2242"/>
                    <a:pt x="2279" y="2241"/>
                    <a:pt x="2280" y="2240"/>
                  </a:cubicBezTo>
                  <a:lnTo>
                    <a:pt x="2280" y="2240"/>
                  </a:lnTo>
                  <a:cubicBezTo>
                    <a:pt x="2302" y="2231"/>
                    <a:pt x="2325" y="2219"/>
                    <a:pt x="2347" y="2209"/>
                  </a:cubicBezTo>
                  <a:lnTo>
                    <a:pt x="2347" y="2209"/>
                  </a:lnTo>
                  <a:cubicBezTo>
                    <a:pt x="2353" y="2206"/>
                    <a:pt x="2358" y="2203"/>
                    <a:pt x="2364" y="2200"/>
                  </a:cubicBezTo>
                  <a:lnTo>
                    <a:pt x="2364" y="2200"/>
                  </a:lnTo>
                  <a:cubicBezTo>
                    <a:pt x="2386" y="2189"/>
                    <a:pt x="2409" y="2178"/>
                    <a:pt x="2432" y="2166"/>
                  </a:cubicBezTo>
                  <a:lnTo>
                    <a:pt x="2432" y="2166"/>
                  </a:lnTo>
                  <a:cubicBezTo>
                    <a:pt x="2433" y="2165"/>
                    <a:pt x="2435" y="2165"/>
                    <a:pt x="2435" y="2165"/>
                  </a:cubicBezTo>
                  <a:lnTo>
                    <a:pt x="2435" y="2165"/>
                  </a:lnTo>
                  <a:cubicBezTo>
                    <a:pt x="2457" y="2153"/>
                    <a:pt x="2478" y="2142"/>
                    <a:pt x="2499" y="2130"/>
                  </a:cubicBezTo>
                  <a:lnTo>
                    <a:pt x="2499" y="2130"/>
                  </a:lnTo>
                  <a:cubicBezTo>
                    <a:pt x="2505" y="2127"/>
                    <a:pt x="2510" y="2124"/>
                    <a:pt x="2515" y="2121"/>
                  </a:cubicBezTo>
                  <a:lnTo>
                    <a:pt x="2515" y="2121"/>
                  </a:lnTo>
                  <a:cubicBezTo>
                    <a:pt x="2538" y="2109"/>
                    <a:pt x="2560" y="2097"/>
                    <a:pt x="2581" y="2084"/>
                  </a:cubicBezTo>
                  <a:lnTo>
                    <a:pt x="2581" y="2084"/>
                  </a:lnTo>
                  <a:cubicBezTo>
                    <a:pt x="2581" y="2084"/>
                    <a:pt x="2582" y="2083"/>
                    <a:pt x="2583" y="2083"/>
                  </a:cubicBezTo>
                  <a:lnTo>
                    <a:pt x="2583" y="2083"/>
                  </a:lnTo>
                  <a:cubicBezTo>
                    <a:pt x="2598" y="2074"/>
                    <a:pt x="2613" y="2065"/>
                    <a:pt x="2629" y="2056"/>
                  </a:cubicBezTo>
                  <a:lnTo>
                    <a:pt x="2629" y="2056"/>
                  </a:lnTo>
                  <a:cubicBezTo>
                    <a:pt x="2633" y="2053"/>
                    <a:pt x="2637" y="2050"/>
                    <a:pt x="2642" y="2047"/>
                  </a:cubicBezTo>
                  <a:lnTo>
                    <a:pt x="2642" y="2047"/>
                  </a:lnTo>
                  <a:cubicBezTo>
                    <a:pt x="2650" y="2042"/>
                    <a:pt x="2658" y="2037"/>
                    <a:pt x="2666" y="2032"/>
                  </a:cubicBezTo>
                  <a:lnTo>
                    <a:pt x="2666" y="2032"/>
                  </a:lnTo>
                  <a:cubicBezTo>
                    <a:pt x="2681" y="2024"/>
                    <a:pt x="2694" y="2015"/>
                    <a:pt x="2708" y="2006"/>
                  </a:cubicBezTo>
                  <a:lnTo>
                    <a:pt x="2708" y="2006"/>
                  </a:lnTo>
                  <a:cubicBezTo>
                    <a:pt x="2715" y="2001"/>
                    <a:pt x="2723" y="1996"/>
                    <a:pt x="2731" y="1991"/>
                  </a:cubicBezTo>
                  <a:lnTo>
                    <a:pt x="2731" y="1991"/>
                  </a:lnTo>
                  <a:cubicBezTo>
                    <a:pt x="2746" y="1981"/>
                    <a:pt x="2760" y="1971"/>
                    <a:pt x="2775" y="1962"/>
                  </a:cubicBezTo>
                  <a:lnTo>
                    <a:pt x="2775" y="1962"/>
                  </a:lnTo>
                  <a:cubicBezTo>
                    <a:pt x="2781" y="1957"/>
                    <a:pt x="2788" y="1952"/>
                    <a:pt x="2795" y="1948"/>
                  </a:cubicBezTo>
                  <a:lnTo>
                    <a:pt x="2795" y="1948"/>
                  </a:lnTo>
                  <a:cubicBezTo>
                    <a:pt x="2815" y="1934"/>
                    <a:pt x="2835" y="1919"/>
                    <a:pt x="2855" y="1905"/>
                  </a:cubicBezTo>
                  <a:lnTo>
                    <a:pt x="2856" y="1313"/>
                  </a:lnTo>
                  <a:lnTo>
                    <a:pt x="2856" y="1313"/>
                  </a:lnTo>
                  <a:cubicBezTo>
                    <a:pt x="2836" y="1328"/>
                    <a:pt x="2817" y="1343"/>
                    <a:pt x="2796" y="1357"/>
                  </a:cubicBezTo>
                  <a:lnTo>
                    <a:pt x="2796" y="1357"/>
                  </a:lnTo>
                  <a:lnTo>
                    <a:pt x="2796" y="1357"/>
                  </a:lnTo>
                  <a:lnTo>
                    <a:pt x="2796" y="1357"/>
                  </a:lnTo>
                  <a:cubicBezTo>
                    <a:pt x="2817" y="1343"/>
                    <a:pt x="2836" y="1328"/>
                    <a:pt x="2856" y="1313"/>
                  </a:cubicBezTo>
                  <a:lnTo>
                    <a:pt x="3682" y="1484"/>
                  </a:lnTo>
                  <a:lnTo>
                    <a:pt x="32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>
                <a:latin typeface="Montserrat" panose="00000500000000000000" pitchFamily="2" charset="0"/>
              </a:endParaRPr>
            </a:p>
          </p:txBody>
        </p:sp>
        <p:sp>
          <p:nvSpPr>
            <p:cNvPr id="98" name="Freeform 16">
              <a:extLst>
                <a:ext uri="{FF2B5EF4-FFF2-40B4-BE49-F238E27FC236}">
                  <a16:creationId xmlns:a16="http://schemas.microsoft.com/office/drawing/2014/main" id="{BBFF1EFA-7A62-4CE4-8BD2-7463A731B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73630" y="9565765"/>
              <a:ext cx="2497598" cy="1219847"/>
            </a:xfrm>
            <a:custGeom>
              <a:avLst/>
              <a:gdLst>
                <a:gd name="T0" fmla="*/ 2774 w 2855"/>
                <a:gd name="T1" fmla="*/ 57 h 1392"/>
                <a:gd name="T2" fmla="*/ 2707 w 2855"/>
                <a:gd name="T3" fmla="*/ 101 h 1392"/>
                <a:gd name="T4" fmla="*/ 2641 w 2855"/>
                <a:gd name="T5" fmla="*/ 143 h 1392"/>
                <a:gd name="T6" fmla="*/ 2580 w 2855"/>
                <a:gd name="T7" fmla="*/ 180 h 1392"/>
                <a:gd name="T8" fmla="*/ 2498 w 2855"/>
                <a:gd name="T9" fmla="*/ 226 h 1392"/>
                <a:gd name="T10" fmla="*/ 2431 w 2855"/>
                <a:gd name="T11" fmla="*/ 262 h 1392"/>
                <a:gd name="T12" fmla="*/ 2346 w 2855"/>
                <a:gd name="T13" fmla="*/ 305 h 1392"/>
                <a:gd name="T14" fmla="*/ 2276 w 2855"/>
                <a:gd name="T15" fmla="*/ 338 h 1392"/>
                <a:gd name="T16" fmla="*/ 2186 w 2855"/>
                <a:gd name="T17" fmla="*/ 378 h 1392"/>
                <a:gd name="T18" fmla="*/ 2113 w 2855"/>
                <a:gd name="T19" fmla="*/ 410 h 1392"/>
                <a:gd name="T20" fmla="*/ 2020 w 2855"/>
                <a:gd name="T21" fmla="*/ 447 h 1392"/>
                <a:gd name="T22" fmla="*/ 1944 w 2855"/>
                <a:gd name="T23" fmla="*/ 476 h 1392"/>
                <a:gd name="T24" fmla="*/ 1847 w 2855"/>
                <a:gd name="T25" fmla="*/ 509 h 1392"/>
                <a:gd name="T26" fmla="*/ 1769 w 2855"/>
                <a:gd name="T27" fmla="*/ 536 h 1392"/>
                <a:gd name="T28" fmla="*/ 1661 w 2855"/>
                <a:gd name="T29" fmla="*/ 569 h 1392"/>
                <a:gd name="T30" fmla="*/ 1563 w 2855"/>
                <a:gd name="T31" fmla="*/ 597 h 1392"/>
                <a:gd name="T32" fmla="*/ 1472 w 2855"/>
                <a:gd name="T33" fmla="*/ 621 h 1392"/>
                <a:gd name="T34" fmla="*/ 1380 w 2855"/>
                <a:gd name="T35" fmla="*/ 643 h 1392"/>
                <a:gd name="T36" fmla="*/ 1289 w 2855"/>
                <a:gd name="T37" fmla="*/ 664 h 1392"/>
                <a:gd name="T38" fmla="*/ 1197 w 2855"/>
                <a:gd name="T39" fmla="*/ 684 h 1392"/>
                <a:gd name="T40" fmla="*/ 1104 w 2855"/>
                <a:gd name="T41" fmla="*/ 702 h 1392"/>
                <a:gd name="T42" fmla="*/ 992 w 2855"/>
                <a:gd name="T43" fmla="*/ 721 h 1392"/>
                <a:gd name="T44" fmla="*/ 882 w 2855"/>
                <a:gd name="T45" fmla="*/ 738 h 1392"/>
                <a:gd name="T46" fmla="*/ 765 w 2855"/>
                <a:gd name="T47" fmla="*/ 753 h 1392"/>
                <a:gd name="T48" fmla="*/ 621 w 2855"/>
                <a:gd name="T49" fmla="*/ 770 h 1392"/>
                <a:gd name="T50" fmla="*/ 519 w 2855"/>
                <a:gd name="T51" fmla="*/ 779 h 1392"/>
                <a:gd name="T52" fmla="*/ 385 w 2855"/>
                <a:gd name="T53" fmla="*/ 788 h 1392"/>
                <a:gd name="T54" fmla="*/ 276 w 2855"/>
                <a:gd name="T55" fmla="*/ 794 h 1392"/>
                <a:gd name="T56" fmla="*/ 143 w 2855"/>
                <a:gd name="T57" fmla="*/ 798 h 1392"/>
                <a:gd name="T58" fmla="*/ 2 w 2855"/>
                <a:gd name="T59" fmla="*/ 800 h 1392"/>
                <a:gd name="T60" fmla="*/ 106 w 2855"/>
                <a:gd name="T61" fmla="*/ 1390 h 1392"/>
                <a:gd name="T62" fmla="*/ 212 w 2855"/>
                <a:gd name="T63" fmla="*/ 1388 h 1392"/>
                <a:gd name="T64" fmla="*/ 274 w 2855"/>
                <a:gd name="T65" fmla="*/ 1385 h 1392"/>
                <a:gd name="T66" fmla="*/ 384 w 2855"/>
                <a:gd name="T67" fmla="*/ 1380 h 1392"/>
                <a:gd name="T68" fmla="*/ 518 w 2855"/>
                <a:gd name="T69" fmla="*/ 1370 h 1392"/>
                <a:gd name="T70" fmla="*/ 618 w 2855"/>
                <a:gd name="T71" fmla="*/ 1361 h 1392"/>
                <a:gd name="T72" fmla="*/ 729 w 2855"/>
                <a:gd name="T73" fmla="*/ 1349 h 1392"/>
                <a:gd name="T74" fmla="*/ 839 w 2855"/>
                <a:gd name="T75" fmla="*/ 1335 h 1392"/>
                <a:gd name="T76" fmla="*/ 949 w 2855"/>
                <a:gd name="T77" fmla="*/ 1319 h 1392"/>
                <a:gd name="T78" fmla="*/ 1058 w 2855"/>
                <a:gd name="T79" fmla="*/ 1301 h 1392"/>
                <a:gd name="T80" fmla="*/ 1102 w 2855"/>
                <a:gd name="T81" fmla="*/ 1293 h 1392"/>
                <a:gd name="T82" fmla="*/ 1195 w 2855"/>
                <a:gd name="T83" fmla="*/ 1275 h 1392"/>
                <a:gd name="T84" fmla="*/ 1287 w 2855"/>
                <a:gd name="T85" fmla="*/ 1255 h 1392"/>
                <a:gd name="T86" fmla="*/ 1378 w 2855"/>
                <a:gd name="T87" fmla="*/ 1234 h 1392"/>
                <a:gd name="T88" fmla="*/ 1470 w 2855"/>
                <a:gd name="T89" fmla="*/ 1212 h 1392"/>
                <a:gd name="T90" fmla="*/ 1561 w 2855"/>
                <a:gd name="T91" fmla="*/ 1187 h 1392"/>
                <a:gd name="T92" fmla="*/ 1660 w 2855"/>
                <a:gd name="T93" fmla="*/ 1159 h 1392"/>
                <a:gd name="T94" fmla="*/ 1765 w 2855"/>
                <a:gd name="T95" fmla="*/ 1127 h 1392"/>
                <a:gd name="T96" fmla="*/ 1774 w 2855"/>
                <a:gd name="T97" fmla="*/ 1124 h 1392"/>
                <a:gd name="T98" fmla="*/ 1866 w 2855"/>
                <a:gd name="T99" fmla="*/ 1094 h 1392"/>
                <a:gd name="T100" fmla="*/ 1949 w 2855"/>
                <a:gd name="T101" fmla="*/ 1064 h 1392"/>
                <a:gd name="T102" fmla="*/ 2037 w 2855"/>
                <a:gd name="T103" fmla="*/ 1031 h 1392"/>
                <a:gd name="T104" fmla="*/ 2116 w 2855"/>
                <a:gd name="T105" fmla="*/ 999 h 1392"/>
                <a:gd name="T106" fmla="*/ 2203 w 2855"/>
                <a:gd name="T107" fmla="*/ 962 h 1392"/>
                <a:gd name="T108" fmla="*/ 2278 w 2855"/>
                <a:gd name="T109" fmla="*/ 927 h 1392"/>
                <a:gd name="T110" fmla="*/ 2362 w 2855"/>
                <a:gd name="T111" fmla="*/ 887 h 1392"/>
                <a:gd name="T112" fmla="*/ 2433 w 2855"/>
                <a:gd name="T113" fmla="*/ 852 h 1392"/>
                <a:gd name="T114" fmla="*/ 2513 w 2855"/>
                <a:gd name="T115" fmla="*/ 808 h 1392"/>
                <a:gd name="T116" fmla="*/ 2581 w 2855"/>
                <a:gd name="T117" fmla="*/ 770 h 1392"/>
                <a:gd name="T118" fmla="*/ 2640 w 2855"/>
                <a:gd name="T119" fmla="*/ 734 h 1392"/>
                <a:gd name="T120" fmla="*/ 2706 w 2855"/>
                <a:gd name="T121" fmla="*/ 693 h 1392"/>
                <a:gd name="T122" fmla="*/ 2773 w 2855"/>
                <a:gd name="T123" fmla="*/ 649 h 1392"/>
                <a:gd name="T124" fmla="*/ 2854 w 2855"/>
                <a:gd name="T125" fmla="*/ 0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5" h="1392">
                  <a:moveTo>
                    <a:pt x="2794" y="44"/>
                  </a:moveTo>
                  <a:lnTo>
                    <a:pt x="2794" y="44"/>
                  </a:lnTo>
                  <a:cubicBezTo>
                    <a:pt x="2787" y="48"/>
                    <a:pt x="2780" y="53"/>
                    <a:pt x="2774" y="57"/>
                  </a:cubicBezTo>
                  <a:lnTo>
                    <a:pt x="2774" y="57"/>
                  </a:lnTo>
                  <a:cubicBezTo>
                    <a:pt x="2759" y="67"/>
                    <a:pt x="2746" y="77"/>
                    <a:pt x="2731" y="87"/>
                  </a:cubicBezTo>
                  <a:lnTo>
                    <a:pt x="2731" y="87"/>
                  </a:lnTo>
                  <a:cubicBezTo>
                    <a:pt x="2723" y="91"/>
                    <a:pt x="2715" y="96"/>
                    <a:pt x="2707" y="101"/>
                  </a:cubicBezTo>
                  <a:lnTo>
                    <a:pt x="2707" y="101"/>
                  </a:lnTo>
                  <a:cubicBezTo>
                    <a:pt x="2694" y="110"/>
                    <a:pt x="2680" y="120"/>
                    <a:pt x="2666" y="128"/>
                  </a:cubicBezTo>
                  <a:lnTo>
                    <a:pt x="2666" y="128"/>
                  </a:lnTo>
                  <a:cubicBezTo>
                    <a:pt x="2658" y="133"/>
                    <a:pt x="2650" y="138"/>
                    <a:pt x="2641" y="143"/>
                  </a:cubicBezTo>
                  <a:lnTo>
                    <a:pt x="2641" y="143"/>
                  </a:lnTo>
                  <a:cubicBezTo>
                    <a:pt x="2622" y="155"/>
                    <a:pt x="2602" y="167"/>
                    <a:pt x="2583" y="179"/>
                  </a:cubicBezTo>
                  <a:lnTo>
                    <a:pt x="2583" y="179"/>
                  </a:lnTo>
                  <a:cubicBezTo>
                    <a:pt x="2582" y="179"/>
                    <a:pt x="2581" y="180"/>
                    <a:pt x="2580" y="180"/>
                  </a:cubicBezTo>
                  <a:lnTo>
                    <a:pt x="2580" y="180"/>
                  </a:lnTo>
                  <a:cubicBezTo>
                    <a:pt x="2559" y="192"/>
                    <a:pt x="2537" y="205"/>
                    <a:pt x="2515" y="216"/>
                  </a:cubicBezTo>
                  <a:lnTo>
                    <a:pt x="2515" y="216"/>
                  </a:lnTo>
                  <a:cubicBezTo>
                    <a:pt x="2510" y="220"/>
                    <a:pt x="2505" y="222"/>
                    <a:pt x="2498" y="226"/>
                  </a:cubicBezTo>
                  <a:lnTo>
                    <a:pt x="2498" y="226"/>
                  </a:lnTo>
                  <a:cubicBezTo>
                    <a:pt x="2478" y="237"/>
                    <a:pt x="2456" y="248"/>
                    <a:pt x="2435" y="260"/>
                  </a:cubicBezTo>
                  <a:lnTo>
                    <a:pt x="2435" y="260"/>
                  </a:lnTo>
                  <a:cubicBezTo>
                    <a:pt x="2433" y="261"/>
                    <a:pt x="2433" y="262"/>
                    <a:pt x="2431" y="262"/>
                  </a:cubicBezTo>
                  <a:lnTo>
                    <a:pt x="2431" y="262"/>
                  </a:lnTo>
                  <a:cubicBezTo>
                    <a:pt x="2409" y="274"/>
                    <a:pt x="2386" y="285"/>
                    <a:pt x="2363" y="296"/>
                  </a:cubicBezTo>
                  <a:lnTo>
                    <a:pt x="2363" y="296"/>
                  </a:lnTo>
                  <a:cubicBezTo>
                    <a:pt x="2358" y="299"/>
                    <a:pt x="2352" y="301"/>
                    <a:pt x="2346" y="305"/>
                  </a:cubicBezTo>
                  <a:lnTo>
                    <a:pt x="2346" y="305"/>
                  </a:lnTo>
                  <a:cubicBezTo>
                    <a:pt x="2324" y="315"/>
                    <a:pt x="2302" y="326"/>
                    <a:pt x="2280" y="336"/>
                  </a:cubicBezTo>
                  <a:lnTo>
                    <a:pt x="2280" y="336"/>
                  </a:lnTo>
                  <a:cubicBezTo>
                    <a:pt x="2278" y="337"/>
                    <a:pt x="2277" y="338"/>
                    <a:pt x="2276" y="338"/>
                  </a:cubicBezTo>
                  <a:lnTo>
                    <a:pt x="2276" y="338"/>
                  </a:lnTo>
                  <a:cubicBezTo>
                    <a:pt x="2252" y="350"/>
                    <a:pt x="2229" y="360"/>
                    <a:pt x="2204" y="370"/>
                  </a:cubicBezTo>
                  <a:lnTo>
                    <a:pt x="2204" y="370"/>
                  </a:lnTo>
                  <a:cubicBezTo>
                    <a:pt x="2198" y="373"/>
                    <a:pt x="2192" y="375"/>
                    <a:pt x="2186" y="378"/>
                  </a:cubicBezTo>
                  <a:lnTo>
                    <a:pt x="2186" y="378"/>
                  </a:lnTo>
                  <a:cubicBezTo>
                    <a:pt x="2164" y="389"/>
                    <a:pt x="2141" y="398"/>
                    <a:pt x="2118" y="408"/>
                  </a:cubicBezTo>
                  <a:lnTo>
                    <a:pt x="2118" y="408"/>
                  </a:lnTo>
                  <a:cubicBezTo>
                    <a:pt x="2116" y="409"/>
                    <a:pt x="2115" y="409"/>
                    <a:pt x="2113" y="410"/>
                  </a:cubicBezTo>
                  <a:lnTo>
                    <a:pt x="2113" y="410"/>
                  </a:lnTo>
                  <a:cubicBezTo>
                    <a:pt x="2089" y="420"/>
                    <a:pt x="2063" y="429"/>
                    <a:pt x="2039" y="439"/>
                  </a:cubicBezTo>
                  <a:lnTo>
                    <a:pt x="2039" y="439"/>
                  </a:lnTo>
                  <a:cubicBezTo>
                    <a:pt x="2033" y="442"/>
                    <a:pt x="2027" y="444"/>
                    <a:pt x="2020" y="447"/>
                  </a:cubicBezTo>
                  <a:lnTo>
                    <a:pt x="2020" y="447"/>
                  </a:lnTo>
                  <a:cubicBezTo>
                    <a:pt x="1997" y="456"/>
                    <a:pt x="1974" y="464"/>
                    <a:pt x="1950" y="473"/>
                  </a:cubicBezTo>
                  <a:lnTo>
                    <a:pt x="1950" y="473"/>
                  </a:lnTo>
                  <a:cubicBezTo>
                    <a:pt x="1948" y="474"/>
                    <a:pt x="1946" y="475"/>
                    <a:pt x="1944" y="476"/>
                  </a:cubicBezTo>
                  <a:lnTo>
                    <a:pt x="1944" y="476"/>
                  </a:lnTo>
                  <a:cubicBezTo>
                    <a:pt x="1919" y="484"/>
                    <a:pt x="1893" y="494"/>
                    <a:pt x="1868" y="502"/>
                  </a:cubicBezTo>
                  <a:lnTo>
                    <a:pt x="1868" y="502"/>
                  </a:lnTo>
                  <a:cubicBezTo>
                    <a:pt x="1861" y="505"/>
                    <a:pt x="1854" y="507"/>
                    <a:pt x="1847" y="509"/>
                  </a:cubicBezTo>
                  <a:lnTo>
                    <a:pt x="1847" y="509"/>
                  </a:lnTo>
                  <a:cubicBezTo>
                    <a:pt x="1824" y="517"/>
                    <a:pt x="1801" y="525"/>
                    <a:pt x="1776" y="533"/>
                  </a:cubicBezTo>
                  <a:lnTo>
                    <a:pt x="1776" y="533"/>
                  </a:lnTo>
                  <a:cubicBezTo>
                    <a:pt x="1773" y="534"/>
                    <a:pt x="1771" y="535"/>
                    <a:pt x="1769" y="536"/>
                  </a:cubicBezTo>
                  <a:lnTo>
                    <a:pt x="1769" y="536"/>
                  </a:lnTo>
                  <a:cubicBezTo>
                    <a:pt x="1741" y="544"/>
                    <a:pt x="1712" y="554"/>
                    <a:pt x="1683" y="562"/>
                  </a:cubicBezTo>
                  <a:lnTo>
                    <a:pt x="1683" y="562"/>
                  </a:lnTo>
                  <a:cubicBezTo>
                    <a:pt x="1676" y="565"/>
                    <a:pt x="1668" y="566"/>
                    <a:pt x="1661" y="569"/>
                  </a:cubicBezTo>
                  <a:lnTo>
                    <a:pt x="1661" y="569"/>
                  </a:lnTo>
                  <a:cubicBezTo>
                    <a:pt x="1639" y="575"/>
                    <a:pt x="1618" y="582"/>
                    <a:pt x="1596" y="588"/>
                  </a:cubicBezTo>
                  <a:lnTo>
                    <a:pt x="1596" y="588"/>
                  </a:lnTo>
                  <a:cubicBezTo>
                    <a:pt x="1585" y="590"/>
                    <a:pt x="1574" y="594"/>
                    <a:pt x="1563" y="597"/>
                  </a:cubicBezTo>
                  <a:lnTo>
                    <a:pt x="1563" y="597"/>
                  </a:lnTo>
                  <a:cubicBezTo>
                    <a:pt x="1545" y="602"/>
                    <a:pt x="1526" y="607"/>
                    <a:pt x="1508" y="611"/>
                  </a:cubicBezTo>
                  <a:lnTo>
                    <a:pt x="1508" y="611"/>
                  </a:lnTo>
                  <a:cubicBezTo>
                    <a:pt x="1496" y="615"/>
                    <a:pt x="1484" y="618"/>
                    <a:pt x="1472" y="621"/>
                  </a:cubicBezTo>
                  <a:lnTo>
                    <a:pt x="1472" y="621"/>
                  </a:lnTo>
                  <a:cubicBezTo>
                    <a:pt x="1454" y="625"/>
                    <a:pt x="1436" y="630"/>
                    <a:pt x="1419" y="634"/>
                  </a:cubicBezTo>
                  <a:lnTo>
                    <a:pt x="1419" y="634"/>
                  </a:lnTo>
                  <a:cubicBezTo>
                    <a:pt x="1405" y="637"/>
                    <a:pt x="1393" y="640"/>
                    <a:pt x="1380" y="643"/>
                  </a:cubicBezTo>
                  <a:lnTo>
                    <a:pt x="1380" y="643"/>
                  </a:lnTo>
                  <a:cubicBezTo>
                    <a:pt x="1363" y="648"/>
                    <a:pt x="1345" y="651"/>
                    <a:pt x="1328" y="656"/>
                  </a:cubicBezTo>
                  <a:lnTo>
                    <a:pt x="1328" y="656"/>
                  </a:lnTo>
                  <a:cubicBezTo>
                    <a:pt x="1315" y="658"/>
                    <a:pt x="1302" y="662"/>
                    <a:pt x="1289" y="664"/>
                  </a:cubicBezTo>
                  <a:lnTo>
                    <a:pt x="1289" y="664"/>
                  </a:lnTo>
                  <a:cubicBezTo>
                    <a:pt x="1271" y="668"/>
                    <a:pt x="1253" y="672"/>
                    <a:pt x="1236" y="676"/>
                  </a:cubicBezTo>
                  <a:lnTo>
                    <a:pt x="1236" y="676"/>
                  </a:lnTo>
                  <a:cubicBezTo>
                    <a:pt x="1223" y="678"/>
                    <a:pt x="1210" y="681"/>
                    <a:pt x="1197" y="684"/>
                  </a:cubicBezTo>
                  <a:lnTo>
                    <a:pt x="1197" y="684"/>
                  </a:lnTo>
                  <a:cubicBezTo>
                    <a:pt x="1179" y="687"/>
                    <a:pt x="1161" y="690"/>
                    <a:pt x="1143" y="694"/>
                  </a:cubicBezTo>
                  <a:lnTo>
                    <a:pt x="1143" y="694"/>
                  </a:lnTo>
                  <a:cubicBezTo>
                    <a:pt x="1130" y="697"/>
                    <a:pt x="1116" y="699"/>
                    <a:pt x="1104" y="702"/>
                  </a:cubicBezTo>
                  <a:lnTo>
                    <a:pt x="1104" y="702"/>
                  </a:lnTo>
                  <a:cubicBezTo>
                    <a:pt x="1089" y="704"/>
                    <a:pt x="1074" y="707"/>
                    <a:pt x="1060" y="710"/>
                  </a:cubicBezTo>
                  <a:lnTo>
                    <a:pt x="1060" y="710"/>
                  </a:lnTo>
                  <a:cubicBezTo>
                    <a:pt x="1037" y="713"/>
                    <a:pt x="1015" y="717"/>
                    <a:pt x="992" y="721"/>
                  </a:cubicBezTo>
                  <a:lnTo>
                    <a:pt x="992" y="721"/>
                  </a:lnTo>
                  <a:cubicBezTo>
                    <a:pt x="978" y="723"/>
                    <a:pt x="964" y="725"/>
                    <a:pt x="950" y="728"/>
                  </a:cubicBezTo>
                  <a:lnTo>
                    <a:pt x="950" y="728"/>
                  </a:lnTo>
                  <a:cubicBezTo>
                    <a:pt x="928" y="731"/>
                    <a:pt x="904" y="735"/>
                    <a:pt x="882" y="738"/>
                  </a:cubicBezTo>
                  <a:lnTo>
                    <a:pt x="882" y="738"/>
                  </a:lnTo>
                  <a:cubicBezTo>
                    <a:pt x="868" y="740"/>
                    <a:pt x="855" y="742"/>
                    <a:pt x="841" y="744"/>
                  </a:cubicBezTo>
                  <a:lnTo>
                    <a:pt x="841" y="744"/>
                  </a:lnTo>
                  <a:cubicBezTo>
                    <a:pt x="815" y="747"/>
                    <a:pt x="790" y="751"/>
                    <a:pt x="765" y="753"/>
                  </a:cubicBezTo>
                  <a:lnTo>
                    <a:pt x="765" y="753"/>
                  </a:lnTo>
                  <a:cubicBezTo>
                    <a:pt x="754" y="755"/>
                    <a:pt x="742" y="757"/>
                    <a:pt x="731" y="757"/>
                  </a:cubicBezTo>
                  <a:lnTo>
                    <a:pt x="731" y="757"/>
                  </a:lnTo>
                  <a:cubicBezTo>
                    <a:pt x="695" y="762"/>
                    <a:pt x="657" y="766"/>
                    <a:pt x="621" y="770"/>
                  </a:cubicBezTo>
                  <a:lnTo>
                    <a:pt x="621" y="770"/>
                  </a:lnTo>
                  <a:cubicBezTo>
                    <a:pt x="588" y="773"/>
                    <a:pt x="557" y="776"/>
                    <a:pt x="525" y="778"/>
                  </a:cubicBezTo>
                  <a:lnTo>
                    <a:pt x="525" y="778"/>
                  </a:lnTo>
                  <a:cubicBezTo>
                    <a:pt x="523" y="778"/>
                    <a:pt x="521" y="778"/>
                    <a:pt x="519" y="779"/>
                  </a:cubicBezTo>
                  <a:lnTo>
                    <a:pt x="519" y="779"/>
                  </a:lnTo>
                  <a:cubicBezTo>
                    <a:pt x="487" y="782"/>
                    <a:pt x="452" y="785"/>
                    <a:pt x="419" y="786"/>
                  </a:cubicBezTo>
                  <a:lnTo>
                    <a:pt x="419" y="786"/>
                  </a:lnTo>
                  <a:cubicBezTo>
                    <a:pt x="407" y="787"/>
                    <a:pt x="397" y="788"/>
                    <a:pt x="385" y="788"/>
                  </a:cubicBezTo>
                  <a:lnTo>
                    <a:pt x="385" y="788"/>
                  </a:lnTo>
                  <a:cubicBezTo>
                    <a:pt x="363" y="790"/>
                    <a:pt x="339" y="792"/>
                    <a:pt x="316" y="792"/>
                  </a:cubicBezTo>
                  <a:lnTo>
                    <a:pt x="316" y="792"/>
                  </a:lnTo>
                  <a:cubicBezTo>
                    <a:pt x="303" y="793"/>
                    <a:pt x="290" y="793"/>
                    <a:pt x="276" y="794"/>
                  </a:cubicBezTo>
                  <a:lnTo>
                    <a:pt x="276" y="794"/>
                  </a:lnTo>
                  <a:cubicBezTo>
                    <a:pt x="255" y="795"/>
                    <a:pt x="235" y="796"/>
                    <a:pt x="214" y="797"/>
                  </a:cubicBezTo>
                  <a:lnTo>
                    <a:pt x="214" y="797"/>
                  </a:lnTo>
                  <a:cubicBezTo>
                    <a:pt x="190" y="798"/>
                    <a:pt x="167" y="798"/>
                    <a:pt x="143" y="798"/>
                  </a:cubicBezTo>
                  <a:lnTo>
                    <a:pt x="143" y="798"/>
                  </a:lnTo>
                  <a:cubicBezTo>
                    <a:pt x="131" y="798"/>
                    <a:pt x="119" y="799"/>
                    <a:pt x="108" y="799"/>
                  </a:cubicBezTo>
                  <a:lnTo>
                    <a:pt x="108" y="799"/>
                  </a:lnTo>
                  <a:cubicBezTo>
                    <a:pt x="72" y="800"/>
                    <a:pt x="38" y="800"/>
                    <a:pt x="2" y="800"/>
                  </a:cubicBezTo>
                  <a:lnTo>
                    <a:pt x="2" y="800"/>
                  </a:lnTo>
                  <a:lnTo>
                    <a:pt x="0" y="1391"/>
                  </a:lnTo>
                  <a:lnTo>
                    <a:pt x="0" y="1391"/>
                  </a:lnTo>
                  <a:cubicBezTo>
                    <a:pt x="35" y="1391"/>
                    <a:pt x="70" y="1391"/>
                    <a:pt x="106" y="1390"/>
                  </a:cubicBezTo>
                  <a:lnTo>
                    <a:pt x="106" y="1390"/>
                  </a:lnTo>
                  <a:cubicBezTo>
                    <a:pt x="119" y="1390"/>
                    <a:pt x="130" y="1390"/>
                    <a:pt x="142" y="1389"/>
                  </a:cubicBezTo>
                  <a:lnTo>
                    <a:pt x="142" y="1389"/>
                  </a:lnTo>
                  <a:cubicBezTo>
                    <a:pt x="165" y="1389"/>
                    <a:pt x="189" y="1388"/>
                    <a:pt x="212" y="1388"/>
                  </a:cubicBezTo>
                  <a:lnTo>
                    <a:pt x="212" y="1388"/>
                  </a:lnTo>
                  <a:cubicBezTo>
                    <a:pt x="213" y="1388"/>
                    <a:pt x="214" y="1388"/>
                    <a:pt x="215" y="1388"/>
                  </a:cubicBezTo>
                  <a:lnTo>
                    <a:pt x="215" y="1388"/>
                  </a:lnTo>
                  <a:cubicBezTo>
                    <a:pt x="235" y="1387"/>
                    <a:pt x="255" y="1386"/>
                    <a:pt x="274" y="1385"/>
                  </a:cubicBezTo>
                  <a:lnTo>
                    <a:pt x="274" y="1385"/>
                  </a:lnTo>
                  <a:cubicBezTo>
                    <a:pt x="288" y="1385"/>
                    <a:pt x="301" y="1384"/>
                    <a:pt x="314" y="1383"/>
                  </a:cubicBezTo>
                  <a:lnTo>
                    <a:pt x="314" y="1383"/>
                  </a:lnTo>
                  <a:cubicBezTo>
                    <a:pt x="338" y="1382"/>
                    <a:pt x="361" y="1381"/>
                    <a:pt x="384" y="1380"/>
                  </a:cubicBezTo>
                  <a:lnTo>
                    <a:pt x="384" y="1380"/>
                  </a:lnTo>
                  <a:cubicBezTo>
                    <a:pt x="395" y="1379"/>
                    <a:pt x="406" y="1378"/>
                    <a:pt x="417" y="1378"/>
                  </a:cubicBezTo>
                  <a:lnTo>
                    <a:pt x="417" y="1378"/>
                  </a:lnTo>
                  <a:cubicBezTo>
                    <a:pt x="451" y="1375"/>
                    <a:pt x="485" y="1373"/>
                    <a:pt x="518" y="1370"/>
                  </a:cubicBezTo>
                  <a:lnTo>
                    <a:pt x="518" y="1370"/>
                  </a:lnTo>
                  <a:cubicBezTo>
                    <a:pt x="519" y="1370"/>
                    <a:pt x="521" y="1370"/>
                    <a:pt x="523" y="1369"/>
                  </a:cubicBezTo>
                  <a:lnTo>
                    <a:pt x="523" y="1369"/>
                  </a:lnTo>
                  <a:cubicBezTo>
                    <a:pt x="554" y="1367"/>
                    <a:pt x="586" y="1364"/>
                    <a:pt x="618" y="1361"/>
                  </a:cubicBezTo>
                  <a:lnTo>
                    <a:pt x="618" y="1361"/>
                  </a:lnTo>
                  <a:lnTo>
                    <a:pt x="619" y="1361"/>
                  </a:lnTo>
                  <a:lnTo>
                    <a:pt x="619" y="1361"/>
                  </a:lnTo>
                  <a:cubicBezTo>
                    <a:pt x="655" y="1357"/>
                    <a:pt x="693" y="1353"/>
                    <a:pt x="729" y="1349"/>
                  </a:cubicBezTo>
                  <a:lnTo>
                    <a:pt x="729" y="1349"/>
                  </a:lnTo>
                  <a:cubicBezTo>
                    <a:pt x="741" y="1348"/>
                    <a:pt x="752" y="1346"/>
                    <a:pt x="763" y="1345"/>
                  </a:cubicBezTo>
                  <a:lnTo>
                    <a:pt x="763" y="1345"/>
                  </a:lnTo>
                  <a:cubicBezTo>
                    <a:pt x="788" y="1342"/>
                    <a:pt x="814" y="1338"/>
                    <a:pt x="839" y="1335"/>
                  </a:cubicBezTo>
                  <a:lnTo>
                    <a:pt x="839" y="1335"/>
                  </a:lnTo>
                  <a:cubicBezTo>
                    <a:pt x="853" y="1333"/>
                    <a:pt x="866" y="1331"/>
                    <a:pt x="880" y="1329"/>
                  </a:cubicBezTo>
                  <a:lnTo>
                    <a:pt x="880" y="1329"/>
                  </a:lnTo>
                  <a:cubicBezTo>
                    <a:pt x="903" y="1326"/>
                    <a:pt x="926" y="1322"/>
                    <a:pt x="949" y="1319"/>
                  </a:cubicBezTo>
                  <a:lnTo>
                    <a:pt x="949" y="1319"/>
                  </a:lnTo>
                  <a:cubicBezTo>
                    <a:pt x="963" y="1316"/>
                    <a:pt x="977" y="1314"/>
                    <a:pt x="990" y="1312"/>
                  </a:cubicBezTo>
                  <a:lnTo>
                    <a:pt x="990" y="1312"/>
                  </a:lnTo>
                  <a:cubicBezTo>
                    <a:pt x="1013" y="1308"/>
                    <a:pt x="1035" y="1304"/>
                    <a:pt x="1058" y="1301"/>
                  </a:cubicBezTo>
                  <a:lnTo>
                    <a:pt x="1058" y="1301"/>
                  </a:lnTo>
                  <a:cubicBezTo>
                    <a:pt x="1067" y="1299"/>
                    <a:pt x="1076" y="1298"/>
                    <a:pt x="1084" y="1296"/>
                  </a:cubicBezTo>
                  <a:lnTo>
                    <a:pt x="1084" y="1296"/>
                  </a:lnTo>
                  <a:cubicBezTo>
                    <a:pt x="1090" y="1296"/>
                    <a:pt x="1095" y="1294"/>
                    <a:pt x="1102" y="1293"/>
                  </a:cubicBezTo>
                  <a:lnTo>
                    <a:pt x="1102" y="1293"/>
                  </a:lnTo>
                  <a:cubicBezTo>
                    <a:pt x="1115" y="1290"/>
                    <a:pt x="1128" y="1288"/>
                    <a:pt x="1142" y="1285"/>
                  </a:cubicBezTo>
                  <a:lnTo>
                    <a:pt x="1142" y="1285"/>
                  </a:lnTo>
                  <a:cubicBezTo>
                    <a:pt x="1159" y="1282"/>
                    <a:pt x="1176" y="1279"/>
                    <a:pt x="1195" y="1275"/>
                  </a:cubicBezTo>
                  <a:lnTo>
                    <a:pt x="1195" y="1275"/>
                  </a:lnTo>
                  <a:cubicBezTo>
                    <a:pt x="1208" y="1272"/>
                    <a:pt x="1221" y="1269"/>
                    <a:pt x="1234" y="1267"/>
                  </a:cubicBezTo>
                  <a:lnTo>
                    <a:pt x="1234" y="1267"/>
                  </a:lnTo>
                  <a:cubicBezTo>
                    <a:pt x="1252" y="1263"/>
                    <a:pt x="1270" y="1260"/>
                    <a:pt x="1287" y="1255"/>
                  </a:cubicBezTo>
                  <a:lnTo>
                    <a:pt x="1287" y="1255"/>
                  </a:lnTo>
                  <a:cubicBezTo>
                    <a:pt x="1300" y="1253"/>
                    <a:pt x="1313" y="1250"/>
                    <a:pt x="1326" y="1247"/>
                  </a:cubicBezTo>
                  <a:lnTo>
                    <a:pt x="1326" y="1247"/>
                  </a:lnTo>
                  <a:cubicBezTo>
                    <a:pt x="1344" y="1243"/>
                    <a:pt x="1361" y="1239"/>
                    <a:pt x="1378" y="1234"/>
                  </a:cubicBezTo>
                  <a:lnTo>
                    <a:pt x="1378" y="1234"/>
                  </a:lnTo>
                  <a:cubicBezTo>
                    <a:pt x="1391" y="1232"/>
                    <a:pt x="1404" y="1229"/>
                    <a:pt x="1417" y="1226"/>
                  </a:cubicBezTo>
                  <a:lnTo>
                    <a:pt x="1417" y="1226"/>
                  </a:lnTo>
                  <a:cubicBezTo>
                    <a:pt x="1434" y="1222"/>
                    <a:pt x="1452" y="1217"/>
                    <a:pt x="1470" y="1212"/>
                  </a:cubicBezTo>
                  <a:lnTo>
                    <a:pt x="1470" y="1212"/>
                  </a:lnTo>
                  <a:cubicBezTo>
                    <a:pt x="1482" y="1209"/>
                    <a:pt x="1494" y="1206"/>
                    <a:pt x="1507" y="1203"/>
                  </a:cubicBezTo>
                  <a:lnTo>
                    <a:pt x="1507" y="1203"/>
                  </a:lnTo>
                  <a:cubicBezTo>
                    <a:pt x="1525" y="1198"/>
                    <a:pt x="1543" y="1193"/>
                    <a:pt x="1561" y="1187"/>
                  </a:cubicBezTo>
                  <a:lnTo>
                    <a:pt x="1561" y="1187"/>
                  </a:lnTo>
                  <a:cubicBezTo>
                    <a:pt x="1572" y="1185"/>
                    <a:pt x="1584" y="1182"/>
                    <a:pt x="1594" y="1179"/>
                  </a:cubicBezTo>
                  <a:lnTo>
                    <a:pt x="1594" y="1179"/>
                  </a:lnTo>
                  <a:cubicBezTo>
                    <a:pt x="1616" y="1173"/>
                    <a:pt x="1638" y="1166"/>
                    <a:pt x="1660" y="1159"/>
                  </a:cubicBezTo>
                  <a:lnTo>
                    <a:pt x="1660" y="1159"/>
                  </a:lnTo>
                  <a:cubicBezTo>
                    <a:pt x="1667" y="1158"/>
                    <a:pt x="1674" y="1155"/>
                    <a:pt x="1681" y="1154"/>
                  </a:cubicBezTo>
                  <a:lnTo>
                    <a:pt x="1681" y="1154"/>
                  </a:lnTo>
                  <a:cubicBezTo>
                    <a:pt x="1709" y="1145"/>
                    <a:pt x="1737" y="1136"/>
                    <a:pt x="1765" y="1127"/>
                  </a:cubicBezTo>
                  <a:lnTo>
                    <a:pt x="1765" y="1127"/>
                  </a:lnTo>
                  <a:cubicBezTo>
                    <a:pt x="1766" y="1127"/>
                    <a:pt x="1766" y="1127"/>
                    <a:pt x="1768" y="1127"/>
                  </a:cubicBezTo>
                  <a:lnTo>
                    <a:pt x="1768" y="1127"/>
                  </a:lnTo>
                  <a:cubicBezTo>
                    <a:pt x="1770" y="1126"/>
                    <a:pt x="1772" y="1125"/>
                    <a:pt x="1774" y="1124"/>
                  </a:cubicBezTo>
                  <a:lnTo>
                    <a:pt x="1774" y="1124"/>
                  </a:lnTo>
                  <a:cubicBezTo>
                    <a:pt x="1799" y="1116"/>
                    <a:pt x="1822" y="1108"/>
                    <a:pt x="1847" y="1100"/>
                  </a:cubicBezTo>
                  <a:lnTo>
                    <a:pt x="1847" y="1100"/>
                  </a:lnTo>
                  <a:cubicBezTo>
                    <a:pt x="1853" y="1098"/>
                    <a:pt x="1859" y="1096"/>
                    <a:pt x="1866" y="1094"/>
                  </a:cubicBezTo>
                  <a:lnTo>
                    <a:pt x="1866" y="1094"/>
                  </a:lnTo>
                  <a:cubicBezTo>
                    <a:pt x="1891" y="1085"/>
                    <a:pt x="1917" y="1076"/>
                    <a:pt x="1942" y="1067"/>
                  </a:cubicBezTo>
                  <a:lnTo>
                    <a:pt x="1942" y="1067"/>
                  </a:lnTo>
                  <a:cubicBezTo>
                    <a:pt x="1944" y="1066"/>
                    <a:pt x="1946" y="1065"/>
                    <a:pt x="1949" y="1064"/>
                  </a:cubicBezTo>
                  <a:lnTo>
                    <a:pt x="1949" y="1064"/>
                  </a:lnTo>
                  <a:cubicBezTo>
                    <a:pt x="1972" y="1056"/>
                    <a:pt x="1995" y="1046"/>
                    <a:pt x="2019" y="1038"/>
                  </a:cubicBezTo>
                  <a:lnTo>
                    <a:pt x="2019" y="1038"/>
                  </a:lnTo>
                  <a:cubicBezTo>
                    <a:pt x="2025" y="1035"/>
                    <a:pt x="2031" y="1032"/>
                    <a:pt x="2037" y="1031"/>
                  </a:cubicBezTo>
                  <a:lnTo>
                    <a:pt x="2037" y="1031"/>
                  </a:lnTo>
                  <a:cubicBezTo>
                    <a:pt x="2063" y="1021"/>
                    <a:pt x="2087" y="1011"/>
                    <a:pt x="2111" y="1001"/>
                  </a:cubicBezTo>
                  <a:lnTo>
                    <a:pt x="2111" y="1001"/>
                  </a:lnTo>
                  <a:cubicBezTo>
                    <a:pt x="2113" y="1000"/>
                    <a:pt x="2115" y="1000"/>
                    <a:pt x="2116" y="999"/>
                  </a:cubicBezTo>
                  <a:lnTo>
                    <a:pt x="2116" y="999"/>
                  </a:lnTo>
                  <a:cubicBezTo>
                    <a:pt x="2139" y="989"/>
                    <a:pt x="2162" y="979"/>
                    <a:pt x="2184" y="970"/>
                  </a:cubicBezTo>
                  <a:lnTo>
                    <a:pt x="2184" y="970"/>
                  </a:lnTo>
                  <a:cubicBezTo>
                    <a:pt x="2190" y="967"/>
                    <a:pt x="2197" y="965"/>
                    <a:pt x="2203" y="962"/>
                  </a:cubicBezTo>
                  <a:lnTo>
                    <a:pt x="2203" y="962"/>
                  </a:lnTo>
                  <a:cubicBezTo>
                    <a:pt x="2227" y="951"/>
                    <a:pt x="2250" y="940"/>
                    <a:pt x="2274" y="930"/>
                  </a:cubicBezTo>
                  <a:lnTo>
                    <a:pt x="2274" y="930"/>
                  </a:lnTo>
                  <a:cubicBezTo>
                    <a:pt x="2276" y="929"/>
                    <a:pt x="2277" y="928"/>
                    <a:pt x="2278" y="927"/>
                  </a:cubicBezTo>
                  <a:lnTo>
                    <a:pt x="2278" y="927"/>
                  </a:lnTo>
                  <a:cubicBezTo>
                    <a:pt x="2300" y="918"/>
                    <a:pt x="2323" y="906"/>
                    <a:pt x="2345" y="896"/>
                  </a:cubicBezTo>
                  <a:lnTo>
                    <a:pt x="2345" y="896"/>
                  </a:lnTo>
                  <a:cubicBezTo>
                    <a:pt x="2351" y="893"/>
                    <a:pt x="2356" y="891"/>
                    <a:pt x="2362" y="887"/>
                  </a:cubicBezTo>
                  <a:lnTo>
                    <a:pt x="2362" y="887"/>
                  </a:lnTo>
                  <a:cubicBezTo>
                    <a:pt x="2384" y="876"/>
                    <a:pt x="2407" y="865"/>
                    <a:pt x="2430" y="853"/>
                  </a:cubicBezTo>
                  <a:lnTo>
                    <a:pt x="2430" y="853"/>
                  </a:lnTo>
                  <a:cubicBezTo>
                    <a:pt x="2431" y="852"/>
                    <a:pt x="2433" y="852"/>
                    <a:pt x="2433" y="852"/>
                  </a:cubicBezTo>
                  <a:lnTo>
                    <a:pt x="2433" y="852"/>
                  </a:lnTo>
                  <a:cubicBezTo>
                    <a:pt x="2455" y="840"/>
                    <a:pt x="2476" y="829"/>
                    <a:pt x="2497" y="817"/>
                  </a:cubicBezTo>
                  <a:lnTo>
                    <a:pt x="2497" y="817"/>
                  </a:lnTo>
                  <a:cubicBezTo>
                    <a:pt x="2503" y="814"/>
                    <a:pt x="2508" y="811"/>
                    <a:pt x="2513" y="808"/>
                  </a:cubicBezTo>
                  <a:lnTo>
                    <a:pt x="2513" y="808"/>
                  </a:lnTo>
                  <a:cubicBezTo>
                    <a:pt x="2536" y="796"/>
                    <a:pt x="2557" y="784"/>
                    <a:pt x="2579" y="771"/>
                  </a:cubicBezTo>
                  <a:lnTo>
                    <a:pt x="2579" y="771"/>
                  </a:lnTo>
                  <a:cubicBezTo>
                    <a:pt x="2579" y="771"/>
                    <a:pt x="2580" y="770"/>
                    <a:pt x="2581" y="770"/>
                  </a:cubicBezTo>
                  <a:lnTo>
                    <a:pt x="2581" y="770"/>
                  </a:lnTo>
                  <a:cubicBezTo>
                    <a:pt x="2596" y="761"/>
                    <a:pt x="2611" y="752"/>
                    <a:pt x="2627" y="743"/>
                  </a:cubicBezTo>
                  <a:lnTo>
                    <a:pt x="2627" y="743"/>
                  </a:lnTo>
                  <a:cubicBezTo>
                    <a:pt x="2631" y="740"/>
                    <a:pt x="2635" y="737"/>
                    <a:pt x="2640" y="734"/>
                  </a:cubicBezTo>
                  <a:lnTo>
                    <a:pt x="2640" y="734"/>
                  </a:lnTo>
                  <a:cubicBezTo>
                    <a:pt x="2648" y="729"/>
                    <a:pt x="2656" y="724"/>
                    <a:pt x="2664" y="719"/>
                  </a:cubicBezTo>
                  <a:lnTo>
                    <a:pt x="2664" y="719"/>
                  </a:lnTo>
                  <a:cubicBezTo>
                    <a:pt x="2679" y="711"/>
                    <a:pt x="2692" y="702"/>
                    <a:pt x="2706" y="693"/>
                  </a:cubicBezTo>
                  <a:lnTo>
                    <a:pt x="2706" y="693"/>
                  </a:lnTo>
                  <a:cubicBezTo>
                    <a:pt x="2713" y="688"/>
                    <a:pt x="2721" y="683"/>
                    <a:pt x="2729" y="678"/>
                  </a:cubicBezTo>
                  <a:lnTo>
                    <a:pt x="2729" y="678"/>
                  </a:lnTo>
                  <a:cubicBezTo>
                    <a:pt x="2744" y="668"/>
                    <a:pt x="2758" y="658"/>
                    <a:pt x="2773" y="649"/>
                  </a:cubicBezTo>
                  <a:lnTo>
                    <a:pt x="2773" y="649"/>
                  </a:lnTo>
                  <a:cubicBezTo>
                    <a:pt x="2779" y="644"/>
                    <a:pt x="2786" y="639"/>
                    <a:pt x="2793" y="635"/>
                  </a:cubicBezTo>
                  <a:lnTo>
                    <a:pt x="2793" y="635"/>
                  </a:lnTo>
                  <a:cubicBezTo>
                    <a:pt x="2813" y="621"/>
                    <a:pt x="2833" y="606"/>
                    <a:pt x="2853" y="592"/>
                  </a:cubicBezTo>
                  <a:lnTo>
                    <a:pt x="2854" y="0"/>
                  </a:lnTo>
                  <a:lnTo>
                    <a:pt x="2854" y="0"/>
                  </a:lnTo>
                  <a:cubicBezTo>
                    <a:pt x="2834" y="15"/>
                    <a:pt x="2815" y="30"/>
                    <a:pt x="2794" y="44"/>
                  </a:cubicBezTo>
                </a:path>
              </a:pathLst>
            </a:custGeom>
            <a:solidFill>
              <a:srgbClr val="000000">
                <a:alpha val="25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>
                <a:latin typeface="Montserrat" panose="00000500000000000000" pitchFamily="2" charset="0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86487AB-4F38-4532-84D4-8360E148438C}"/>
              </a:ext>
            </a:extLst>
          </p:cNvPr>
          <p:cNvGrpSpPr/>
          <p:nvPr/>
        </p:nvGrpSpPr>
        <p:grpSpPr>
          <a:xfrm>
            <a:off x="7338045" y="2596035"/>
            <a:ext cx="1613596" cy="1183176"/>
            <a:chOff x="14672914" y="5192070"/>
            <a:chExt cx="3227192" cy="2366351"/>
          </a:xfrm>
        </p:grpSpPr>
        <p:sp>
          <p:nvSpPr>
            <p:cNvPr id="100" name="Freeform 28">
              <a:extLst>
                <a:ext uri="{FF2B5EF4-FFF2-40B4-BE49-F238E27FC236}">
                  <a16:creationId xmlns:a16="http://schemas.microsoft.com/office/drawing/2014/main" id="{F3D537D1-F48A-46A5-8F10-D4F8E3861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6773" y="5632142"/>
              <a:ext cx="1733266" cy="938048"/>
            </a:xfrm>
            <a:custGeom>
              <a:avLst/>
              <a:gdLst>
                <a:gd name="T0" fmla="*/ 1920 w 1980"/>
                <a:gd name="T1" fmla="*/ 444 h 1071"/>
                <a:gd name="T2" fmla="*/ 1870 w 1980"/>
                <a:gd name="T3" fmla="*/ 418 h 1071"/>
                <a:gd name="T4" fmla="*/ 1820 w 1980"/>
                <a:gd name="T5" fmla="*/ 393 h 1071"/>
                <a:gd name="T6" fmla="*/ 1769 w 1980"/>
                <a:gd name="T7" fmla="*/ 368 h 1071"/>
                <a:gd name="T8" fmla="*/ 1717 w 1980"/>
                <a:gd name="T9" fmla="*/ 343 h 1071"/>
                <a:gd name="T10" fmla="*/ 1665 w 1980"/>
                <a:gd name="T11" fmla="*/ 320 h 1071"/>
                <a:gd name="T12" fmla="*/ 1611 w 1980"/>
                <a:gd name="T13" fmla="*/ 297 h 1071"/>
                <a:gd name="T14" fmla="*/ 1566 w 1980"/>
                <a:gd name="T15" fmla="*/ 280 h 1071"/>
                <a:gd name="T16" fmla="*/ 1487 w 1980"/>
                <a:gd name="T17" fmla="*/ 249 h 1071"/>
                <a:gd name="T18" fmla="*/ 1412 w 1980"/>
                <a:gd name="T19" fmla="*/ 223 h 1071"/>
                <a:gd name="T20" fmla="*/ 1320 w 1980"/>
                <a:gd name="T21" fmla="*/ 193 h 1071"/>
                <a:gd name="T22" fmla="*/ 1238 w 1980"/>
                <a:gd name="T23" fmla="*/ 168 h 1071"/>
                <a:gd name="T24" fmla="*/ 1215 w 1980"/>
                <a:gd name="T25" fmla="*/ 162 h 1071"/>
                <a:gd name="T26" fmla="*/ 1147 w 1980"/>
                <a:gd name="T27" fmla="*/ 143 h 1071"/>
                <a:gd name="T28" fmla="*/ 1078 w 1980"/>
                <a:gd name="T29" fmla="*/ 127 h 1071"/>
                <a:gd name="T30" fmla="*/ 1010 w 1980"/>
                <a:gd name="T31" fmla="*/ 110 h 1071"/>
                <a:gd name="T32" fmla="*/ 937 w 1980"/>
                <a:gd name="T33" fmla="*/ 94 h 1071"/>
                <a:gd name="T34" fmla="*/ 875 w 1980"/>
                <a:gd name="T35" fmla="*/ 82 h 1071"/>
                <a:gd name="T36" fmla="*/ 808 w 1980"/>
                <a:gd name="T37" fmla="*/ 70 h 1071"/>
                <a:gd name="T38" fmla="*/ 741 w 1980"/>
                <a:gd name="T39" fmla="*/ 59 h 1071"/>
                <a:gd name="T40" fmla="*/ 673 w 1980"/>
                <a:gd name="T41" fmla="*/ 48 h 1071"/>
                <a:gd name="T42" fmla="*/ 640 w 1980"/>
                <a:gd name="T43" fmla="*/ 44 h 1071"/>
                <a:gd name="T44" fmla="*/ 573 w 1980"/>
                <a:gd name="T45" fmla="*/ 35 h 1071"/>
                <a:gd name="T46" fmla="*/ 506 w 1980"/>
                <a:gd name="T47" fmla="*/ 27 h 1071"/>
                <a:gd name="T48" fmla="*/ 439 w 1980"/>
                <a:gd name="T49" fmla="*/ 20 h 1071"/>
                <a:gd name="T50" fmla="*/ 394 w 1980"/>
                <a:gd name="T51" fmla="*/ 17 h 1071"/>
                <a:gd name="T52" fmla="*/ 337 w 1980"/>
                <a:gd name="T53" fmla="*/ 13 h 1071"/>
                <a:gd name="T54" fmla="*/ 269 w 1980"/>
                <a:gd name="T55" fmla="*/ 8 h 1071"/>
                <a:gd name="T56" fmla="*/ 200 w 1980"/>
                <a:gd name="T57" fmla="*/ 5 h 1071"/>
                <a:gd name="T58" fmla="*/ 131 w 1980"/>
                <a:gd name="T59" fmla="*/ 2 h 1071"/>
                <a:gd name="T60" fmla="*/ 111 w 1980"/>
                <a:gd name="T61" fmla="*/ 2 h 1071"/>
                <a:gd name="T62" fmla="*/ 110 w 1980"/>
                <a:gd name="T63" fmla="*/ 593 h 1071"/>
                <a:gd name="T64" fmla="*/ 163 w 1980"/>
                <a:gd name="T65" fmla="*/ 595 h 1071"/>
                <a:gd name="T66" fmla="*/ 233 w 1980"/>
                <a:gd name="T67" fmla="*/ 597 h 1071"/>
                <a:gd name="T68" fmla="*/ 300 w 1980"/>
                <a:gd name="T69" fmla="*/ 602 h 1071"/>
                <a:gd name="T70" fmla="*/ 368 w 1980"/>
                <a:gd name="T71" fmla="*/ 606 h 1071"/>
                <a:gd name="T72" fmla="*/ 437 w 1980"/>
                <a:gd name="T73" fmla="*/ 612 h 1071"/>
                <a:gd name="T74" fmla="*/ 505 w 1980"/>
                <a:gd name="T75" fmla="*/ 618 h 1071"/>
                <a:gd name="T76" fmla="*/ 572 w 1980"/>
                <a:gd name="T77" fmla="*/ 626 h 1071"/>
                <a:gd name="T78" fmla="*/ 638 w 1980"/>
                <a:gd name="T79" fmla="*/ 635 h 1071"/>
                <a:gd name="T80" fmla="*/ 708 w 1980"/>
                <a:gd name="T81" fmla="*/ 645 h 1071"/>
                <a:gd name="T82" fmla="*/ 777 w 1980"/>
                <a:gd name="T83" fmla="*/ 656 h 1071"/>
                <a:gd name="T84" fmla="*/ 845 w 1980"/>
                <a:gd name="T85" fmla="*/ 668 h 1071"/>
                <a:gd name="T86" fmla="*/ 914 w 1980"/>
                <a:gd name="T87" fmla="*/ 681 h 1071"/>
                <a:gd name="T88" fmla="*/ 1008 w 1980"/>
                <a:gd name="T89" fmla="*/ 701 h 1071"/>
                <a:gd name="T90" fmla="*/ 1077 w 1980"/>
                <a:gd name="T91" fmla="*/ 717 h 1071"/>
                <a:gd name="T92" fmla="*/ 1145 w 1980"/>
                <a:gd name="T93" fmla="*/ 735 h 1071"/>
                <a:gd name="T94" fmla="*/ 1213 w 1980"/>
                <a:gd name="T95" fmla="*/ 753 h 1071"/>
                <a:gd name="T96" fmla="*/ 1314 w 1980"/>
                <a:gd name="T97" fmla="*/ 783 h 1071"/>
                <a:gd name="T98" fmla="*/ 1390 w 1980"/>
                <a:gd name="T99" fmla="*/ 807 h 1071"/>
                <a:gd name="T100" fmla="*/ 1475 w 1980"/>
                <a:gd name="T101" fmla="*/ 837 h 1071"/>
                <a:gd name="T102" fmla="*/ 1557 w 1980"/>
                <a:gd name="T103" fmla="*/ 868 h 1071"/>
                <a:gd name="T104" fmla="*/ 1609 w 1980"/>
                <a:gd name="T105" fmla="*/ 889 h 1071"/>
                <a:gd name="T106" fmla="*/ 1663 w 1980"/>
                <a:gd name="T107" fmla="*/ 911 h 1071"/>
                <a:gd name="T108" fmla="*/ 1716 w 1980"/>
                <a:gd name="T109" fmla="*/ 935 h 1071"/>
                <a:gd name="T110" fmla="*/ 1767 w 1980"/>
                <a:gd name="T111" fmla="*/ 959 h 1071"/>
                <a:gd name="T112" fmla="*/ 1819 w 1980"/>
                <a:gd name="T113" fmla="*/ 984 h 1071"/>
                <a:gd name="T114" fmla="*/ 1869 w 1980"/>
                <a:gd name="T115" fmla="*/ 1009 h 1071"/>
                <a:gd name="T116" fmla="*/ 1918 w 1980"/>
                <a:gd name="T117" fmla="*/ 1036 h 1071"/>
                <a:gd name="T118" fmla="*/ 1978 w 1980"/>
                <a:gd name="T119" fmla="*/ 1070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80" h="1071">
                  <a:moveTo>
                    <a:pt x="1968" y="471"/>
                  </a:moveTo>
                  <a:lnTo>
                    <a:pt x="1968" y="471"/>
                  </a:lnTo>
                  <a:cubicBezTo>
                    <a:pt x="1952" y="462"/>
                    <a:pt x="1936" y="454"/>
                    <a:pt x="1920" y="444"/>
                  </a:cubicBezTo>
                  <a:lnTo>
                    <a:pt x="1920" y="444"/>
                  </a:lnTo>
                  <a:cubicBezTo>
                    <a:pt x="1915" y="441"/>
                    <a:pt x="1908" y="439"/>
                    <a:pt x="1903" y="436"/>
                  </a:cubicBezTo>
                  <a:lnTo>
                    <a:pt x="1903" y="436"/>
                  </a:lnTo>
                  <a:cubicBezTo>
                    <a:pt x="1892" y="430"/>
                    <a:pt x="1881" y="424"/>
                    <a:pt x="1870" y="418"/>
                  </a:cubicBezTo>
                  <a:lnTo>
                    <a:pt x="1870" y="418"/>
                  </a:lnTo>
                  <a:cubicBezTo>
                    <a:pt x="1864" y="415"/>
                    <a:pt x="1857" y="411"/>
                    <a:pt x="1850" y="408"/>
                  </a:cubicBezTo>
                  <a:lnTo>
                    <a:pt x="1850" y="408"/>
                  </a:lnTo>
                  <a:cubicBezTo>
                    <a:pt x="1841" y="402"/>
                    <a:pt x="1831" y="397"/>
                    <a:pt x="1820" y="393"/>
                  </a:cubicBezTo>
                  <a:lnTo>
                    <a:pt x="1820" y="393"/>
                  </a:lnTo>
                  <a:cubicBezTo>
                    <a:pt x="1813" y="388"/>
                    <a:pt x="1806" y="385"/>
                    <a:pt x="1799" y="381"/>
                  </a:cubicBezTo>
                  <a:lnTo>
                    <a:pt x="1799" y="381"/>
                  </a:lnTo>
                  <a:cubicBezTo>
                    <a:pt x="1789" y="377"/>
                    <a:pt x="1780" y="372"/>
                    <a:pt x="1769" y="368"/>
                  </a:cubicBezTo>
                  <a:lnTo>
                    <a:pt x="1769" y="368"/>
                  </a:lnTo>
                  <a:cubicBezTo>
                    <a:pt x="1762" y="364"/>
                    <a:pt x="1754" y="361"/>
                    <a:pt x="1746" y="357"/>
                  </a:cubicBezTo>
                  <a:lnTo>
                    <a:pt x="1746" y="357"/>
                  </a:lnTo>
                  <a:cubicBezTo>
                    <a:pt x="1737" y="353"/>
                    <a:pt x="1728" y="348"/>
                    <a:pt x="1717" y="343"/>
                  </a:cubicBezTo>
                  <a:lnTo>
                    <a:pt x="1717" y="343"/>
                  </a:lnTo>
                  <a:cubicBezTo>
                    <a:pt x="1709" y="340"/>
                    <a:pt x="1701" y="336"/>
                    <a:pt x="1693" y="333"/>
                  </a:cubicBezTo>
                  <a:lnTo>
                    <a:pt x="1693" y="333"/>
                  </a:lnTo>
                  <a:cubicBezTo>
                    <a:pt x="1684" y="328"/>
                    <a:pt x="1675" y="324"/>
                    <a:pt x="1665" y="320"/>
                  </a:cubicBezTo>
                  <a:lnTo>
                    <a:pt x="1665" y="320"/>
                  </a:lnTo>
                  <a:cubicBezTo>
                    <a:pt x="1656" y="316"/>
                    <a:pt x="1648" y="313"/>
                    <a:pt x="1640" y="309"/>
                  </a:cubicBezTo>
                  <a:lnTo>
                    <a:pt x="1640" y="309"/>
                  </a:lnTo>
                  <a:cubicBezTo>
                    <a:pt x="1630" y="306"/>
                    <a:pt x="1620" y="302"/>
                    <a:pt x="1611" y="297"/>
                  </a:cubicBezTo>
                  <a:lnTo>
                    <a:pt x="1611" y="297"/>
                  </a:lnTo>
                  <a:cubicBezTo>
                    <a:pt x="1602" y="294"/>
                    <a:pt x="1594" y="291"/>
                    <a:pt x="1586" y="288"/>
                  </a:cubicBezTo>
                  <a:lnTo>
                    <a:pt x="1586" y="288"/>
                  </a:lnTo>
                  <a:cubicBezTo>
                    <a:pt x="1579" y="285"/>
                    <a:pt x="1573" y="282"/>
                    <a:pt x="1566" y="280"/>
                  </a:cubicBezTo>
                  <a:lnTo>
                    <a:pt x="1566" y="280"/>
                  </a:lnTo>
                  <a:cubicBezTo>
                    <a:pt x="1564" y="279"/>
                    <a:pt x="1561" y="278"/>
                    <a:pt x="1559" y="276"/>
                  </a:cubicBezTo>
                  <a:lnTo>
                    <a:pt x="1559" y="276"/>
                  </a:lnTo>
                  <a:cubicBezTo>
                    <a:pt x="1535" y="268"/>
                    <a:pt x="1511" y="258"/>
                    <a:pt x="1487" y="249"/>
                  </a:cubicBezTo>
                  <a:lnTo>
                    <a:pt x="1487" y="249"/>
                  </a:lnTo>
                  <a:cubicBezTo>
                    <a:pt x="1483" y="249"/>
                    <a:pt x="1480" y="247"/>
                    <a:pt x="1477" y="246"/>
                  </a:cubicBezTo>
                  <a:lnTo>
                    <a:pt x="1477" y="246"/>
                  </a:lnTo>
                  <a:cubicBezTo>
                    <a:pt x="1455" y="238"/>
                    <a:pt x="1433" y="230"/>
                    <a:pt x="1412" y="223"/>
                  </a:cubicBezTo>
                  <a:lnTo>
                    <a:pt x="1412" y="223"/>
                  </a:lnTo>
                  <a:cubicBezTo>
                    <a:pt x="1405" y="221"/>
                    <a:pt x="1399" y="219"/>
                    <a:pt x="1392" y="216"/>
                  </a:cubicBezTo>
                  <a:lnTo>
                    <a:pt x="1392" y="216"/>
                  </a:lnTo>
                  <a:cubicBezTo>
                    <a:pt x="1368" y="208"/>
                    <a:pt x="1344" y="201"/>
                    <a:pt x="1320" y="193"/>
                  </a:cubicBezTo>
                  <a:lnTo>
                    <a:pt x="1320" y="193"/>
                  </a:lnTo>
                  <a:cubicBezTo>
                    <a:pt x="1318" y="193"/>
                    <a:pt x="1317" y="192"/>
                    <a:pt x="1316" y="192"/>
                  </a:cubicBezTo>
                  <a:lnTo>
                    <a:pt x="1316" y="192"/>
                  </a:lnTo>
                  <a:cubicBezTo>
                    <a:pt x="1290" y="184"/>
                    <a:pt x="1265" y="176"/>
                    <a:pt x="1238" y="168"/>
                  </a:cubicBezTo>
                  <a:lnTo>
                    <a:pt x="1238" y="168"/>
                  </a:lnTo>
                  <a:cubicBezTo>
                    <a:pt x="1236" y="168"/>
                    <a:pt x="1233" y="167"/>
                    <a:pt x="1230" y="166"/>
                  </a:cubicBezTo>
                  <a:lnTo>
                    <a:pt x="1230" y="166"/>
                  </a:lnTo>
                  <a:cubicBezTo>
                    <a:pt x="1224" y="165"/>
                    <a:pt x="1220" y="163"/>
                    <a:pt x="1215" y="162"/>
                  </a:cubicBezTo>
                  <a:lnTo>
                    <a:pt x="1215" y="162"/>
                  </a:lnTo>
                  <a:cubicBezTo>
                    <a:pt x="1201" y="158"/>
                    <a:pt x="1187" y="154"/>
                    <a:pt x="1173" y="150"/>
                  </a:cubicBezTo>
                  <a:lnTo>
                    <a:pt x="1173" y="150"/>
                  </a:lnTo>
                  <a:cubicBezTo>
                    <a:pt x="1164" y="148"/>
                    <a:pt x="1156" y="146"/>
                    <a:pt x="1147" y="143"/>
                  </a:cubicBezTo>
                  <a:lnTo>
                    <a:pt x="1147" y="143"/>
                  </a:lnTo>
                  <a:cubicBezTo>
                    <a:pt x="1132" y="140"/>
                    <a:pt x="1117" y="136"/>
                    <a:pt x="1103" y="133"/>
                  </a:cubicBezTo>
                  <a:lnTo>
                    <a:pt x="1103" y="133"/>
                  </a:lnTo>
                  <a:cubicBezTo>
                    <a:pt x="1095" y="130"/>
                    <a:pt x="1086" y="128"/>
                    <a:pt x="1078" y="127"/>
                  </a:cubicBezTo>
                  <a:lnTo>
                    <a:pt x="1078" y="127"/>
                  </a:lnTo>
                  <a:cubicBezTo>
                    <a:pt x="1061" y="122"/>
                    <a:pt x="1043" y="118"/>
                    <a:pt x="1026" y="113"/>
                  </a:cubicBezTo>
                  <a:lnTo>
                    <a:pt x="1026" y="113"/>
                  </a:lnTo>
                  <a:cubicBezTo>
                    <a:pt x="1021" y="113"/>
                    <a:pt x="1015" y="111"/>
                    <a:pt x="1010" y="110"/>
                  </a:cubicBezTo>
                  <a:lnTo>
                    <a:pt x="1010" y="110"/>
                  </a:lnTo>
                  <a:cubicBezTo>
                    <a:pt x="987" y="105"/>
                    <a:pt x="963" y="100"/>
                    <a:pt x="940" y="95"/>
                  </a:cubicBezTo>
                  <a:lnTo>
                    <a:pt x="940" y="95"/>
                  </a:lnTo>
                  <a:cubicBezTo>
                    <a:pt x="939" y="95"/>
                    <a:pt x="938" y="94"/>
                    <a:pt x="937" y="94"/>
                  </a:cubicBezTo>
                  <a:lnTo>
                    <a:pt x="937" y="94"/>
                  </a:lnTo>
                  <a:cubicBezTo>
                    <a:pt x="930" y="93"/>
                    <a:pt x="923" y="92"/>
                    <a:pt x="916" y="90"/>
                  </a:cubicBezTo>
                  <a:lnTo>
                    <a:pt x="916" y="90"/>
                  </a:lnTo>
                  <a:cubicBezTo>
                    <a:pt x="902" y="87"/>
                    <a:pt x="888" y="85"/>
                    <a:pt x="875" y="82"/>
                  </a:cubicBezTo>
                  <a:lnTo>
                    <a:pt x="875" y="82"/>
                  </a:lnTo>
                  <a:cubicBezTo>
                    <a:pt x="865" y="80"/>
                    <a:pt x="855" y="79"/>
                    <a:pt x="847" y="77"/>
                  </a:cubicBezTo>
                  <a:lnTo>
                    <a:pt x="847" y="77"/>
                  </a:lnTo>
                  <a:cubicBezTo>
                    <a:pt x="834" y="74"/>
                    <a:pt x="821" y="72"/>
                    <a:pt x="808" y="70"/>
                  </a:cubicBezTo>
                  <a:lnTo>
                    <a:pt x="808" y="70"/>
                  </a:lnTo>
                  <a:cubicBezTo>
                    <a:pt x="798" y="68"/>
                    <a:pt x="788" y="66"/>
                    <a:pt x="778" y="65"/>
                  </a:cubicBezTo>
                  <a:lnTo>
                    <a:pt x="778" y="65"/>
                  </a:lnTo>
                  <a:cubicBezTo>
                    <a:pt x="766" y="63"/>
                    <a:pt x="753" y="60"/>
                    <a:pt x="741" y="59"/>
                  </a:cubicBezTo>
                  <a:lnTo>
                    <a:pt x="741" y="59"/>
                  </a:lnTo>
                  <a:cubicBezTo>
                    <a:pt x="730" y="57"/>
                    <a:pt x="721" y="55"/>
                    <a:pt x="710" y="53"/>
                  </a:cubicBezTo>
                  <a:lnTo>
                    <a:pt x="710" y="53"/>
                  </a:lnTo>
                  <a:cubicBezTo>
                    <a:pt x="698" y="52"/>
                    <a:pt x="685" y="50"/>
                    <a:pt x="673" y="48"/>
                  </a:cubicBezTo>
                  <a:lnTo>
                    <a:pt x="673" y="48"/>
                  </a:lnTo>
                  <a:cubicBezTo>
                    <a:pt x="669" y="48"/>
                    <a:pt x="666" y="48"/>
                    <a:pt x="663" y="46"/>
                  </a:cubicBezTo>
                  <a:lnTo>
                    <a:pt x="663" y="46"/>
                  </a:lnTo>
                  <a:cubicBezTo>
                    <a:pt x="655" y="46"/>
                    <a:pt x="647" y="45"/>
                    <a:pt x="640" y="44"/>
                  </a:cubicBezTo>
                  <a:lnTo>
                    <a:pt x="640" y="44"/>
                  </a:lnTo>
                  <a:cubicBezTo>
                    <a:pt x="629" y="42"/>
                    <a:pt x="618" y="41"/>
                    <a:pt x="607" y="40"/>
                  </a:cubicBezTo>
                  <a:lnTo>
                    <a:pt x="607" y="40"/>
                  </a:lnTo>
                  <a:cubicBezTo>
                    <a:pt x="595" y="38"/>
                    <a:pt x="584" y="36"/>
                    <a:pt x="573" y="35"/>
                  </a:cubicBezTo>
                  <a:lnTo>
                    <a:pt x="573" y="35"/>
                  </a:lnTo>
                  <a:cubicBezTo>
                    <a:pt x="562" y="34"/>
                    <a:pt x="551" y="33"/>
                    <a:pt x="540" y="31"/>
                  </a:cubicBezTo>
                  <a:lnTo>
                    <a:pt x="540" y="31"/>
                  </a:lnTo>
                  <a:cubicBezTo>
                    <a:pt x="528" y="30"/>
                    <a:pt x="517" y="28"/>
                    <a:pt x="506" y="27"/>
                  </a:cubicBezTo>
                  <a:lnTo>
                    <a:pt x="506" y="27"/>
                  </a:lnTo>
                  <a:cubicBezTo>
                    <a:pt x="495" y="27"/>
                    <a:pt x="484" y="25"/>
                    <a:pt x="473" y="24"/>
                  </a:cubicBezTo>
                  <a:lnTo>
                    <a:pt x="473" y="24"/>
                  </a:lnTo>
                  <a:cubicBezTo>
                    <a:pt x="461" y="23"/>
                    <a:pt x="450" y="22"/>
                    <a:pt x="439" y="20"/>
                  </a:cubicBezTo>
                  <a:lnTo>
                    <a:pt x="439" y="20"/>
                  </a:lnTo>
                  <a:cubicBezTo>
                    <a:pt x="427" y="20"/>
                    <a:pt x="416" y="19"/>
                    <a:pt x="405" y="18"/>
                  </a:cubicBezTo>
                  <a:lnTo>
                    <a:pt x="405" y="18"/>
                  </a:lnTo>
                  <a:cubicBezTo>
                    <a:pt x="401" y="18"/>
                    <a:pt x="398" y="17"/>
                    <a:pt x="394" y="17"/>
                  </a:cubicBezTo>
                  <a:lnTo>
                    <a:pt x="394" y="17"/>
                  </a:lnTo>
                  <a:cubicBezTo>
                    <a:pt x="386" y="16"/>
                    <a:pt x="379" y="15"/>
                    <a:pt x="370" y="15"/>
                  </a:cubicBezTo>
                  <a:lnTo>
                    <a:pt x="370" y="15"/>
                  </a:lnTo>
                  <a:cubicBezTo>
                    <a:pt x="360" y="14"/>
                    <a:pt x="348" y="13"/>
                    <a:pt x="337" y="13"/>
                  </a:cubicBezTo>
                  <a:lnTo>
                    <a:pt x="337" y="13"/>
                  </a:lnTo>
                  <a:cubicBezTo>
                    <a:pt x="325" y="12"/>
                    <a:pt x="313" y="11"/>
                    <a:pt x="302" y="10"/>
                  </a:cubicBezTo>
                  <a:lnTo>
                    <a:pt x="302" y="10"/>
                  </a:lnTo>
                  <a:cubicBezTo>
                    <a:pt x="291" y="9"/>
                    <a:pt x="280" y="9"/>
                    <a:pt x="269" y="8"/>
                  </a:cubicBezTo>
                  <a:lnTo>
                    <a:pt x="269" y="8"/>
                  </a:lnTo>
                  <a:cubicBezTo>
                    <a:pt x="257" y="7"/>
                    <a:pt x="245" y="7"/>
                    <a:pt x="234" y="6"/>
                  </a:cubicBezTo>
                  <a:lnTo>
                    <a:pt x="234" y="6"/>
                  </a:lnTo>
                  <a:cubicBezTo>
                    <a:pt x="223" y="6"/>
                    <a:pt x="212" y="6"/>
                    <a:pt x="200" y="5"/>
                  </a:cubicBezTo>
                  <a:lnTo>
                    <a:pt x="200" y="5"/>
                  </a:lnTo>
                  <a:cubicBezTo>
                    <a:pt x="189" y="5"/>
                    <a:pt x="177" y="4"/>
                    <a:pt x="166" y="4"/>
                  </a:cubicBezTo>
                  <a:lnTo>
                    <a:pt x="166" y="4"/>
                  </a:lnTo>
                  <a:cubicBezTo>
                    <a:pt x="154" y="3"/>
                    <a:pt x="143" y="3"/>
                    <a:pt x="131" y="2"/>
                  </a:cubicBezTo>
                  <a:lnTo>
                    <a:pt x="131" y="2"/>
                  </a:lnTo>
                  <a:cubicBezTo>
                    <a:pt x="128" y="2"/>
                    <a:pt x="125" y="2"/>
                    <a:pt x="122" y="2"/>
                  </a:cubicBezTo>
                  <a:lnTo>
                    <a:pt x="122" y="2"/>
                  </a:lnTo>
                  <a:cubicBezTo>
                    <a:pt x="118" y="2"/>
                    <a:pt x="115" y="2"/>
                    <a:pt x="111" y="2"/>
                  </a:cubicBezTo>
                  <a:lnTo>
                    <a:pt x="111" y="2"/>
                  </a:lnTo>
                  <a:cubicBezTo>
                    <a:pt x="75" y="1"/>
                    <a:pt x="38" y="0"/>
                    <a:pt x="2" y="0"/>
                  </a:cubicBezTo>
                  <a:lnTo>
                    <a:pt x="0" y="592"/>
                  </a:lnTo>
                  <a:lnTo>
                    <a:pt x="0" y="592"/>
                  </a:lnTo>
                  <a:cubicBezTo>
                    <a:pt x="36" y="592"/>
                    <a:pt x="73" y="592"/>
                    <a:pt x="110" y="593"/>
                  </a:cubicBezTo>
                  <a:lnTo>
                    <a:pt x="110" y="593"/>
                  </a:lnTo>
                  <a:cubicBezTo>
                    <a:pt x="117" y="593"/>
                    <a:pt x="123" y="593"/>
                    <a:pt x="130" y="594"/>
                  </a:cubicBezTo>
                  <a:lnTo>
                    <a:pt x="130" y="594"/>
                  </a:lnTo>
                  <a:cubicBezTo>
                    <a:pt x="141" y="594"/>
                    <a:pt x="152" y="594"/>
                    <a:pt x="163" y="595"/>
                  </a:cubicBezTo>
                  <a:lnTo>
                    <a:pt x="163" y="595"/>
                  </a:lnTo>
                  <a:cubicBezTo>
                    <a:pt x="175" y="595"/>
                    <a:pt x="187" y="596"/>
                    <a:pt x="198" y="596"/>
                  </a:cubicBezTo>
                  <a:lnTo>
                    <a:pt x="198" y="596"/>
                  </a:lnTo>
                  <a:cubicBezTo>
                    <a:pt x="210" y="596"/>
                    <a:pt x="221" y="597"/>
                    <a:pt x="233" y="597"/>
                  </a:cubicBezTo>
                  <a:lnTo>
                    <a:pt x="233" y="597"/>
                  </a:lnTo>
                  <a:cubicBezTo>
                    <a:pt x="244" y="598"/>
                    <a:pt x="256" y="598"/>
                    <a:pt x="267" y="599"/>
                  </a:cubicBezTo>
                  <a:lnTo>
                    <a:pt x="267" y="599"/>
                  </a:lnTo>
                  <a:cubicBezTo>
                    <a:pt x="279" y="600"/>
                    <a:pt x="289" y="601"/>
                    <a:pt x="300" y="602"/>
                  </a:cubicBezTo>
                  <a:lnTo>
                    <a:pt x="300" y="602"/>
                  </a:lnTo>
                  <a:cubicBezTo>
                    <a:pt x="312" y="602"/>
                    <a:pt x="324" y="603"/>
                    <a:pt x="335" y="603"/>
                  </a:cubicBezTo>
                  <a:lnTo>
                    <a:pt x="335" y="603"/>
                  </a:lnTo>
                  <a:cubicBezTo>
                    <a:pt x="346" y="604"/>
                    <a:pt x="358" y="605"/>
                    <a:pt x="368" y="606"/>
                  </a:cubicBezTo>
                  <a:lnTo>
                    <a:pt x="368" y="606"/>
                  </a:lnTo>
                  <a:cubicBezTo>
                    <a:pt x="380" y="607"/>
                    <a:pt x="392" y="608"/>
                    <a:pt x="403" y="609"/>
                  </a:cubicBezTo>
                  <a:lnTo>
                    <a:pt x="403" y="609"/>
                  </a:lnTo>
                  <a:cubicBezTo>
                    <a:pt x="414" y="610"/>
                    <a:pt x="425" y="610"/>
                    <a:pt x="437" y="612"/>
                  </a:cubicBezTo>
                  <a:lnTo>
                    <a:pt x="437" y="612"/>
                  </a:lnTo>
                  <a:cubicBezTo>
                    <a:pt x="448" y="613"/>
                    <a:pt x="460" y="614"/>
                    <a:pt x="471" y="615"/>
                  </a:cubicBezTo>
                  <a:lnTo>
                    <a:pt x="471" y="615"/>
                  </a:lnTo>
                  <a:cubicBezTo>
                    <a:pt x="482" y="617"/>
                    <a:pt x="493" y="617"/>
                    <a:pt x="505" y="618"/>
                  </a:cubicBezTo>
                  <a:lnTo>
                    <a:pt x="505" y="618"/>
                  </a:lnTo>
                  <a:cubicBezTo>
                    <a:pt x="516" y="620"/>
                    <a:pt x="527" y="621"/>
                    <a:pt x="538" y="623"/>
                  </a:cubicBezTo>
                  <a:lnTo>
                    <a:pt x="538" y="623"/>
                  </a:lnTo>
                  <a:cubicBezTo>
                    <a:pt x="549" y="624"/>
                    <a:pt x="560" y="625"/>
                    <a:pt x="572" y="626"/>
                  </a:cubicBezTo>
                  <a:lnTo>
                    <a:pt x="572" y="626"/>
                  </a:lnTo>
                  <a:cubicBezTo>
                    <a:pt x="583" y="628"/>
                    <a:pt x="594" y="629"/>
                    <a:pt x="605" y="631"/>
                  </a:cubicBezTo>
                  <a:lnTo>
                    <a:pt x="605" y="631"/>
                  </a:lnTo>
                  <a:cubicBezTo>
                    <a:pt x="616" y="632"/>
                    <a:pt x="627" y="633"/>
                    <a:pt x="638" y="635"/>
                  </a:cubicBezTo>
                  <a:lnTo>
                    <a:pt x="638" y="635"/>
                  </a:lnTo>
                  <a:cubicBezTo>
                    <a:pt x="649" y="637"/>
                    <a:pt x="660" y="638"/>
                    <a:pt x="671" y="639"/>
                  </a:cubicBezTo>
                  <a:lnTo>
                    <a:pt x="671" y="639"/>
                  </a:lnTo>
                  <a:cubicBezTo>
                    <a:pt x="683" y="641"/>
                    <a:pt x="696" y="644"/>
                    <a:pt x="708" y="645"/>
                  </a:cubicBezTo>
                  <a:lnTo>
                    <a:pt x="708" y="645"/>
                  </a:lnTo>
                  <a:cubicBezTo>
                    <a:pt x="719" y="646"/>
                    <a:pt x="728" y="648"/>
                    <a:pt x="739" y="649"/>
                  </a:cubicBezTo>
                  <a:lnTo>
                    <a:pt x="739" y="649"/>
                  </a:lnTo>
                  <a:cubicBezTo>
                    <a:pt x="751" y="652"/>
                    <a:pt x="764" y="654"/>
                    <a:pt x="777" y="656"/>
                  </a:cubicBezTo>
                  <a:lnTo>
                    <a:pt x="777" y="656"/>
                  </a:lnTo>
                  <a:cubicBezTo>
                    <a:pt x="787" y="657"/>
                    <a:pt x="796" y="659"/>
                    <a:pt x="806" y="661"/>
                  </a:cubicBezTo>
                  <a:lnTo>
                    <a:pt x="806" y="661"/>
                  </a:lnTo>
                  <a:cubicBezTo>
                    <a:pt x="819" y="663"/>
                    <a:pt x="832" y="665"/>
                    <a:pt x="845" y="668"/>
                  </a:cubicBezTo>
                  <a:lnTo>
                    <a:pt x="845" y="668"/>
                  </a:lnTo>
                  <a:cubicBezTo>
                    <a:pt x="854" y="670"/>
                    <a:pt x="863" y="671"/>
                    <a:pt x="873" y="673"/>
                  </a:cubicBezTo>
                  <a:lnTo>
                    <a:pt x="873" y="673"/>
                  </a:lnTo>
                  <a:cubicBezTo>
                    <a:pt x="886" y="676"/>
                    <a:pt x="900" y="678"/>
                    <a:pt x="914" y="681"/>
                  </a:cubicBezTo>
                  <a:lnTo>
                    <a:pt x="914" y="681"/>
                  </a:lnTo>
                  <a:cubicBezTo>
                    <a:pt x="922" y="683"/>
                    <a:pt x="930" y="684"/>
                    <a:pt x="938" y="686"/>
                  </a:cubicBezTo>
                  <a:lnTo>
                    <a:pt x="938" y="686"/>
                  </a:lnTo>
                  <a:cubicBezTo>
                    <a:pt x="962" y="691"/>
                    <a:pt x="985" y="696"/>
                    <a:pt x="1008" y="701"/>
                  </a:cubicBezTo>
                  <a:lnTo>
                    <a:pt x="1008" y="701"/>
                  </a:lnTo>
                  <a:cubicBezTo>
                    <a:pt x="1014" y="703"/>
                    <a:pt x="1019" y="704"/>
                    <a:pt x="1024" y="705"/>
                  </a:cubicBezTo>
                  <a:lnTo>
                    <a:pt x="1024" y="705"/>
                  </a:lnTo>
                  <a:cubicBezTo>
                    <a:pt x="1042" y="709"/>
                    <a:pt x="1059" y="713"/>
                    <a:pt x="1077" y="717"/>
                  </a:cubicBezTo>
                  <a:lnTo>
                    <a:pt x="1077" y="717"/>
                  </a:lnTo>
                  <a:cubicBezTo>
                    <a:pt x="1085" y="719"/>
                    <a:pt x="1093" y="722"/>
                    <a:pt x="1101" y="724"/>
                  </a:cubicBezTo>
                  <a:lnTo>
                    <a:pt x="1101" y="724"/>
                  </a:lnTo>
                  <a:cubicBezTo>
                    <a:pt x="1116" y="727"/>
                    <a:pt x="1131" y="730"/>
                    <a:pt x="1145" y="735"/>
                  </a:cubicBezTo>
                  <a:lnTo>
                    <a:pt x="1145" y="735"/>
                  </a:lnTo>
                  <a:cubicBezTo>
                    <a:pt x="1154" y="737"/>
                    <a:pt x="1163" y="739"/>
                    <a:pt x="1171" y="742"/>
                  </a:cubicBezTo>
                  <a:lnTo>
                    <a:pt x="1171" y="742"/>
                  </a:lnTo>
                  <a:cubicBezTo>
                    <a:pt x="1185" y="745"/>
                    <a:pt x="1199" y="749"/>
                    <a:pt x="1213" y="753"/>
                  </a:cubicBezTo>
                  <a:lnTo>
                    <a:pt x="1213" y="753"/>
                  </a:lnTo>
                  <a:cubicBezTo>
                    <a:pt x="1221" y="756"/>
                    <a:pt x="1229" y="758"/>
                    <a:pt x="1237" y="760"/>
                  </a:cubicBezTo>
                  <a:lnTo>
                    <a:pt x="1237" y="760"/>
                  </a:lnTo>
                  <a:cubicBezTo>
                    <a:pt x="1263" y="767"/>
                    <a:pt x="1289" y="775"/>
                    <a:pt x="1314" y="783"/>
                  </a:cubicBezTo>
                  <a:lnTo>
                    <a:pt x="1314" y="783"/>
                  </a:lnTo>
                  <a:cubicBezTo>
                    <a:pt x="1315" y="784"/>
                    <a:pt x="1317" y="784"/>
                    <a:pt x="1318" y="784"/>
                  </a:cubicBezTo>
                  <a:lnTo>
                    <a:pt x="1318" y="784"/>
                  </a:lnTo>
                  <a:cubicBezTo>
                    <a:pt x="1343" y="791"/>
                    <a:pt x="1366" y="799"/>
                    <a:pt x="1390" y="807"/>
                  </a:cubicBezTo>
                  <a:lnTo>
                    <a:pt x="1390" y="807"/>
                  </a:lnTo>
                  <a:cubicBezTo>
                    <a:pt x="1397" y="810"/>
                    <a:pt x="1403" y="811"/>
                    <a:pt x="1410" y="814"/>
                  </a:cubicBezTo>
                  <a:lnTo>
                    <a:pt x="1410" y="814"/>
                  </a:lnTo>
                  <a:cubicBezTo>
                    <a:pt x="1432" y="822"/>
                    <a:pt x="1453" y="829"/>
                    <a:pt x="1475" y="837"/>
                  </a:cubicBezTo>
                  <a:lnTo>
                    <a:pt x="1475" y="837"/>
                  </a:lnTo>
                  <a:cubicBezTo>
                    <a:pt x="1478" y="839"/>
                    <a:pt x="1482" y="839"/>
                    <a:pt x="1485" y="840"/>
                  </a:cubicBezTo>
                  <a:lnTo>
                    <a:pt x="1485" y="840"/>
                  </a:lnTo>
                  <a:cubicBezTo>
                    <a:pt x="1509" y="850"/>
                    <a:pt x="1533" y="858"/>
                    <a:pt x="1557" y="868"/>
                  </a:cubicBezTo>
                  <a:lnTo>
                    <a:pt x="1557" y="868"/>
                  </a:lnTo>
                  <a:cubicBezTo>
                    <a:pt x="1566" y="872"/>
                    <a:pt x="1575" y="875"/>
                    <a:pt x="1584" y="879"/>
                  </a:cubicBezTo>
                  <a:lnTo>
                    <a:pt x="1584" y="879"/>
                  </a:lnTo>
                  <a:cubicBezTo>
                    <a:pt x="1593" y="882"/>
                    <a:pt x="1601" y="886"/>
                    <a:pt x="1609" y="889"/>
                  </a:cubicBezTo>
                  <a:lnTo>
                    <a:pt x="1609" y="889"/>
                  </a:lnTo>
                  <a:cubicBezTo>
                    <a:pt x="1619" y="892"/>
                    <a:pt x="1628" y="897"/>
                    <a:pt x="1638" y="901"/>
                  </a:cubicBezTo>
                  <a:lnTo>
                    <a:pt x="1638" y="901"/>
                  </a:lnTo>
                  <a:cubicBezTo>
                    <a:pt x="1647" y="905"/>
                    <a:pt x="1654" y="908"/>
                    <a:pt x="1663" y="911"/>
                  </a:cubicBezTo>
                  <a:lnTo>
                    <a:pt x="1663" y="911"/>
                  </a:lnTo>
                  <a:cubicBezTo>
                    <a:pt x="1672" y="915"/>
                    <a:pt x="1682" y="920"/>
                    <a:pt x="1692" y="924"/>
                  </a:cubicBezTo>
                  <a:lnTo>
                    <a:pt x="1692" y="924"/>
                  </a:lnTo>
                  <a:cubicBezTo>
                    <a:pt x="1700" y="927"/>
                    <a:pt x="1707" y="931"/>
                    <a:pt x="1716" y="935"/>
                  </a:cubicBezTo>
                  <a:lnTo>
                    <a:pt x="1716" y="935"/>
                  </a:lnTo>
                  <a:cubicBezTo>
                    <a:pt x="1726" y="939"/>
                    <a:pt x="1735" y="944"/>
                    <a:pt x="1745" y="948"/>
                  </a:cubicBezTo>
                  <a:lnTo>
                    <a:pt x="1745" y="948"/>
                  </a:lnTo>
                  <a:cubicBezTo>
                    <a:pt x="1753" y="952"/>
                    <a:pt x="1760" y="955"/>
                    <a:pt x="1767" y="959"/>
                  </a:cubicBezTo>
                  <a:lnTo>
                    <a:pt x="1767" y="959"/>
                  </a:lnTo>
                  <a:cubicBezTo>
                    <a:pt x="1778" y="964"/>
                    <a:pt x="1788" y="968"/>
                    <a:pt x="1797" y="973"/>
                  </a:cubicBezTo>
                  <a:lnTo>
                    <a:pt x="1797" y="973"/>
                  </a:lnTo>
                  <a:cubicBezTo>
                    <a:pt x="1804" y="977"/>
                    <a:pt x="1812" y="980"/>
                    <a:pt x="1819" y="984"/>
                  </a:cubicBezTo>
                  <a:lnTo>
                    <a:pt x="1819" y="984"/>
                  </a:lnTo>
                  <a:cubicBezTo>
                    <a:pt x="1829" y="989"/>
                    <a:pt x="1839" y="994"/>
                    <a:pt x="1848" y="999"/>
                  </a:cubicBezTo>
                  <a:lnTo>
                    <a:pt x="1848" y="999"/>
                  </a:lnTo>
                  <a:cubicBezTo>
                    <a:pt x="1855" y="1002"/>
                    <a:pt x="1862" y="1006"/>
                    <a:pt x="1869" y="1009"/>
                  </a:cubicBezTo>
                  <a:lnTo>
                    <a:pt x="1869" y="1009"/>
                  </a:lnTo>
                  <a:cubicBezTo>
                    <a:pt x="1880" y="1015"/>
                    <a:pt x="1890" y="1021"/>
                    <a:pt x="1901" y="1027"/>
                  </a:cubicBezTo>
                  <a:lnTo>
                    <a:pt x="1901" y="1027"/>
                  </a:lnTo>
                  <a:cubicBezTo>
                    <a:pt x="1907" y="1030"/>
                    <a:pt x="1913" y="1033"/>
                    <a:pt x="1918" y="1036"/>
                  </a:cubicBezTo>
                  <a:lnTo>
                    <a:pt x="1918" y="1036"/>
                  </a:lnTo>
                  <a:cubicBezTo>
                    <a:pt x="1935" y="1045"/>
                    <a:pt x="1950" y="1053"/>
                    <a:pt x="1966" y="1063"/>
                  </a:cubicBezTo>
                  <a:lnTo>
                    <a:pt x="1966" y="1063"/>
                  </a:lnTo>
                  <a:cubicBezTo>
                    <a:pt x="1970" y="1065"/>
                    <a:pt x="1974" y="1067"/>
                    <a:pt x="1978" y="1070"/>
                  </a:cubicBezTo>
                  <a:lnTo>
                    <a:pt x="1979" y="478"/>
                  </a:lnTo>
                  <a:lnTo>
                    <a:pt x="1979" y="478"/>
                  </a:lnTo>
                  <a:cubicBezTo>
                    <a:pt x="1975" y="476"/>
                    <a:pt x="1972" y="474"/>
                    <a:pt x="1968" y="471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>
                <a:latin typeface="Montserrat" panose="00000500000000000000" pitchFamily="2" charset="0"/>
              </a:endParaRPr>
            </a:p>
          </p:txBody>
        </p:sp>
        <p:sp>
          <p:nvSpPr>
            <p:cNvPr id="101" name="Freeform 29">
              <a:extLst>
                <a:ext uri="{FF2B5EF4-FFF2-40B4-BE49-F238E27FC236}">
                  <a16:creationId xmlns:a16="http://schemas.microsoft.com/office/drawing/2014/main" id="{A7BA07FA-3426-4E27-B0AD-DC8DE6A05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6773" y="5632142"/>
              <a:ext cx="1733266" cy="938048"/>
            </a:xfrm>
            <a:custGeom>
              <a:avLst/>
              <a:gdLst>
                <a:gd name="T0" fmla="*/ 1920 w 1980"/>
                <a:gd name="T1" fmla="*/ 444 h 1071"/>
                <a:gd name="T2" fmla="*/ 1870 w 1980"/>
                <a:gd name="T3" fmla="*/ 418 h 1071"/>
                <a:gd name="T4" fmla="*/ 1820 w 1980"/>
                <a:gd name="T5" fmla="*/ 393 h 1071"/>
                <a:gd name="T6" fmla="*/ 1769 w 1980"/>
                <a:gd name="T7" fmla="*/ 368 h 1071"/>
                <a:gd name="T8" fmla="*/ 1717 w 1980"/>
                <a:gd name="T9" fmla="*/ 343 h 1071"/>
                <a:gd name="T10" fmla="*/ 1665 w 1980"/>
                <a:gd name="T11" fmla="*/ 320 h 1071"/>
                <a:gd name="T12" fmla="*/ 1611 w 1980"/>
                <a:gd name="T13" fmla="*/ 297 h 1071"/>
                <a:gd name="T14" fmla="*/ 1566 w 1980"/>
                <a:gd name="T15" fmla="*/ 280 h 1071"/>
                <a:gd name="T16" fmla="*/ 1487 w 1980"/>
                <a:gd name="T17" fmla="*/ 249 h 1071"/>
                <a:gd name="T18" fmla="*/ 1412 w 1980"/>
                <a:gd name="T19" fmla="*/ 223 h 1071"/>
                <a:gd name="T20" fmla="*/ 1320 w 1980"/>
                <a:gd name="T21" fmla="*/ 193 h 1071"/>
                <a:gd name="T22" fmla="*/ 1238 w 1980"/>
                <a:gd name="T23" fmla="*/ 168 h 1071"/>
                <a:gd name="T24" fmla="*/ 1215 w 1980"/>
                <a:gd name="T25" fmla="*/ 162 h 1071"/>
                <a:gd name="T26" fmla="*/ 1147 w 1980"/>
                <a:gd name="T27" fmla="*/ 143 h 1071"/>
                <a:gd name="T28" fmla="*/ 1078 w 1980"/>
                <a:gd name="T29" fmla="*/ 127 h 1071"/>
                <a:gd name="T30" fmla="*/ 1010 w 1980"/>
                <a:gd name="T31" fmla="*/ 110 h 1071"/>
                <a:gd name="T32" fmla="*/ 937 w 1980"/>
                <a:gd name="T33" fmla="*/ 94 h 1071"/>
                <a:gd name="T34" fmla="*/ 875 w 1980"/>
                <a:gd name="T35" fmla="*/ 82 h 1071"/>
                <a:gd name="T36" fmla="*/ 808 w 1980"/>
                <a:gd name="T37" fmla="*/ 70 h 1071"/>
                <a:gd name="T38" fmla="*/ 741 w 1980"/>
                <a:gd name="T39" fmla="*/ 59 h 1071"/>
                <a:gd name="T40" fmla="*/ 673 w 1980"/>
                <a:gd name="T41" fmla="*/ 48 h 1071"/>
                <a:gd name="T42" fmla="*/ 640 w 1980"/>
                <a:gd name="T43" fmla="*/ 44 h 1071"/>
                <a:gd name="T44" fmla="*/ 573 w 1980"/>
                <a:gd name="T45" fmla="*/ 35 h 1071"/>
                <a:gd name="T46" fmla="*/ 506 w 1980"/>
                <a:gd name="T47" fmla="*/ 27 h 1071"/>
                <a:gd name="T48" fmla="*/ 439 w 1980"/>
                <a:gd name="T49" fmla="*/ 20 h 1071"/>
                <a:gd name="T50" fmla="*/ 394 w 1980"/>
                <a:gd name="T51" fmla="*/ 17 h 1071"/>
                <a:gd name="T52" fmla="*/ 337 w 1980"/>
                <a:gd name="T53" fmla="*/ 13 h 1071"/>
                <a:gd name="T54" fmla="*/ 269 w 1980"/>
                <a:gd name="T55" fmla="*/ 8 h 1071"/>
                <a:gd name="T56" fmla="*/ 200 w 1980"/>
                <a:gd name="T57" fmla="*/ 5 h 1071"/>
                <a:gd name="T58" fmla="*/ 131 w 1980"/>
                <a:gd name="T59" fmla="*/ 2 h 1071"/>
                <a:gd name="T60" fmla="*/ 111 w 1980"/>
                <a:gd name="T61" fmla="*/ 2 h 1071"/>
                <a:gd name="T62" fmla="*/ 110 w 1980"/>
                <a:gd name="T63" fmla="*/ 593 h 1071"/>
                <a:gd name="T64" fmla="*/ 163 w 1980"/>
                <a:gd name="T65" fmla="*/ 595 h 1071"/>
                <a:gd name="T66" fmla="*/ 233 w 1980"/>
                <a:gd name="T67" fmla="*/ 597 h 1071"/>
                <a:gd name="T68" fmla="*/ 300 w 1980"/>
                <a:gd name="T69" fmla="*/ 602 h 1071"/>
                <a:gd name="T70" fmla="*/ 368 w 1980"/>
                <a:gd name="T71" fmla="*/ 606 h 1071"/>
                <a:gd name="T72" fmla="*/ 437 w 1980"/>
                <a:gd name="T73" fmla="*/ 612 h 1071"/>
                <a:gd name="T74" fmla="*/ 505 w 1980"/>
                <a:gd name="T75" fmla="*/ 618 h 1071"/>
                <a:gd name="T76" fmla="*/ 572 w 1980"/>
                <a:gd name="T77" fmla="*/ 626 h 1071"/>
                <a:gd name="T78" fmla="*/ 638 w 1980"/>
                <a:gd name="T79" fmla="*/ 635 h 1071"/>
                <a:gd name="T80" fmla="*/ 708 w 1980"/>
                <a:gd name="T81" fmla="*/ 645 h 1071"/>
                <a:gd name="T82" fmla="*/ 777 w 1980"/>
                <a:gd name="T83" fmla="*/ 656 h 1071"/>
                <a:gd name="T84" fmla="*/ 845 w 1980"/>
                <a:gd name="T85" fmla="*/ 668 h 1071"/>
                <a:gd name="T86" fmla="*/ 914 w 1980"/>
                <a:gd name="T87" fmla="*/ 681 h 1071"/>
                <a:gd name="T88" fmla="*/ 1008 w 1980"/>
                <a:gd name="T89" fmla="*/ 701 h 1071"/>
                <a:gd name="T90" fmla="*/ 1077 w 1980"/>
                <a:gd name="T91" fmla="*/ 717 h 1071"/>
                <a:gd name="T92" fmla="*/ 1145 w 1980"/>
                <a:gd name="T93" fmla="*/ 735 h 1071"/>
                <a:gd name="T94" fmla="*/ 1213 w 1980"/>
                <a:gd name="T95" fmla="*/ 753 h 1071"/>
                <a:gd name="T96" fmla="*/ 1314 w 1980"/>
                <a:gd name="T97" fmla="*/ 783 h 1071"/>
                <a:gd name="T98" fmla="*/ 1390 w 1980"/>
                <a:gd name="T99" fmla="*/ 807 h 1071"/>
                <a:gd name="T100" fmla="*/ 1475 w 1980"/>
                <a:gd name="T101" fmla="*/ 837 h 1071"/>
                <a:gd name="T102" fmla="*/ 1557 w 1980"/>
                <a:gd name="T103" fmla="*/ 868 h 1071"/>
                <a:gd name="T104" fmla="*/ 1609 w 1980"/>
                <a:gd name="T105" fmla="*/ 889 h 1071"/>
                <a:gd name="T106" fmla="*/ 1663 w 1980"/>
                <a:gd name="T107" fmla="*/ 911 h 1071"/>
                <a:gd name="T108" fmla="*/ 1716 w 1980"/>
                <a:gd name="T109" fmla="*/ 935 h 1071"/>
                <a:gd name="T110" fmla="*/ 1767 w 1980"/>
                <a:gd name="T111" fmla="*/ 959 h 1071"/>
                <a:gd name="T112" fmla="*/ 1819 w 1980"/>
                <a:gd name="T113" fmla="*/ 984 h 1071"/>
                <a:gd name="T114" fmla="*/ 1869 w 1980"/>
                <a:gd name="T115" fmla="*/ 1009 h 1071"/>
                <a:gd name="T116" fmla="*/ 1918 w 1980"/>
                <a:gd name="T117" fmla="*/ 1036 h 1071"/>
                <a:gd name="T118" fmla="*/ 1978 w 1980"/>
                <a:gd name="T119" fmla="*/ 1070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80" h="1071">
                  <a:moveTo>
                    <a:pt x="1968" y="471"/>
                  </a:moveTo>
                  <a:lnTo>
                    <a:pt x="1968" y="471"/>
                  </a:lnTo>
                  <a:cubicBezTo>
                    <a:pt x="1952" y="462"/>
                    <a:pt x="1936" y="454"/>
                    <a:pt x="1920" y="444"/>
                  </a:cubicBezTo>
                  <a:lnTo>
                    <a:pt x="1920" y="444"/>
                  </a:lnTo>
                  <a:cubicBezTo>
                    <a:pt x="1915" y="441"/>
                    <a:pt x="1908" y="439"/>
                    <a:pt x="1903" y="436"/>
                  </a:cubicBezTo>
                  <a:lnTo>
                    <a:pt x="1903" y="436"/>
                  </a:lnTo>
                  <a:cubicBezTo>
                    <a:pt x="1892" y="430"/>
                    <a:pt x="1881" y="424"/>
                    <a:pt x="1870" y="418"/>
                  </a:cubicBezTo>
                  <a:lnTo>
                    <a:pt x="1870" y="418"/>
                  </a:lnTo>
                  <a:cubicBezTo>
                    <a:pt x="1864" y="415"/>
                    <a:pt x="1857" y="411"/>
                    <a:pt x="1850" y="408"/>
                  </a:cubicBezTo>
                  <a:lnTo>
                    <a:pt x="1850" y="408"/>
                  </a:lnTo>
                  <a:cubicBezTo>
                    <a:pt x="1841" y="402"/>
                    <a:pt x="1831" y="397"/>
                    <a:pt x="1820" y="393"/>
                  </a:cubicBezTo>
                  <a:lnTo>
                    <a:pt x="1820" y="393"/>
                  </a:lnTo>
                  <a:cubicBezTo>
                    <a:pt x="1813" y="388"/>
                    <a:pt x="1806" y="385"/>
                    <a:pt x="1799" y="381"/>
                  </a:cubicBezTo>
                  <a:lnTo>
                    <a:pt x="1799" y="381"/>
                  </a:lnTo>
                  <a:cubicBezTo>
                    <a:pt x="1789" y="377"/>
                    <a:pt x="1780" y="372"/>
                    <a:pt x="1769" y="368"/>
                  </a:cubicBezTo>
                  <a:lnTo>
                    <a:pt x="1769" y="368"/>
                  </a:lnTo>
                  <a:cubicBezTo>
                    <a:pt x="1762" y="364"/>
                    <a:pt x="1754" y="361"/>
                    <a:pt x="1746" y="357"/>
                  </a:cubicBezTo>
                  <a:lnTo>
                    <a:pt x="1746" y="357"/>
                  </a:lnTo>
                  <a:cubicBezTo>
                    <a:pt x="1737" y="353"/>
                    <a:pt x="1728" y="348"/>
                    <a:pt x="1717" y="343"/>
                  </a:cubicBezTo>
                  <a:lnTo>
                    <a:pt x="1717" y="343"/>
                  </a:lnTo>
                  <a:cubicBezTo>
                    <a:pt x="1709" y="340"/>
                    <a:pt x="1701" y="336"/>
                    <a:pt x="1693" y="333"/>
                  </a:cubicBezTo>
                  <a:lnTo>
                    <a:pt x="1693" y="333"/>
                  </a:lnTo>
                  <a:cubicBezTo>
                    <a:pt x="1684" y="328"/>
                    <a:pt x="1675" y="324"/>
                    <a:pt x="1665" y="320"/>
                  </a:cubicBezTo>
                  <a:lnTo>
                    <a:pt x="1665" y="320"/>
                  </a:lnTo>
                  <a:cubicBezTo>
                    <a:pt x="1656" y="316"/>
                    <a:pt x="1648" y="313"/>
                    <a:pt x="1640" y="309"/>
                  </a:cubicBezTo>
                  <a:lnTo>
                    <a:pt x="1640" y="309"/>
                  </a:lnTo>
                  <a:cubicBezTo>
                    <a:pt x="1630" y="306"/>
                    <a:pt x="1620" y="302"/>
                    <a:pt x="1611" y="297"/>
                  </a:cubicBezTo>
                  <a:lnTo>
                    <a:pt x="1611" y="297"/>
                  </a:lnTo>
                  <a:cubicBezTo>
                    <a:pt x="1602" y="294"/>
                    <a:pt x="1594" y="291"/>
                    <a:pt x="1586" y="288"/>
                  </a:cubicBezTo>
                  <a:lnTo>
                    <a:pt x="1586" y="288"/>
                  </a:lnTo>
                  <a:cubicBezTo>
                    <a:pt x="1579" y="285"/>
                    <a:pt x="1573" y="282"/>
                    <a:pt x="1566" y="280"/>
                  </a:cubicBezTo>
                  <a:lnTo>
                    <a:pt x="1566" y="280"/>
                  </a:lnTo>
                  <a:cubicBezTo>
                    <a:pt x="1564" y="279"/>
                    <a:pt x="1561" y="278"/>
                    <a:pt x="1559" y="276"/>
                  </a:cubicBezTo>
                  <a:lnTo>
                    <a:pt x="1559" y="276"/>
                  </a:lnTo>
                  <a:cubicBezTo>
                    <a:pt x="1535" y="268"/>
                    <a:pt x="1511" y="258"/>
                    <a:pt x="1487" y="249"/>
                  </a:cubicBezTo>
                  <a:lnTo>
                    <a:pt x="1487" y="249"/>
                  </a:lnTo>
                  <a:cubicBezTo>
                    <a:pt x="1483" y="249"/>
                    <a:pt x="1480" y="247"/>
                    <a:pt x="1477" y="246"/>
                  </a:cubicBezTo>
                  <a:lnTo>
                    <a:pt x="1477" y="246"/>
                  </a:lnTo>
                  <a:cubicBezTo>
                    <a:pt x="1455" y="238"/>
                    <a:pt x="1433" y="230"/>
                    <a:pt x="1412" y="223"/>
                  </a:cubicBezTo>
                  <a:lnTo>
                    <a:pt x="1412" y="223"/>
                  </a:lnTo>
                  <a:cubicBezTo>
                    <a:pt x="1405" y="221"/>
                    <a:pt x="1399" y="219"/>
                    <a:pt x="1392" y="216"/>
                  </a:cubicBezTo>
                  <a:lnTo>
                    <a:pt x="1392" y="216"/>
                  </a:lnTo>
                  <a:cubicBezTo>
                    <a:pt x="1368" y="208"/>
                    <a:pt x="1344" y="201"/>
                    <a:pt x="1320" y="193"/>
                  </a:cubicBezTo>
                  <a:lnTo>
                    <a:pt x="1320" y="193"/>
                  </a:lnTo>
                  <a:cubicBezTo>
                    <a:pt x="1318" y="193"/>
                    <a:pt x="1317" y="192"/>
                    <a:pt x="1316" y="192"/>
                  </a:cubicBezTo>
                  <a:lnTo>
                    <a:pt x="1316" y="192"/>
                  </a:lnTo>
                  <a:cubicBezTo>
                    <a:pt x="1290" y="184"/>
                    <a:pt x="1265" y="176"/>
                    <a:pt x="1238" y="168"/>
                  </a:cubicBezTo>
                  <a:lnTo>
                    <a:pt x="1238" y="168"/>
                  </a:lnTo>
                  <a:cubicBezTo>
                    <a:pt x="1236" y="168"/>
                    <a:pt x="1233" y="167"/>
                    <a:pt x="1230" y="166"/>
                  </a:cubicBezTo>
                  <a:lnTo>
                    <a:pt x="1230" y="166"/>
                  </a:lnTo>
                  <a:cubicBezTo>
                    <a:pt x="1224" y="165"/>
                    <a:pt x="1220" y="163"/>
                    <a:pt x="1215" y="162"/>
                  </a:cubicBezTo>
                  <a:lnTo>
                    <a:pt x="1215" y="162"/>
                  </a:lnTo>
                  <a:cubicBezTo>
                    <a:pt x="1201" y="158"/>
                    <a:pt x="1187" y="154"/>
                    <a:pt x="1173" y="150"/>
                  </a:cubicBezTo>
                  <a:lnTo>
                    <a:pt x="1173" y="150"/>
                  </a:lnTo>
                  <a:cubicBezTo>
                    <a:pt x="1164" y="148"/>
                    <a:pt x="1156" y="146"/>
                    <a:pt x="1147" y="143"/>
                  </a:cubicBezTo>
                  <a:lnTo>
                    <a:pt x="1147" y="143"/>
                  </a:lnTo>
                  <a:cubicBezTo>
                    <a:pt x="1132" y="140"/>
                    <a:pt x="1117" y="136"/>
                    <a:pt x="1103" y="133"/>
                  </a:cubicBezTo>
                  <a:lnTo>
                    <a:pt x="1103" y="133"/>
                  </a:lnTo>
                  <a:cubicBezTo>
                    <a:pt x="1095" y="130"/>
                    <a:pt x="1086" y="128"/>
                    <a:pt x="1078" y="127"/>
                  </a:cubicBezTo>
                  <a:lnTo>
                    <a:pt x="1078" y="127"/>
                  </a:lnTo>
                  <a:cubicBezTo>
                    <a:pt x="1061" y="122"/>
                    <a:pt x="1043" y="118"/>
                    <a:pt x="1026" y="113"/>
                  </a:cubicBezTo>
                  <a:lnTo>
                    <a:pt x="1026" y="113"/>
                  </a:lnTo>
                  <a:cubicBezTo>
                    <a:pt x="1021" y="113"/>
                    <a:pt x="1015" y="111"/>
                    <a:pt x="1010" y="110"/>
                  </a:cubicBezTo>
                  <a:lnTo>
                    <a:pt x="1010" y="110"/>
                  </a:lnTo>
                  <a:cubicBezTo>
                    <a:pt x="987" y="105"/>
                    <a:pt x="963" y="100"/>
                    <a:pt x="940" y="95"/>
                  </a:cubicBezTo>
                  <a:lnTo>
                    <a:pt x="940" y="95"/>
                  </a:lnTo>
                  <a:cubicBezTo>
                    <a:pt x="939" y="95"/>
                    <a:pt x="938" y="94"/>
                    <a:pt x="937" y="94"/>
                  </a:cubicBezTo>
                  <a:lnTo>
                    <a:pt x="937" y="94"/>
                  </a:lnTo>
                  <a:cubicBezTo>
                    <a:pt x="930" y="93"/>
                    <a:pt x="923" y="92"/>
                    <a:pt x="916" y="90"/>
                  </a:cubicBezTo>
                  <a:lnTo>
                    <a:pt x="916" y="90"/>
                  </a:lnTo>
                  <a:cubicBezTo>
                    <a:pt x="902" y="87"/>
                    <a:pt x="888" y="85"/>
                    <a:pt x="875" y="82"/>
                  </a:cubicBezTo>
                  <a:lnTo>
                    <a:pt x="875" y="82"/>
                  </a:lnTo>
                  <a:cubicBezTo>
                    <a:pt x="865" y="80"/>
                    <a:pt x="855" y="79"/>
                    <a:pt x="847" y="77"/>
                  </a:cubicBezTo>
                  <a:lnTo>
                    <a:pt x="847" y="77"/>
                  </a:lnTo>
                  <a:cubicBezTo>
                    <a:pt x="834" y="74"/>
                    <a:pt x="821" y="72"/>
                    <a:pt x="808" y="70"/>
                  </a:cubicBezTo>
                  <a:lnTo>
                    <a:pt x="808" y="70"/>
                  </a:lnTo>
                  <a:cubicBezTo>
                    <a:pt x="798" y="68"/>
                    <a:pt x="788" y="66"/>
                    <a:pt x="778" y="65"/>
                  </a:cubicBezTo>
                  <a:lnTo>
                    <a:pt x="778" y="65"/>
                  </a:lnTo>
                  <a:cubicBezTo>
                    <a:pt x="766" y="63"/>
                    <a:pt x="753" y="60"/>
                    <a:pt x="741" y="59"/>
                  </a:cubicBezTo>
                  <a:lnTo>
                    <a:pt x="741" y="59"/>
                  </a:lnTo>
                  <a:cubicBezTo>
                    <a:pt x="730" y="57"/>
                    <a:pt x="721" y="55"/>
                    <a:pt x="710" y="53"/>
                  </a:cubicBezTo>
                  <a:lnTo>
                    <a:pt x="710" y="53"/>
                  </a:lnTo>
                  <a:cubicBezTo>
                    <a:pt x="698" y="52"/>
                    <a:pt x="685" y="50"/>
                    <a:pt x="673" y="48"/>
                  </a:cubicBezTo>
                  <a:lnTo>
                    <a:pt x="673" y="48"/>
                  </a:lnTo>
                  <a:cubicBezTo>
                    <a:pt x="669" y="48"/>
                    <a:pt x="666" y="48"/>
                    <a:pt x="663" y="46"/>
                  </a:cubicBezTo>
                  <a:lnTo>
                    <a:pt x="663" y="46"/>
                  </a:lnTo>
                  <a:cubicBezTo>
                    <a:pt x="655" y="46"/>
                    <a:pt x="647" y="45"/>
                    <a:pt x="640" y="44"/>
                  </a:cubicBezTo>
                  <a:lnTo>
                    <a:pt x="640" y="44"/>
                  </a:lnTo>
                  <a:cubicBezTo>
                    <a:pt x="629" y="42"/>
                    <a:pt x="618" y="41"/>
                    <a:pt x="607" y="40"/>
                  </a:cubicBezTo>
                  <a:lnTo>
                    <a:pt x="607" y="40"/>
                  </a:lnTo>
                  <a:cubicBezTo>
                    <a:pt x="595" y="38"/>
                    <a:pt x="584" y="36"/>
                    <a:pt x="573" y="35"/>
                  </a:cubicBezTo>
                  <a:lnTo>
                    <a:pt x="573" y="35"/>
                  </a:lnTo>
                  <a:cubicBezTo>
                    <a:pt x="562" y="34"/>
                    <a:pt x="551" y="33"/>
                    <a:pt x="540" y="31"/>
                  </a:cubicBezTo>
                  <a:lnTo>
                    <a:pt x="540" y="31"/>
                  </a:lnTo>
                  <a:cubicBezTo>
                    <a:pt x="528" y="30"/>
                    <a:pt x="517" y="28"/>
                    <a:pt x="506" y="27"/>
                  </a:cubicBezTo>
                  <a:lnTo>
                    <a:pt x="506" y="27"/>
                  </a:lnTo>
                  <a:cubicBezTo>
                    <a:pt x="495" y="27"/>
                    <a:pt x="484" y="25"/>
                    <a:pt x="473" y="24"/>
                  </a:cubicBezTo>
                  <a:lnTo>
                    <a:pt x="473" y="24"/>
                  </a:lnTo>
                  <a:cubicBezTo>
                    <a:pt x="461" y="23"/>
                    <a:pt x="450" y="22"/>
                    <a:pt x="439" y="20"/>
                  </a:cubicBezTo>
                  <a:lnTo>
                    <a:pt x="439" y="20"/>
                  </a:lnTo>
                  <a:cubicBezTo>
                    <a:pt x="427" y="20"/>
                    <a:pt x="416" y="19"/>
                    <a:pt x="405" y="18"/>
                  </a:cubicBezTo>
                  <a:lnTo>
                    <a:pt x="405" y="18"/>
                  </a:lnTo>
                  <a:cubicBezTo>
                    <a:pt x="401" y="18"/>
                    <a:pt x="398" y="17"/>
                    <a:pt x="394" y="17"/>
                  </a:cubicBezTo>
                  <a:lnTo>
                    <a:pt x="394" y="17"/>
                  </a:lnTo>
                  <a:cubicBezTo>
                    <a:pt x="386" y="16"/>
                    <a:pt x="379" y="15"/>
                    <a:pt x="370" y="15"/>
                  </a:cubicBezTo>
                  <a:lnTo>
                    <a:pt x="370" y="15"/>
                  </a:lnTo>
                  <a:cubicBezTo>
                    <a:pt x="360" y="14"/>
                    <a:pt x="348" y="13"/>
                    <a:pt x="337" y="13"/>
                  </a:cubicBezTo>
                  <a:lnTo>
                    <a:pt x="337" y="13"/>
                  </a:lnTo>
                  <a:cubicBezTo>
                    <a:pt x="325" y="12"/>
                    <a:pt x="313" y="11"/>
                    <a:pt x="302" y="10"/>
                  </a:cubicBezTo>
                  <a:lnTo>
                    <a:pt x="302" y="10"/>
                  </a:lnTo>
                  <a:cubicBezTo>
                    <a:pt x="291" y="9"/>
                    <a:pt x="280" y="9"/>
                    <a:pt x="269" y="8"/>
                  </a:cubicBezTo>
                  <a:lnTo>
                    <a:pt x="269" y="8"/>
                  </a:lnTo>
                  <a:cubicBezTo>
                    <a:pt x="257" y="7"/>
                    <a:pt x="245" y="7"/>
                    <a:pt x="234" y="6"/>
                  </a:cubicBezTo>
                  <a:lnTo>
                    <a:pt x="234" y="6"/>
                  </a:lnTo>
                  <a:cubicBezTo>
                    <a:pt x="223" y="6"/>
                    <a:pt x="212" y="6"/>
                    <a:pt x="200" y="5"/>
                  </a:cubicBezTo>
                  <a:lnTo>
                    <a:pt x="200" y="5"/>
                  </a:lnTo>
                  <a:cubicBezTo>
                    <a:pt x="189" y="5"/>
                    <a:pt x="177" y="4"/>
                    <a:pt x="166" y="4"/>
                  </a:cubicBezTo>
                  <a:lnTo>
                    <a:pt x="166" y="4"/>
                  </a:lnTo>
                  <a:cubicBezTo>
                    <a:pt x="154" y="3"/>
                    <a:pt x="143" y="3"/>
                    <a:pt x="131" y="2"/>
                  </a:cubicBezTo>
                  <a:lnTo>
                    <a:pt x="131" y="2"/>
                  </a:lnTo>
                  <a:cubicBezTo>
                    <a:pt x="128" y="2"/>
                    <a:pt x="125" y="2"/>
                    <a:pt x="122" y="2"/>
                  </a:cubicBezTo>
                  <a:lnTo>
                    <a:pt x="122" y="2"/>
                  </a:lnTo>
                  <a:cubicBezTo>
                    <a:pt x="118" y="2"/>
                    <a:pt x="115" y="2"/>
                    <a:pt x="111" y="2"/>
                  </a:cubicBezTo>
                  <a:lnTo>
                    <a:pt x="111" y="2"/>
                  </a:lnTo>
                  <a:cubicBezTo>
                    <a:pt x="75" y="1"/>
                    <a:pt x="38" y="0"/>
                    <a:pt x="2" y="0"/>
                  </a:cubicBezTo>
                  <a:lnTo>
                    <a:pt x="0" y="592"/>
                  </a:lnTo>
                  <a:lnTo>
                    <a:pt x="0" y="592"/>
                  </a:lnTo>
                  <a:cubicBezTo>
                    <a:pt x="36" y="592"/>
                    <a:pt x="73" y="592"/>
                    <a:pt x="110" y="593"/>
                  </a:cubicBezTo>
                  <a:lnTo>
                    <a:pt x="110" y="593"/>
                  </a:lnTo>
                  <a:cubicBezTo>
                    <a:pt x="117" y="593"/>
                    <a:pt x="123" y="593"/>
                    <a:pt x="130" y="594"/>
                  </a:cubicBezTo>
                  <a:lnTo>
                    <a:pt x="130" y="594"/>
                  </a:lnTo>
                  <a:cubicBezTo>
                    <a:pt x="141" y="594"/>
                    <a:pt x="152" y="594"/>
                    <a:pt x="163" y="595"/>
                  </a:cubicBezTo>
                  <a:lnTo>
                    <a:pt x="163" y="595"/>
                  </a:lnTo>
                  <a:cubicBezTo>
                    <a:pt x="175" y="595"/>
                    <a:pt x="187" y="596"/>
                    <a:pt x="198" y="596"/>
                  </a:cubicBezTo>
                  <a:lnTo>
                    <a:pt x="198" y="596"/>
                  </a:lnTo>
                  <a:cubicBezTo>
                    <a:pt x="210" y="596"/>
                    <a:pt x="221" y="597"/>
                    <a:pt x="233" y="597"/>
                  </a:cubicBezTo>
                  <a:lnTo>
                    <a:pt x="233" y="597"/>
                  </a:lnTo>
                  <a:cubicBezTo>
                    <a:pt x="244" y="598"/>
                    <a:pt x="256" y="598"/>
                    <a:pt x="267" y="599"/>
                  </a:cubicBezTo>
                  <a:lnTo>
                    <a:pt x="267" y="599"/>
                  </a:lnTo>
                  <a:cubicBezTo>
                    <a:pt x="279" y="600"/>
                    <a:pt x="289" y="601"/>
                    <a:pt x="300" y="602"/>
                  </a:cubicBezTo>
                  <a:lnTo>
                    <a:pt x="300" y="602"/>
                  </a:lnTo>
                  <a:cubicBezTo>
                    <a:pt x="312" y="602"/>
                    <a:pt x="324" y="603"/>
                    <a:pt x="335" y="603"/>
                  </a:cubicBezTo>
                  <a:lnTo>
                    <a:pt x="335" y="603"/>
                  </a:lnTo>
                  <a:cubicBezTo>
                    <a:pt x="346" y="604"/>
                    <a:pt x="358" y="605"/>
                    <a:pt x="368" y="606"/>
                  </a:cubicBezTo>
                  <a:lnTo>
                    <a:pt x="368" y="606"/>
                  </a:lnTo>
                  <a:cubicBezTo>
                    <a:pt x="380" y="607"/>
                    <a:pt x="392" y="608"/>
                    <a:pt x="403" y="609"/>
                  </a:cubicBezTo>
                  <a:lnTo>
                    <a:pt x="403" y="609"/>
                  </a:lnTo>
                  <a:cubicBezTo>
                    <a:pt x="414" y="610"/>
                    <a:pt x="425" y="610"/>
                    <a:pt x="437" y="612"/>
                  </a:cubicBezTo>
                  <a:lnTo>
                    <a:pt x="437" y="612"/>
                  </a:lnTo>
                  <a:cubicBezTo>
                    <a:pt x="448" y="613"/>
                    <a:pt x="460" y="614"/>
                    <a:pt x="471" y="615"/>
                  </a:cubicBezTo>
                  <a:lnTo>
                    <a:pt x="471" y="615"/>
                  </a:lnTo>
                  <a:cubicBezTo>
                    <a:pt x="482" y="617"/>
                    <a:pt x="493" y="617"/>
                    <a:pt x="505" y="618"/>
                  </a:cubicBezTo>
                  <a:lnTo>
                    <a:pt x="505" y="618"/>
                  </a:lnTo>
                  <a:cubicBezTo>
                    <a:pt x="516" y="620"/>
                    <a:pt x="527" y="621"/>
                    <a:pt x="538" y="623"/>
                  </a:cubicBezTo>
                  <a:lnTo>
                    <a:pt x="538" y="623"/>
                  </a:lnTo>
                  <a:cubicBezTo>
                    <a:pt x="549" y="624"/>
                    <a:pt x="560" y="625"/>
                    <a:pt x="572" y="626"/>
                  </a:cubicBezTo>
                  <a:lnTo>
                    <a:pt x="572" y="626"/>
                  </a:lnTo>
                  <a:cubicBezTo>
                    <a:pt x="583" y="628"/>
                    <a:pt x="594" y="629"/>
                    <a:pt x="605" y="631"/>
                  </a:cubicBezTo>
                  <a:lnTo>
                    <a:pt x="605" y="631"/>
                  </a:lnTo>
                  <a:cubicBezTo>
                    <a:pt x="616" y="632"/>
                    <a:pt x="627" y="633"/>
                    <a:pt x="638" y="635"/>
                  </a:cubicBezTo>
                  <a:lnTo>
                    <a:pt x="638" y="635"/>
                  </a:lnTo>
                  <a:cubicBezTo>
                    <a:pt x="649" y="637"/>
                    <a:pt x="660" y="638"/>
                    <a:pt x="671" y="639"/>
                  </a:cubicBezTo>
                  <a:lnTo>
                    <a:pt x="671" y="639"/>
                  </a:lnTo>
                  <a:cubicBezTo>
                    <a:pt x="683" y="641"/>
                    <a:pt x="696" y="644"/>
                    <a:pt x="708" y="645"/>
                  </a:cubicBezTo>
                  <a:lnTo>
                    <a:pt x="708" y="645"/>
                  </a:lnTo>
                  <a:cubicBezTo>
                    <a:pt x="719" y="646"/>
                    <a:pt x="728" y="648"/>
                    <a:pt x="739" y="649"/>
                  </a:cubicBezTo>
                  <a:lnTo>
                    <a:pt x="739" y="649"/>
                  </a:lnTo>
                  <a:cubicBezTo>
                    <a:pt x="751" y="652"/>
                    <a:pt x="764" y="654"/>
                    <a:pt x="777" y="656"/>
                  </a:cubicBezTo>
                  <a:lnTo>
                    <a:pt x="777" y="656"/>
                  </a:lnTo>
                  <a:cubicBezTo>
                    <a:pt x="787" y="657"/>
                    <a:pt x="796" y="659"/>
                    <a:pt x="806" y="661"/>
                  </a:cubicBezTo>
                  <a:lnTo>
                    <a:pt x="806" y="661"/>
                  </a:lnTo>
                  <a:cubicBezTo>
                    <a:pt x="819" y="663"/>
                    <a:pt x="832" y="665"/>
                    <a:pt x="845" y="668"/>
                  </a:cubicBezTo>
                  <a:lnTo>
                    <a:pt x="845" y="668"/>
                  </a:lnTo>
                  <a:cubicBezTo>
                    <a:pt x="854" y="670"/>
                    <a:pt x="863" y="671"/>
                    <a:pt x="873" y="673"/>
                  </a:cubicBezTo>
                  <a:lnTo>
                    <a:pt x="873" y="673"/>
                  </a:lnTo>
                  <a:cubicBezTo>
                    <a:pt x="886" y="676"/>
                    <a:pt x="900" y="678"/>
                    <a:pt x="914" y="681"/>
                  </a:cubicBezTo>
                  <a:lnTo>
                    <a:pt x="914" y="681"/>
                  </a:lnTo>
                  <a:cubicBezTo>
                    <a:pt x="922" y="683"/>
                    <a:pt x="930" y="684"/>
                    <a:pt x="938" y="686"/>
                  </a:cubicBezTo>
                  <a:lnTo>
                    <a:pt x="938" y="686"/>
                  </a:lnTo>
                  <a:cubicBezTo>
                    <a:pt x="962" y="691"/>
                    <a:pt x="985" y="696"/>
                    <a:pt x="1008" y="701"/>
                  </a:cubicBezTo>
                  <a:lnTo>
                    <a:pt x="1008" y="701"/>
                  </a:lnTo>
                  <a:cubicBezTo>
                    <a:pt x="1014" y="703"/>
                    <a:pt x="1019" y="704"/>
                    <a:pt x="1024" y="705"/>
                  </a:cubicBezTo>
                  <a:lnTo>
                    <a:pt x="1024" y="705"/>
                  </a:lnTo>
                  <a:cubicBezTo>
                    <a:pt x="1042" y="709"/>
                    <a:pt x="1059" y="713"/>
                    <a:pt x="1077" y="717"/>
                  </a:cubicBezTo>
                  <a:lnTo>
                    <a:pt x="1077" y="717"/>
                  </a:lnTo>
                  <a:cubicBezTo>
                    <a:pt x="1085" y="719"/>
                    <a:pt x="1093" y="722"/>
                    <a:pt x="1101" y="724"/>
                  </a:cubicBezTo>
                  <a:lnTo>
                    <a:pt x="1101" y="724"/>
                  </a:lnTo>
                  <a:cubicBezTo>
                    <a:pt x="1116" y="727"/>
                    <a:pt x="1131" y="730"/>
                    <a:pt x="1145" y="735"/>
                  </a:cubicBezTo>
                  <a:lnTo>
                    <a:pt x="1145" y="735"/>
                  </a:lnTo>
                  <a:cubicBezTo>
                    <a:pt x="1154" y="737"/>
                    <a:pt x="1163" y="739"/>
                    <a:pt x="1171" y="742"/>
                  </a:cubicBezTo>
                  <a:lnTo>
                    <a:pt x="1171" y="742"/>
                  </a:lnTo>
                  <a:cubicBezTo>
                    <a:pt x="1185" y="745"/>
                    <a:pt x="1199" y="749"/>
                    <a:pt x="1213" y="753"/>
                  </a:cubicBezTo>
                  <a:lnTo>
                    <a:pt x="1213" y="753"/>
                  </a:lnTo>
                  <a:cubicBezTo>
                    <a:pt x="1221" y="756"/>
                    <a:pt x="1229" y="758"/>
                    <a:pt x="1237" y="760"/>
                  </a:cubicBezTo>
                  <a:lnTo>
                    <a:pt x="1237" y="760"/>
                  </a:lnTo>
                  <a:cubicBezTo>
                    <a:pt x="1263" y="767"/>
                    <a:pt x="1289" y="775"/>
                    <a:pt x="1314" y="783"/>
                  </a:cubicBezTo>
                  <a:lnTo>
                    <a:pt x="1314" y="783"/>
                  </a:lnTo>
                  <a:cubicBezTo>
                    <a:pt x="1315" y="784"/>
                    <a:pt x="1317" y="784"/>
                    <a:pt x="1318" y="784"/>
                  </a:cubicBezTo>
                  <a:lnTo>
                    <a:pt x="1318" y="784"/>
                  </a:lnTo>
                  <a:cubicBezTo>
                    <a:pt x="1343" y="791"/>
                    <a:pt x="1366" y="799"/>
                    <a:pt x="1390" y="807"/>
                  </a:cubicBezTo>
                  <a:lnTo>
                    <a:pt x="1390" y="807"/>
                  </a:lnTo>
                  <a:cubicBezTo>
                    <a:pt x="1397" y="810"/>
                    <a:pt x="1403" y="811"/>
                    <a:pt x="1410" y="814"/>
                  </a:cubicBezTo>
                  <a:lnTo>
                    <a:pt x="1410" y="814"/>
                  </a:lnTo>
                  <a:cubicBezTo>
                    <a:pt x="1432" y="822"/>
                    <a:pt x="1453" y="829"/>
                    <a:pt x="1475" y="837"/>
                  </a:cubicBezTo>
                  <a:lnTo>
                    <a:pt x="1475" y="837"/>
                  </a:lnTo>
                  <a:cubicBezTo>
                    <a:pt x="1478" y="839"/>
                    <a:pt x="1482" y="839"/>
                    <a:pt x="1485" y="840"/>
                  </a:cubicBezTo>
                  <a:lnTo>
                    <a:pt x="1485" y="840"/>
                  </a:lnTo>
                  <a:cubicBezTo>
                    <a:pt x="1509" y="850"/>
                    <a:pt x="1533" y="858"/>
                    <a:pt x="1557" y="868"/>
                  </a:cubicBezTo>
                  <a:lnTo>
                    <a:pt x="1557" y="868"/>
                  </a:lnTo>
                  <a:cubicBezTo>
                    <a:pt x="1566" y="872"/>
                    <a:pt x="1575" y="875"/>
                    <a:pt x="1584" y="879"/>
                  </a:cubicBezTo>
                  <a:lnTo>
                    <a:pt x="1584" y="879"/>
                  </a:lnTo>
                  <a:cubicBezTo>
                    <a:pt x="1593" y="882"/>
                    <a:pt x="1601" y="886"/>
                    <a:pt x="1609" y="889"/>
                  </a:cubicBezTo>
                  <a:lnTo>
                    <a:pt x="1609" y="889"/>
                  </a:lnTo>
                  <a:cubicBezTo>
                    <a:pt x="1619" y="892"/>
                    <a:pt x="1628" y="897"/>
                    <a:pt x="1638" y="901"/>
                  </a:cubicBezTo>
                  <a:lnTo>
                    <a:pt x="1638" y="901"/>
                  </a:lnTo>
                  <a:cubicBezTo>
                    <a:pt x="1647" y="905"/>
                    <a:pt x="1654" y="908"/>
                    <a:pt x="1663" y="911"/>
                  </a:cubicBezTo>
                  <a:lnTo>
                    <a:pt x="1663" y="911"/>
                  </a:lnTo>
                  <a:cubicBezTo>
                    <a:pt x="1672" y="915"/>
                    <a:pt x="1682" y="920"/>
                    <a:pt x="1692" y="924"/>
                  </a:cubicBezTo>
                  <a:lnTo>
                    <a:pt x="1692" y="924"/>
                  </a:lnTo>
                  <a:cubicBezTo>
                    <a:pt x="1700" y="927"/>
                    <a:pt x="1707" y="931"/>
                    <a:pt x="1716" y="935"/>
                  </a:cubicBezTo>
                  <a:lnTo>
                    <a:pt x="1716" y="935"/>
                  </a:lnTo>
                  <a:cubicBezTo>
                    <a:pt x="1726" y="939"/>
                    <a:pt x="1735" y="944"/>
                    <a:pt x="1745" y="948"/>
                  </a:cubicBezTo>
                  <a:lnTo>
                    <a:pt x="1745" y="948"/>
                  </a:lnTo>
                  <a:cubicBezTo>
                    <a:pt x="1753" y="952"/>
                    <a:pt x="1760" y="955"/>
                    <a:pt x="1767" y="959"/>
                  </a:cubicBezTo>
                  <a:lnTo>
                    <a:pt x="1767" y="959"/>
                  </a:lnTo>
                  <a:cubicBezTo>
                    <a:pt x="1778" y="964"/>
                    <a:pt x="1788" y="968"/>
                    <a:pt x="1797" y="973"/>
                  </a:cubicBezTo>
                  <a:lnTo>
                    <a:pt x="1797" y="973"/>
                  </a:lnTo>
                  <a:cubicBezTo>
                    <a:pt x="1804" y="977"/>
                    <a:pt x="1812" y="980"/>
                    <a:pt x="1819" y="984"/>
                  </a:cubicBezTo>
                  <a:lnTo>
                    <a:pt x="1819" y="984"/>
                  </a:lnTo>
                  <a:cubicBezTo>
                    <a:pt x="1829" y="989"/>
                    <a:pt x="1839" y="994"/>
                    <a:pt x="1848" y="999"/>
                  </a:cubicBezTo>
                  <a:lnTo>
                    <a:pt x="1848" y="999"/>
                  </a:lnTo>
                  <a:cubicBezTo>
                    <a:pt x="1855" y="1002"/>
                    <a:pt x="1862" y="1006"/>
                    <a:pt x="1869" y="1009"/>
                  </a:cubicBezTo>
                  <a:lnTo>
                    <a:pt x="1869" y="1009"/>
                  </a:lnTo>
                  <a:cubicBezTo>
                    <a:pt x="1880" y="1015"/>
                    <a:pt x="1890" y="1021"/>
                    <a:pt x="1901" y="1027"/>
                  </a:cubicBezTo>
                  <a:lnTo>
                    <a:pt x="1901" y="1027"/>
                  </a:lnTo>
                  <a:cubicBezTo>
                    <a:pt x="1907" y="1030"/>
                    <a:pt x="1913" y="1033"/>
                    <a:pt x="1918" y="1036"/>
                  </a:cubicBezTo>
                  <a:lnTo>
                    <a:pt x="1918" y="1036"/>
                  </a:lnTo>
                  <a:cubicBezTo>
                    <a:pt x="1935" y="1045"/>
                    <a:pt x="1950" y="1053"/>
                    <a:pt x="1966" y="1063"/>
                  </a:cubicBezTo>
                  <a:lnTo>
                    <a:pt x="1966" y="1063"/>
                  </a:lnTo>
                  <a:cubicBezTo>
                    <a:pt x="1970" y="1065"/>
                    <a:pt x="1974" y="1067"/>
                    <a:pt x="1978" y="1070"/>
                  </a:cubicBezTo>
                  <a:lnTo>
                    <a:pt x="1979" y="478"/>
                  </a:lnTo>
                  <a:lnTo>
                    <a:pt x="1979" y="478"/>
                  </a:lnTo>
                  <a:cubicBezTo>
                    <a:pt x="1975" y="476"/>
                    <a:pt x="1972" y="474"/>
                    <a:pt x="1968" y="471"/>
                  </a:cubicBezTo>
                </a:path>
              </a:pathLst>
            </a:custGeom>
            <a:solidFill>
              <a:srgbClr val="000000">
                <a:alpha val="25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>
                <a:latin typeface="Montserrat" panose="00000500000000000000" pitchFamily="2" charset="0"/>
              </a:endParaRPr>
            </a:p>
          </p:txBody>
        </p:sp>
        <p:sp>
          <p:nvSpPr>
            <p:cNvPr id="102" name="Freeform 30">
              <a:extLst>
                <a:ext uri="{FF2B5EF4-FFF2-40B4-BE49-F238E27FC236}">
                  <a16:creationId xmlns:a16="http://schemas.microsoft.com/office/drawing/2014/main" id="{769C9E30-02C6-4C97-9D03-EB266BEED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2914" y="5192070"/>
              <a:ext cx="3227192" cy="2366351"/>
            </a:xfrm>
            <a:custGeom>
              <a:avLst/>
              <a:gdLst>
                <a:gd name="T0" fmla="*/ 2863 w 3687"/>
                <a:gd name="T1" fmla="*/ 799 h 2703"/>
                <a:gd name="T2" fmla="*/ 2863 w 3687"/>
                <a:gd name="T3" fmla="*/ 799 h 2703"/>
                <a:gd name="T4" fmla="*/ 2582 w 3687"/>
                <a:gd name="T5" fmla="*/ 618 h 2703"/>
                <a:gd name="T6" fmla="*/ 2582 w 3687"/>
                <a:gd name="T7" fmla="*/ 618 h 2703"/>
                <a:gd name="T8" fmla="*/ 0 w 3687"/>
                <a:gd name="T9" fmla="*/ 0 h 2703"/>
                <a:gd name="T10" fmla="*/ 4 w 3687"/>
                <a:gd name="T11" fmla="*/ 503 h 2703"/>
                <a:gd name="T12" fmla="*/ 4 w 3687"/>
                <a:gd name="T13" fmla="*/ 503 h 2703"/>
                <a:gd name="T14" fmla="*/ 1970 w 3687"/>
                <a:gd name="T15" fmla="*/ 974 h 2703"/>
                <a:gd name="T16" fmla="*/ 1970 w 3687"/>
                <a:gd name="T17" fmla="*/ 974 h 2703"/>
                <a:gd name="T18" fmla="*/ 1981 w 3687"/>
                <a:gd name="T19" fmla="*/ 981 h 2703"/>
                <a:gd name="T20" fmla="*/ 1236 w 3687"/>
                <a:gd name="T21" fmla="*/ 1135 h 2703"/>
                <a:gd name="T22" fmla="*/ 1234 w 3687"/>
                <a:gd name="T23" fmla="*/ 1726 h 2703"/>
                <a:gd name="T24" fmla="*/ 3223 w 3687"/>
                <a:gd name="T25" fmla="*/ 2702 h 2703"/>
                <a:gd name="T26" fmla="*/ 3225 w 3687"/>
                <a:gd name="T27" fmla="*/ 2112 h 2703"/>
                <a:gd name="T28" fmla="*/ 3223 w 3687"/>
                <a:gd name="T29" fmla="*/ 2702 h 2703"/>
                <a:gd name="T30" fmla="*/ 3684 w 3687"/>
                <a:gd name="T31" fmla="*/ 1220 h 2703"/>
                <a:gd name="T32" fmla="*/ 3686 w 3687"/>
                <a:gd name="T33" fmla="*/ 630 h 2703"/>
                <a:gd name="T34" fmla="*/ 2863 w 3687"/>
                <a:gd name="T35" fmla="*/ 799 h 2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87" h="2703">
                  <a:moveTo>
                    <a:pt x="2863" y="799"/>
                  </a:moveTo>
                  <a:lnTo>
                    <a:pt x="2863" y="799"/>
                  </a:lnTo>
                  <a:cubicBezTo>
                    <a:pt x="2775" y="736"/>
                    <a:pt x="2681" y="675"/>
                    <a:pt x="2582" y="618"/>
                  </a:cubicBezTo>
                  <a:lnTo>
                    <a:pt x="2582" y="618"/>
                  </a:lnTo>
                  <a:cubicBezTo>
                    <a:pt x="1903" y="226"/>
                    <a:pt x="978" y="0"/>
                    <a:pt x="0" y="0"/>
                  </a:cubicBezTo>
                  <a:lnTo>
                    <a:pt x="4" y="503"/>
                  </a:lnTo>
                  <a:lnTo>
                    <a:pt x="4" y="503"/>
                  </a:lnTo>
                  <a:cubicBezTo>
                    <a:pt x="748" y="503"/>
                    <a:pt x="1452" y="676"/>
                    <a:pt x="1970" y="974"/>
                  </a:cubicBezTo>
                  <a:lnTo>
                    <a:pt x="1970" y="974"/>
                  </a:lnTo>
                  <a:cubicBezTo>
                    <a:pt x="1974" y="977"/>
                    <a:pt x="1977" y="979"/>
                    <a:pt x="1981" y="981"/>
                  </a:cubicBezTo>
                  <a:lnTo>
                    <a:pt x="1236" y="1135"/>
                  </a:lnTo>
                  <a:lnTo>
                    <a:pt x="1234" y="1726"/>
                  </a:lnTo>
                  <a:lnTo>
                    <a:pt x="3223" y="2702"/>
                  </a:lnTo>
                  <a:lnTo>
                    <a:pt x="3225" y="2112"/>
                  </a:lnTo>
                  <a:lnTo>
                    <a:pt x="3223" y="2702"/>
                  </a:lnTo>
                  <a:lnTo>
                    <a:pt x="3684" y="1220"/>
                  </a:lnTo>
                  <a:lnTo>
                    <a:pt x="3686" y="630"/>
                  </a:lnTo>
                  <a:lnTo>
                    <a:pt x="2863" y="799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>
                <a:latin typeface="Montserrat" panose="00000500000000000000" pitchFamily="2" charset="0"/>
              </a:endParaRPr>
            </a:p>
          </p:txBody>
        </p:sp>
        <p:sp>
          <p:nvSpPr>
            <p:cNvPr id="103" name="Freeform 31">
              <a:extLst>
                <a:ext uri="{FF2B5EF4-FFF2-40B4-BE49-F238E27FC236}">
                  <a16:creationId xmlns:a16="http://schemas.microsoft.com/office/drawing/2014/main" id="{DC1F314B-665C-4155-B5D2-ED34B752D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94775" y="5740229"/>
              <a:ext cx="405330" cy="1814330"/>
            </a:xfrm>
            <a:custGeom>
              <a:avLst/>
              <a:gdLst>
                <a:gd name="T0" fmla="*/ 463 w 464"/>
                <a:gd name="T1" fmla="*/ 0 h 2073"/>
                <a:gd name="T2" fmla="*/ 461 w 464"/>
                <a:gd name="T3" fmla="*/ 590 h 2073"/>
                <a:gd name="T4" fmla="*/ 0 w 464"/>
                <a:gd name="T5" fmla="*/ 2072 h 2073"/>
                <a:gd name="T6" fmla="*/ 2 w 464"/>
                <a:gd name="T7" fmla="*/ 1482 h 2073"/>
                <a:gd name="T8" fmla="*/ 463 w 464"/>
                <a:gd name="T9" fmla="*/ 0 h 2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" h="2073">
                  <a:moveTo>
                    <a:pt x="463" y="0"/>
                  </a:moveTo>
                  <a:lnTo>
                    <a:pt x="461" y="590"/>
                  </a:lnTo>
                  <a:lnTo>
                    <a:pt x="0" y="2072"/>
                  </a:lnTo>
                  <a:lnTo>
                    <a:pt x="2" y="1482"/>
                  </a:lnTo>
                  <a:lnTo>
                    <a:pt x="463" y="0"/>
                  </a:lnTo>
                </a:path>
              </a:pathLst>
            </a:custGeom>
            <a:solidFill>
              <a:srgbClr val="000000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>
                <a:latin typeface="Montserrat" panose="00000500000000000000" pitchFamily="2" charset="0"/>
              </a:endParaRPr>
            </a:p>
          </p:txBody>
        </p:sp>
        <p:sp>
          <p:nvSpPr>
            <p:cNvPr id="104" name="Freeform 32">
              <a:extLst>
                <a:ext uri="{FF2B5EF4-FFF2-40B4-BE49-F238E27FC236}">
                  <a16:creationId xmlns:a16="http://schemas.microsoft.com/office/drawing/2014/main" id="{C110D042-DD6F-46B6-9C15-E1976F3CD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53791" y="6184162"/>
              <a:ext cx="1744845" cy="1374259"/>
            </a:xfrm>
            <a:custGeom>
              <a:avLst/>
              <a:gdLst>
                <a:gd name="T0" fmla="*/ 2 w 1992"/>
                <a:gd name="T1" fmla="*/ 0 h 1568"/>
                <a:gd name="T2" fmla="*/ 0 w 1992"/>
                <a:gd name="T3" fmla="*/ 591 h 1568"/>
                <a:gd name="T4" fmla="*/ 1989 w 1992"/>
                <a:gd name="T5" fmla="*/ 1567 h 1568"/>
                <a:gd name="T6" fmla="*/ 1991 w 1992"/>
                <a:gd name="T7" fmla="*/ 977 h 1568"/>
                <a:gd name="T8" fmla="*/ 2 w 1992"/>
                <a:gd name="T9" fmla="*/ 0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2" h="1568">
                  <a:moveTo>
                    <a:pt x="2" y="0"/>
                  </a:moveTo>
                  <a:lnTo>
                    <a:pt x="0" y="591"/>
                  </a:lnTo>
                  <a:lnTo>
                    <a:pt x="1989" y="1567"/>
                  </a:lnTo>
                  <a:lnTo>
                    <a:pt x="1991" y="977"/>
                  </a:lnTo>
                  <a:lnTo>
                    <a:pt x="2" y="0"/>
                  </a:lnTo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>
                <a:latin typeface="Montserrat" panose="00000500000000000000" pitchFamily="2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51CC671-9AEA-41BA-ACCA-2529547B9493}"/>
              </a:ext>
            </a:extLst>
          </p:cNvPr>
          <p:cNvGrpSpPr/>
          <p:nvPr/>
        </p:nvGrpSpPr>
        <p:grpSpPr>
          <a:xfrm>
            <a:off x="3241313" y="2590245"/>
            <a:ext cx="1593342" cy="1190895"/>
            <a:chOff x="6479450" y="5180490"/>
            <a:chExt cx="3186684" cy="2381790"/>
          </a:xfrm>
        </p:grpSpPr>
        <p:sp>
          <p:nvSpPr>
            <p:cNvPr id="106" name="Freeform 17">
              <a:extLst>
                <a:ext uri="{FF2B5EF4-FFF2-40B4-BE49-F238E27FC236}">
                  <a16:creationId xmlns:a16="http://schemas.microsoft.com/office/drawing/2014/main" id="{D45E98B0-7B0E-4FDB-8F50-66FEF24F2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9452" y="5180490"/>
              <a:ext cx="262499" cy="934187"/>
            </a:xfrm>
            <a:custGeom>
              <a:avLst/>
              <a:gdLst>
                <a:gd name="T0" fmla="*/ 298 w 299"/>
                <a:gd name="T1" fmla="*/ 477 h 1069"/>
                <a:gd name="T2" fmla="*/ 296 w 299"/>
                <a:gd name="T3" fmla="*/ 1068 h 1069"/>
                <a:gd name="T4" fmla="*/ 0 w 299"/>
                <a:gd name="T5" fmla="*/ 591 h 1069"/>
                <a:gd name="T6" fmla="*/ 2 w 299"/>
                <a:gd name="T7" fmla="*/ 0 h 1069"/>
                <a:gd name="T8" fmla="*/ 298 w 299"/>
                <a:gd name="T9" fmla="*/ 477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1069">
                  <a:moveTo>
                    <a:pt x="298" y="477"/>
                  </a:moveTo>
                  <a:lnTo>
                    <a:pt x="296" y="1068"/>
                  </a:lnTo>
                  <a:lnTo>
                    <a:pt x="0" y="591"/>
                  </a:lnTo>
                  <a:lnTo>
                    <a:pt x="2" y="0"/>
                  </a:lnTo>
                  <a:lnTo>
                    <a:pt x="298" y="477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>
                <a:latin typeface="Montserrat" panose="00000500000000000000" pitchFamily="2" charset="0"/>
              </a:endParaRPr>
            </a:p>
          </p:txBody>
        </p:sp>
        <p:sp>
          <p:nvSpPr>
            <p:cNvPr id="107" name="Freeform 20">
              <a:extLst>
                <a:ext uri="{FF2B5EF4-FFF2-40B4-BE49-F238E27FC236}">
                  <a16:creationId xmlns:a16="http://schemas.microsoft.com/office/drawing/2014/main" id="{575892B4-918B-4EB0-A5D8-018844941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6032" y="6045192"/>
              <a:ext cx="239337" cy="895584"/>
            </a:xfrm>
            <a:custGeom>
              <a:avLst/>
              <a:gdLst>
                <a:gd name="T0" fmla="*/ 271 w 272"/>
                <a:gd name="T1" fmla="*/ 432 h 1023"/>
                <a:gd name="T2" fmla="*/ 269 w 272"/>
                <a:gd name="T3" fmla="*/ 1022 h 1023"/>
                <a:gd name="T4" fmla="*/ 0 w 272"/>
                <a:gd name="T5" fmla="*/ 591 h 1023"/>
                <a:gd name="T6" fmla="*/ 2 w 272"/>
                <a:gd name="T7" fmla="*/ 0 h 1023"/>
                <a:gd name="T8" fmla="*/ 271 w 272"/>
                <a:gd name="T9" fmla="*/ 43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023">
                  <a:moveTo>
                    <a:pt x="271" y="432"/>
                  </a:moveTo>
                  <a:lnTo>
                    <a:pt x="269" y="1022"/>
                  </a:lnTo>
                  <a:lnTo>
                    <a:pt x="0" y="591"/>
                  </a:lnTo>
                  <a:lnTo>
                    <a:pt x="2" y="0"/>
                  </a:lnTo>
                  <a:lnTo>
                    <a:pt x="271" y="432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>
                <a:latin typeface="Montserrat" panose="00000500000000000000" pitchFamily="2" charset="0"/>
              </a:endParaRPr>
            </a:p>
          </p:txBody>
        </p:sp>
        <p:sp>
          <p:nvSpPr>
            <p:cNvPr id="108" name="Freeform 21">
              <a:extLst>
                <a:ext uri="{FF2B5EF4-FFF2-40B4-BE49-F238E27FC236}">
                  <a16:creationId xmlns:a16="http://schemas.microsoft.com/office/drawing/2014/main" id="{E82CC157-1CE8-4075-9F64-7D4E7CB55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9452" y="5180490"/>
              <a:ext cx="262499" cy="934187"/>
            </a:xfrm>
            <a:custGeom>
              <a:avLst/>
              <a:gdLst>
                <a:gd name="T0" fmla="*/ 298 w 299"/>
                <a:gd name="T1" fmla="*/ 477 h 1069"/>
                <a:gd name="T2" fmla="*/ 296 w 299"/>
                <a:gd name="T3" fmla="*/ 1068 h 1069"/>
                <a:gd name="T4" fmla="*/ 0 w 299"/>
                <a:gd name="T5" fmla="*/ 591 h 1069"/>
                <a:gd name="T6" fmla="*/ 2 w 299"/>
                <a:gd name="T7" fmla="*/ 0 h 1069"/>
                <a:gd name="T8" fmla="*/ 298 w 299"/>
                <a:gd name="T9" fmla="*/ 477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1069">
                  <a:moveTo>
                    <a:pt x="298" y="477"/>
                  </a:moveTo>
                  <a:lnTo>
                    <a:pt x="296" y="1068"/>
                  </a:lnTo>
                  <a:lnTo>
                    <a:pt x="0" y="591"/>
                  </a:lnTo>
                  <a:lnTo>
                    <a:pt x="2" y="0"/>
                  </a:lnTo>
                  <a:lnTo>
                    <a:pt x="298" y="477"/>
                  </a:lnTo>
                </a:path>
              </a:pathLst>
            </a:custGeom>
            <a:solidFill>
              <a:srgbClr val="000000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>
                <a:latin typeface="Montserrat" panose="00000500000000000000" pitchFamily="2" charset="0"/>
              </a:endParaRPr>
            </a:p>
          </p:txBody>
        </p:sp>
        <p:sp>
          <p:nvSpPr>
            <p:cNvPr id="109" name="Freeform 22">
              <a:extLst>
                <a:ext uri="{FF2B5EF4-FFF2-40B4-BE49-F238E27FC236}">
                  <a16:creationId xmlns:a16="http://schemas.microsoft.com/office/drawing/2014/main" id="{328EBC10-F3EB-4D5E-A6EA-62D427737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6032" y="6045192"/>
              <a:ext cx="239337" cy="895584"/>
            </a:xfrm>
            <a:custGeom>
              <a:avLst/>
              <a:gdLst>
                <a:gd name="T0" fmla="*/ 271 w 272"/>
                <a:gd name="T1" fmla="*/ 432 h 1023"/>
                <a:gd name="T2" fmla="*/ 269 w 272"/>
                <a:gd name="T3" fmla="*/ 1022 h 1023"/>
                <a:gd name="T4" fmla="*/ 0 w 272"/>
                <a:gd name="T5" fmla="*/ 591 h 1023"/>
                <a:gd name="T6" fmla="*/ 2 w 272"/>
                <a:gd name="T7" fmla="*/ 0 h 1023"/>
                <a:gd name="T8" fmla="*/ 271 w 272"/>
                <a:gd name="T9" fmla="*/ 43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023">
                  <a:moveTo>
                    <a:pt x="271" y="432"/>
                  </a:moveTo>
                  <a:lnTo>
                    <a:pt x="269" y="1022"/>
                  </a:lnTo>
                  <a:lnTo>
                    <a:pt x="0" y="591"/>
                  </a:lnTo>
                  <a:lnTo>
                    <a:pt x="2" y="0"/>
                  </a:lnTo>
                  <a:lnTo>
                    <a:pt x="271" y="432"/>
                  </a:lnTo>
                </a:path>
              </a:pathLst>
            </a:custGeom>
            <a:solidFill>
              <a:srgbClr val="000000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>
                <a:latin typeface="Montserrat" panose="00000500000000000000" pitchFamily="2" charset="0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56AF4C3-E646-497E-8943-D8F2D8E4F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9450" y="5180490"/>
              <a:ext cx="3185808" cy="2380967"/>
            </a:xfrm>
            <a:custGeom>
              <a:avLst/>
              <a:gdLst>
                <a:gd name="connsiteX0" fmla="*/ 1751 w 3185808"/>
                <a:gd name="connsiteY0" fmla="*/ 1864564 h 2380967"/>
                <a:gd name="connsiteX1" fmla="*/ 763460 w 3185808"/>
                <a:gd name="connsiteY1" fmla="*/ 1864564 h 2380967"/>
                <a:gd name="connsiteX2" fmla="*/ 761709 w 3185808"/>
                <a:gd name="connsiteY2" fmla="*/ 2380967 h 2380967"/>
                <a:gd name="connsiteX3" fmla="*/ 0 w 3185808"/>
                <a:gd name="connsiteY3" fmla="*/ 2380967 h 2380967"/>
                <a:gd name="connsiteX4" fmla="*/ 776506 w 3185808"/>
                <a:gd name="connsiteY4" fmla="*/ 1715265 h 2380967"/>
                <a:gd name="connsiteX5" fmla="*/ 774597 w 3185808"/>
                <a:gd name="connsiteY5" fmla="*/ 1722727 h 2380967"/>
                <a:gd name="connsiteX6" fmla="*/ 772780 w 3185808"/>
                <a:gd name="connsiteY6" fmla="*/ 1745366 h 2380967"/>
                <a:gd name="connsiteX7" fmla="*/ 772925 w 3185808"/>
                <a:gd name="connsiteY7" fmla="*/ 1744351 h 2380967"/>
                <a:gd name="connsiteX8" fmla="*/ 774674 w 3185808"/>
                <a:gd name="connsiteY8" fmla="*/ 1726863 h 2380967"/>
                <a:gd name="connsiteX9" fmla="*/ 820329 w 3185808"/>
                <a:gd name="connsiteY9" fmla="*/ 1560711 h 2380967"/>
                <a:gd name="connsiteX10" fmla="*/ 809935 w 3185808"/>
                <a:gd name="connsiteY10" fmla="*/ 1584592 h 2380967"/>
                <a:gd name="connsiteX11" fmla="*/ 806429 w 3185808"/>
                <a:gd name="connsiteY11" fmla="*/ 1598297 h 2380967"/>
                <a:gd name="connsiteX12" fmla="*/ 808782 w 3185808"/>
                <a:gd name="connsiteY12" fmla="*/ 1590456 h 2380967"/>
                <a:gd name="connsiteX13" fmla="*/ 814904 w 3185808"/>
                <a:gd name="connsiteY13" fmla="*/ 1573842 h 2380967"/>
                <a:gd name="connsiteX14" fmla="*/ 820151 w 3185808"/>
                <a:gd name="connsiteY14" fmla="*/ 1561601 h 2380967"/>
                <a:gd name="connsiteX15" fmla="*/ 878021 w 3185808"/>
                <a:gd name="connsiteY15" fmla="*/ 1434770 h 2380967"/>
                <a:gd name="connsiteX16" fmla="*/ 868461 w 3185808"/>
                <a:gd name="connsiteY16" fmla="*/ 1450127 h 2380967"/>
                <a:gd name="connsiteX17" fmla="*/ 859703 w 3185808"/>
                <a:gd name="connsiteY17" fmla="*/ 1470248 h 2380967"/>
                <a:gd name="connsiteX18" fmla="*/ 867377 w 3185808"/>
                <a:gd name="connsiteY18" fmla="*/ 1454049 h 2380967"/>
                <a:gd name="connsiteX19" fmla="*/ 876997 w 3185808"/>
                <a:gd name="connsiteY19" fmla="*/ 1436561 h 2380967"/>
                <a:gd name="connsiteX20" fmla="*/ 952975 w 3185808"/>
                <a:gd name="connsiteY20" fmla="*/ 1315794 h 2380967"/>
                <a:gd name="connsiteX21" fmla="*/ 949332 w 3185808"/>
                <a:gd name="connsiteY21" fmla="*/ 1320223 h 2380967"/>
                <a:gd name="connsiteX22" fmla="*/ 941253 w 3185808"/>
                <a:gd name="connsiteY22" fmla="*/ 1333200 h 2380967"/>
                <a:gd name="connsiteX23" fmla="*/ 952209 w 3185808"/>
                <a:gd name="connsiteY23" fmla="*/ 1316768 h 2380967"/>
                <a:gd name="connsiteX24" fmla="*/ 1067946 w 3185808"/>
                <a:gd name="connsiteY24" fmla="*/ 1180182 h 2380967"/>
                <a:gd name="connsiteX25" fmla="*/ 1051708 w 3185808"/>
                <a:gd name="connsiteY25" fmla="*/ 1195770 h 2380967"/>
                <a:gd name="connsiteX26" fmla="*/ 1038322 w 3185808"/>
                <a:gd name="connsiteY26" fmla="*/ 1212043 h 2380967"/>
                <a:gd name="connsiteX27" fmla="*/ 1052783 w 3185808"/>
                <a:gd name="connsiteY27" fmla="*/ 1196101 h 2380967"/>
                <a:gd name="connsiteX28" fmla="*/ 1184920 w 3185808"/>
                <a:gd name="connsiteY28" fmla="*/ 1069766 h 2380967"/>
                <a:gd name="connsiteX29" fmla="*/ 1174747 w 3185808"/>
                <a:gd name="connsiteY29" fmla="*/ 1077662 h 2380967"/>
                <a:gd name="connsiteX30" fmla="*/ 1162765 w 3185808"/>
                <a:gd name="connsiteY30" fmla="*/ 1089164 h 2380967"/>
                <a:gd name="connsiteX31" fmla="*/ 1170849 w 3185808"/>
                <a:gd name="connsiteY31" fmla="*/ 1082428 h 2380967"/>
                <a:gd name="connsiteX32" fmla="*/ 1337511 w 3185808"/>
                <a:gd name="connsiteY32" fmla="*/ 954153 h 2380967"/>
                <a:gd name="connsiteX33" fmla="*/ 1317608 w 3185808"/>
                <a:gd name="connsiteY33" fmla="*/ 966788 h 2380967"/>
                <a:gd name="connsiteX34" fmla="*/ 1294399 w 3185808"/>
                <a:gd name="connsiteY34" fmla="*/ 984801 h 2380967"/>
                <a:gd name="connsiteX35" fmla="*/ 1298534 w 3185808"/>
                <a:gd name="connsiteY35" fmla="*/ 981872 h 2380967"/>
                <a:gd name="connsiteX36" fmla="*/ 1315151 w 3185808"/>
                <a:gd name="connsiteY36" fmla="*/ 969631 h 2380967"/>
                <a:gd name="connsiteX37" fmla="*/ 3185808 w 3185808"/>
                <a:gd name="connsiteY37" fmla="*/ 239338 h 2380967"/>
                <a:gd name="connsiteX38" fmla="*/ 3184055 w 3185808"/>
                <a:gd name="connsiteY38" fmla="*/ 755359 h 2380967"/>
                <a:gd name="connsiteX39" fmla="*/ 1712058 w 3185808"/>
                <a:gd name="connsiteY39" fmla="*/ 1759413 h 2380967"/>
                <a:gd name="connsiteX40" fmla="*/ 1713811 w 3185808"/>
                <a:gd name="connsiteY40" fmla="*/ 1243392 h 2380967"/>
                <a:gd name="connsiteX41" fmla="*/ 942765 w 3185808"/>
                <a:gd name="connsiteY41" fmla="*/ 0 h 2380967"/>
                <a:gd name="connsiteX42" fmla="*/ 3185808 w 3185808"/>
                <a:gd name="connsiteY42" fmla="*/ 237874 h 2380967"/>
                <a:gd name="connsiteX43" fmla="*/ 1714960 w 3185808"/>
                <a:gd name="connsiteY43" fmla="*/ 1241842 h 2380967"/>
                <a:gd name="connsiteX44" fmla="*/ 1479450 w 3185808"/>
                <a:gd name="connsiteY44" fmla="*/ 864042 h 2380967"/>
                <a:gd name="connsiteX45" fmla="*/ 1462536 w 3185808"/>
                <a:gd name="connsiteY45" fmla="*/ 874781 h 2380967"/>
                <a:gd name="connsiteX46" fmla="*/ 1479568 w 3185808"/>
                <a:gd name="connsiteY46" fmla="*/ 864702 h 2380967"/>
                <a:gd name="connsiteX47" fmla="*/ 1477819 w 3185808"/>
                <a:gd name="connsiteY47" fmla="*/ 1381474 h 2380967"/>
                <a:gd name="connsiteX48" fmla="*/ 1434965 w 3185808"/>
                <a:gd name="connsiteY48" fmla="*/ 1406832 h 2380967"/>
                <a:gd name="connsiteX49" fmla="*/ 1422721 w 3185808"/>
                <a:gd name="connsiteY49" fmla="*/ 1414701 h 2380967"/>
                <a:gd name="connsiteX50" fmla="*/ 1393861 w 3185808"/>
                <a:gd name="connsiteY50" fmla="*/ 1433064 h 2380967"/>
                <a:gd name="connsiteX51" fmla="*/ 1377244 w 3185808"/>
                <a:gd name="connsiteY51" fmla="*/ 1443557 h 2380967"/>
                <a:gd name="connsiteX52" fmla="*/ 1353631 w 3185808"/>
                <a:gd name="connsiteY52" fmla="*/ 1459296 h 2380967"/>
                <a:gd name="connsiteX53" fmla="*/ 1336140 w 3185808"/>
                <a:gd name="connsiteY53" fmla="*/ 1470663 h 2380967"/>
                <a:gd name="connsiteX54" fmla="*/ 1313402 w 3185808"/>
                <a:gd name="connsiteY54" fmla="*/ 1486402 h 2380967"/>
                <a:gd name="connsiteX55" fmla="*/ 1296785 w 3185808"/>
                <a:gd name="connsiteY55" fmla="*/ 1498644 h 2380967"/>
                <a:gd name="connsiteX56" fmla="*/ 1275796 w 3185808"/>
                <a:gd name="connsiteY56" fmla="*/ 1513509 h 2380967"/>
                <a:gd name="connsiteX57" fmla="*/ 1259179 w 3185808"/>
                <a:gd name="connsiteY57" fmla="*/ 1526625 h 2380967"/>
                <a:gd name="connsiteX58" fmla="*/ 1239064 w 3185808"/>
                <a:gd name="connsiteY58" fmla="*/ 1541490 h 2380967"/>
                <a:gd name="connsiteX59" fmla="*/ 1222448 w 3185808"/>
                <a:gd name="connsiteY59" fmla="*/ 1554606 h 2380967"/>
                <a:gd name="connsiteX60" fmla="*/ 1203207 w 3185808"/>
                <a:gd name="connsiteY60" fmla="*/ 1569470 h 2380967"/>
                <a:gd name="connsiteX61" fmla="*/ 1187465 w 3185808"/>
                <a:gd name="connsiteY61" fmla="*/ 1583461 h 2380967"/>
                <a:gd name="connsiteX62" fmla="*/ 1169100 w 3185808"/>
                <a:gd name="connsiteY62" fmla="*/ 1600075 h 2380967"/>
                <a:gd name="connsiteX63" fmla="*/ 1154232 w 3185808"/>
                <a:gd name="connsiteY63" fmla="*/ 1613191 h 2380967"/>
                <a:gd name="connsiteX64" fmla="*/ 1135866 w 3185808"/>
                <a:gd name="connsiteY64" fmla="*/ 1628055 h 2380967"/>
                <a:gd name="connsiteX65" fmla="*/ 1124497 w 3185808"/>
                <a:gd name="connsiteY65" fmla="*/ 1640297 h 2380967"/>
                <a:gd name="connsiteX66" fmla="*/ 1096511 w 3185808"/>
                <a:gd name="connsiteY66" fmla="*/ 1666529 h 2380967"/>
                <a:gd name="connsiteX67" fmla="*/ 1086017 w 3185808"/>
                <a:gd name="connsiteY67" fmla="*/ 1676148 h 2380967"/>
                <a:gd name="connsiteX68" fmla="*/ 1051034 w 3185808"/>
                <a:gd name="connsiteY68" fmla="*/ 1711998 h 2380967"/>
                <a:gd name="connsiteX69" fmla="*/ 1017801 w 3185808"/>
                <a:gd name="connsiteY69" fmla="*/ 1749597 h 2380967"/>
                <a:gd name="connsiteX70" fmla="*/ 1008181 w 3185808"/>
                <a:gd name="connsiteY70" fmla="*/ 1760090 h 2380967"/>
                <a:gd name="connsiteX71" fmla="*/ 985442 w 3185808"/>
                <a:gd name="connsiteY71" fmla="*/ 1788071 h 2380967"/>
                <a:gd name="connsiteX72" fmla="*/ 976697 w 3185808"/>
                <a:gd name="connsiteY72" fmla="*/ 1799438 h 2380967"/>
                <a:gd name="connsiteX73" fmla="*/ 960080 w 3185808"/>
                <a:gd name="connsiteY73" fmla="*/ 1821298 h 2380967"/>
                <a:gd name="connsiteX74" fmla="*/ 951335 w 3185808"/>
                <a:gd name="connsiteY74" fmla="*/ 1833540 h 2380967"/>
                <a:gd name="connsiteX75" fmla="*/ 932969 w 3185808"/>
                <a:gd name="connsiteY75" fmla="*/ 1858898 h 2380967"/>
                <a:gd name="connsiteX76" fmla="*/ 926847 w 3185808"/>
                <a:gd name="connsiteY76" fmla="*/ 1868516 h 2380967"/>
                <a:gd name="connsiteX77" fmla="*/ 904983 w 3185808"/>
                <a:gd name="connsiteY77" fmla="*/ 1902618 h 2380967"/>
                <a:gd name="connsiteX78" fmla="*/ 899736 w 3185808"/>
                <a:gd name="connsiteY78" fmla="*/ 1910487 h 2380967"/>
                <a:gd name="connsiteX79" fmla="*/ 884868 w 3185808"/>
                <a:gd name="connsiteY79" fmla="*/ 1937594 h 2380967"/>
                <a:gd name="connsiteX80" fmla="*/ 876123 w 3185808"/>
                <a:gd name="connsiteY80" fmla="*/ 1952459 h 2380967"/>
                <a:gd name="connsiteX81" fmla="*/ 866503 w 3185808"/>
                <a:gd name="connsiteY81" fmla="*/ 1970821 h 2380967"/>
                <a:gd name="connsiteX82" fmla="*/ 857757 w 3185808"/>
                <a:gd name="connsiteY82" fmla="*/ 1985686 h 2380967"/>
                <a:gd name="connsiteX83" fmla="*/ 849011 w 3185808"/>
                <a:gd name="connsiteY83" fmla="*/ 2004048 h 2380967"/>
                <a:gd name="connsiteX84" fmla="*/ 842015 w 3185808"/>
                <a:gd name="connsiteY84" fmla="*/ 2019788 h 2380967"/>
                <a:gd name="connsiteX85" fmla="*/ 834144 w 3185808"/>
                <a:gd name="connsiteY85" fmla="*/ 2038150 h 2380967"/>
                <a:gd name="connsiteX86" fmla="*/ 827148 w 3185808"/>
                <a:gd name="connsiteY86" fmla="*/ 2054764 h 2380967"/>
                <a:gd name="connsiteX87" fmla="*/ 820151 w 3185808"/>
                <a:gd name="connsiteY87" fmla="*/ 2072252 h 2380967"/>
                <a:gd name="connsiteX88" fmla="*/ 814029 w 3185808"/>
                <a:gd name="connsiteY88" fmla="*/ 2089740 h 2380967"/>
                <a:gd name="connsiteX89" fmla="*/ 807907 w 3185808"/>
                <a:gd name="connsiteY89" fmla="*/ 2106353 h 2380967"/>
                <a:gd name="connsiteX90" fmla="*/ 801785 w 3185808"/>
                <a:gd name="connsiteY90" fmla="*/ 2123842 h 2380967"/>
                <a:gd name="connsiteX91" fmla="*/ 796538 w 3185808"/>
                <a:gd name="connsiteY91" fmla="*/ 2140455 h 2380967"/>
                <a:gd name="connsiteX92" fmla="*/ 792165 w 3185808"/>
                <a:gd name="connsiteY92" fmla="*/ 2157943 h 2380967"/>
                <a:gd name="connsiteX93" fmla="*/ 787792 w 3185808"/>
                <a:gd name="connsiteY93" fmla="*/ 2174557 h 2380967"/>
                <a:gd name="connsiteX94" fmla="*/ 783420 w 3185808"/>
                <a:gd name="connsiteY94" fmla="*/ 2192045 h 2380967"/>
                <a:gd name="connsiteX95" fmla="*/ 779921 w 3185808"/>
                <a:gd name="connsiteY95" fmla="*/ 2209533 h 2380967"/>
                <a:gd name="connsiteX96" fmla="*/ 776423 w 3185808"/>
                <a:gd name="connsiteY96" fmla="*/ 2227021 h 2380967"/>
                <a:gd name="connsiteX97" fmla="*/ 773800 w 3185808"/>
                <a:gd name="connsiteY97" fmla="*/ 2244509 h 2380967"/>
                <a:gd name="connsiteX98" fmla="*/ 771176 w 3185808"/>
                <a:gd name="connsiteY98" fmla="*/ 2261997 h 2380967"/>
                <a:gd name="connsiteX99" fmla="*/ 768552 w 3185808"/>
                <a:gd name="connsiteY99" fmla="*/ 2278611 h 2380967"/>
                <a:gd name="connsiteX100" fmla="*/ 766803 w 3185808"/>
                <a:gd name="connsiteY100" fmla="*/ 2296973 h 2380967"/>
                <a:gd name="connsiteX101" fmla="*/ 765054 w 3185808"/>
                <a:gd name="connsiteY101" fmla="*/ 2313587 h 2380967"/>
                <a:gd name="connsiteX102" fmla="*/ 764179 w 3185808"/>
                <a:gd name="connsiteY102" fmla="*/ 2331949 h 2380967"/>
                <a:gd name="connsiteX103" fmla="*/ 763305 w 3185808"/>
                <a:gd name="connsiteY103" fmla="*/ 2349437 h 2380967"/>
                <a:gd name="connsiteX104" fmla="*/ 762430 w 3185808"/>
                <a:gd name="connsiteY104" fmla="*/ 2380916 h 2380967"/>
                <a:gd name="connsiteX105" fmla="*/ 764179 w 3185808"/>
                <a:gd name="connsiteY105" fmla="*/ 1864144 h 2380967"/>
                <a:gd name="connsiteX106" fmla="*/ 764179 w 3185808"/>
                <a:gd name="connsiteY106" fmla="*/ 1852524 h 2380967"/>
                <a:gd name="connsiteX107" fmla="*/ 763287 w 3185808"/>
                <a:gd name="connsiteY107" fmla="*/ 1863638 h 2380967"/>
                <a:gd name="connsiteX108" fmla="*/ 1597 w 3185808"/>
                <a:gd name="connsiteY108" fmla="*/ 1863638 h 2380967"/>
                <a:gd name="connsiteX109" fmla="*/ 1201914 w 3185808"/>
                <a:gd name="connsiteY109" fmla="*/ 417154 h 238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3185808" h="2380967">
                  <a:moveTo>
                    <a:pt x="1751" y="1864564"/>
                  </a:moveTo>
                  <a:lnTo>
                    <a:pt x="763460" y="1864564"/>
                  </a:lnTo>
                  <a:lnTo>
                    <a:pt x="761709" y="2380967"/>
                  </a:lnTo>
                  <a:lnTo>
                    <a:pt x="0" y="2380967"/>
                  </a:lnTo>
                  <a:close/>
                  <a:moveTo>
                    <a:pt x="776506" y="1715265"/>
                  </a:moveTo>
                  <a:lnTo>
                    <a:pt x="774597" y="1722727"/>
                  </a:lnTo>
                  <a:lnTo>
                    <a:pt x="772780" y="1745366"/>
                  </a:lnTo>
                  <a:lnTo>
                    <a:pt x="772925" y="1744351"/>
                  </a:lnTo>
                  <a:cubicBezTo>
                    <a:pt x="773800" y="1739105"/>
                    <a:pt x="773800" y="1732984"/>
                    <a:pt x="774674" y="1726863"/>
                  </a:cubicBezTo>
                  <a:close/>
                  <a:moveTo>
                    <a:pt x="820329" y="1560711"/>
                  </a:moveTo>
                  <a:lnTo>
                    <a:pt x="809935" y="1584592"/>
                  </a:lnTo>
                  <a:lnTo>
                    <a:pt x="806429" y="1598297"/>
                  </a:lnTo>
                  <a:lnTo>
                    <a:pt x="808782" y="1590456"/>
                  </a:lnTo>
                  <a:cubicBezTo>
                    <a:pt x="811405" y="1585210"/>
                    <a:pt x="813155" y="1579089"/>
                    <a:pt x="814904" y="1573842"/>
                  </a:cubicBezTo>
                  <a:cubicBezTo>
                    <a:pt x="816653" y="1569470"/>
                    <a:pt x="818402" y="1565973"/>
                    <a:pt x="820151" y="1561601"/>
                  </a:cubicBezTo>
                  <a:close/>
                  <a:moveTo>
                    <a:pt x="878021" y="1434770"/>
                  </a:moveTo>
                  <a:lnTo>
                    <a:pt x="868461" y="1450127"/>
                  </a:lnTo>
                  <a:lnTo>
                    <a:pt x="859703" y="1470248"/>
                  </a:lnTo>
                  <a:lnTo>
                    <a:pt x="867377" y="1454049"/>
                  </a:lnTo>
                  <a:cubicBezTo>
                    <a:pt x="870875" y="1447929"/>
                    <a:pt x="873499" y="1442682"/>
                    <a:pt x="876997" y="1436561"/>
                  </a:cubicBezTo>
                  <a:close/>
                  <a:moveTo>
                    <a:pt x="952975" y="1315794"/>
                  </a:moveTo>
                  <a:lnTo>
                    <a:pt x="949332" y="1320223"/>
                  </a:lnTo>
                  <a:lnTo>
                    <a:pt x="941253" y="1333200"/>
                  </a:lnTo>
                  <a:lnTo>
                    <a:pt x="952209" y="1316768"/>
                  </a:lnTo>
                  <a:close/>
                  <a:moveTo>
                    <a:pt x="1067946" y="1180182"/>
                  </a:moveTo>
                  <a:lnTo>
                    <a:pt x="1051708" y="1195770"/>
                  </a:lnTo>
                  <a:lnTo>
                    <a:pt x="1038322" y="1212043"/>
                  </a:lnTo>
                  <a:lnTo>
                    <a:pt x="1052783" y="1196101"/>
                  </a:lnTo>
                  <a:close/>
                  <a:moveTo>
                    <a:pt x="1184920" y="1069766"/>
                  </a:moveTo>
                  <a:lnTo>
                    <a:pt x="1174747" y="1077662"/>
                  </a:lnTo>
                  <a:lnTo>
                    <a:pt x="1162765" y="1089164"/>
                  </a:lnTo>
                  <a:lnTo>
                    <a:pt x="1170849" y="1082428"/>
                  </a:lnTo>
                  <a:close/>
                  <a:moveTo>
                    <a:pt x="1337511" y="954153"/>
                  </a:moveTo>
                  <a:lnTo>
                    <a:pt x="1317608" y="966788"/>
                  </a:lnTo>
                  <a:lnTo>
                    <a:pt x="1294399" y="984801"/>
                  </a:lnTo>
                  <a:lnTo>
                    <a:pt x="1298534" y="981872"/>
                  </a:lnTo>
                  <a:cubicBezTo>
                    <a:pt x="1303782" y="976626"/>
                    <a:pt x="1309903" y="973128"/>
                    <a:pt x="1315151" y="969631"/>
                  </a:cubicBezTo>
                  <a:close/>
                  <a:moveTo>
                    <a:pt x="3185808" y="239338"/>
                  </a:moveTo>
                  <a:lnTo>
                    <a:pt x="3184055" y="755359"/>
                  </a:lnTo>
                  <a:lnTo>
                    <a:pt x="1712058" y="1759413"/>
                  </a:lnTo>
                  <a:lnTo>
                    <a:pt x="1713811" y="1243392"/>
                  </a:lnTo>
                  <a:close/>
                  <a:moveTo>
                    <a:pt x="942765" y="0"/>
                  </a:moveTo>
                  <a:lnTo>
                    <a:pt x="3185808" y="237874"/>
                  </a:lnTo>
                  <a:lnTo>
                    <a:pt x="1714960" y="1241842"/>
                  </a:lnTo>
                  <a:lnTo>
                    <a:pt x="1479450" y="864042"/>
                  </a:lnTo>
                  <a:lnTo>
                    <a:pt x="1462536" y="874781"/>
                  </a:lnTo>
                  <a:lnTo>
                    <a:pt x="1479568" y="864702"/>
                  </a:lnTo>
                  <a:lnTo>
                    <a:pt x="1477819" y="1381474"/>
                  </a:lnTo>
                  <a:cubicBezTo>
                    <a:pt x="1463826" y="1390218"/>
                    <a:pt x="1449833" y="1398962"/>
                    <a:pt x="1434965" y="1406832"/>
                  </a:cubicBezTo>
                  <a:cubicBezTo>
                    <a:pt x="1431467" y="1409455"/>
                    <a:pt x="1427094" y="1412078"/>
                    <a:pt x="1422721" y="1414701"/>
                  </a:cubicBezTo>
                  <a:cubicBezTo>
                    <a:pt x="1413101" y="1420822"/>
                    <a:pt x="1403481" y="1426943"/>
                    <a:pt x="1393861" y="1433064"/>
                  </a:cubicBezTo>
                  <a:cubicBezTo>
                    <a:pt x="1388614" y="1435687"/>
                    <a:pt x="1382492" y="1440059"/>
                    <a:pt x="1377244" y="1443557"/>
                  </a:cubicBezTo>
                  <a:cubicBezTo>
                    <a:pt x="1369373" y="1448803"/>
                    <a:pt x="1361502" y="1453175"/>
                    <a:pt x="1353631" y="1459296"/>
                  </a:cubicBezTo>
                  <a:cubicBezTo>
                    <a:pt x="1348384" y="1463668"/>
                    <a:pt x="1342262" y="1467165"/>
                    <a:pt x="1336140" y="1470663"/>
                  </a:cubicBezTo>
                  <a:cubicBezTo>
                    <a:pt x="1329144" y="1475909"/>
                    <a:pt x="1321273" y="1480281"/>
                    <a:pt x="1313402" y="1486402"/>
                  </a:cubicBezTo>
                  <a:cubicBezTo>
                    <a:pt x="1308154" y="1489900"/>
                    <a:pt x="1302032" y="1494272"/>
                    <a:pt x="1296785" y="1498644"/>
                  </a:cubicBezTo>
                  <a:cubicBezTo>
                    <a:pt x="1289789" y="1503890"/>
                    <a:pt x="1282792" y="1508262"/>
                    <a:pt x="1275796" y="1513509"/>
                  </a:cubicBezTo>
                  <a:cubicBezTo>
                    <a:pt x="1270548" y="1517881"/>
                    <a:pt x="1265301" y="1522253"/>
                    <a:pt x="1259179" y="1526625"/>
                  </a:cubicBezTo>
                  <a:cubicBezTo>
                    <a:pt x="1252183" y="1531871"/>
                    <a:pt x="1246061" y="1536243"/>
                    <a:pt x="1239064" y="1541490"/>
                  </a:cubicBezTo>
                  <a:cubicBezTo>
                    <a:pt x="1233817" y="1545862"/>
                    <a:pt x="1227695" y="1550234"/>
                    <a:pt x="1222448" y="1554606"/>
                  </a:cubicBezTo>
                  <a:cubicBezTo>
                    <a:pt x="1216326" y="1559852"/>
                    <a:pt x="1209329" y="1565098"/>
                    <a:pt x="1203207" y="1569470"/>
                  </a:cubicBezTo>
                  <a:cubicBezTo>
                    <a:pt x="1197960" y="1574717"/>
                    <a:pt x="1192713" y="1579089"/>
                    <a:pt x="1187465" y="1583461"/>
                  </a:cubicBezTo>
                  <a:cubicBezTo>
                    <a:pt x="1181343" y="1588707"/>
                    <a:pt x="1175222" y="1593954"/>
                    <a:pt x="1169100" y="1600075"/>
                  </a:cubicBezTo>
                  <a:cubicBezTo>
                    <a:pt x="1163852" y="1604447"/>
                    <a:pt x="1158605" y="1608819"/>
                    <a:pt x="1154232" y="1613191"/>
                  </a:cubicBezTo>
                  <a:cubicBezTo>
                    <a:pt x="1148110" y="1618437"/>
                    <a:pt x="1141988" y="1622809"/>
                    <a:pt x="1135866" y="1628055"/>
                  </a:cubicBezTo>
                  <a:cubicBezTo>
                    <a:pt x="1131494" y="1632427"/>
                    <a:pt x="1127995" y="1635925"/>
                    <a:pt x="1124497" y="1640297"/>
                  </a:cubicBezTo>
                  <a:cubicBezTo>
                    <a:pt x="1114877" y="1648167"/>
                    <a:pt x="1106131" y="1656911"/>
                    <a:pt x="1096511" y="1666529"/>
                  </a:cubicBezTo>
                  <a:cubicBezTo>
                    <a:pt x="1093013" y="1669152"/>
                    <a:pt x="1089515" y="1673524"/>
                    <a:pt x="1086017" y="1676148"/>
                  </a:cubicBezTo>
                  <a:cubicBezTo>
                    <a:pt x="1073773" y="1687515"/>
                    <a:pt x="1062404" y="1699756"/>
                    <a:pt x="1051034" y="1711998"/>
                  </a:cubicBezTo>
                  <a:cubicBezTo>
                    <a:pt x="1039665" y="1724240"/>
                    <a:pt x="1028296" y="1737356"/>
                    <a:pt x="1017801" y="1749597"/>
                  </a:cubicBezTo>
                  <a:cubicBezTo>
                    <a:pt x="1014303" y="1753095"/>
                    <a:pt x="1011679" y="1756593"/>
                    <a:pt x="1008181" y="1760090"/>
                  </a:cubicBezTo>
                  <a:cubicBezTo>
                    <a:pt x="1001185" y="1768834"/>
                    <a:pt x="993314" y="1779327"/>
                    <a:pt x="985442" y="1788071"/>
                  </a:cubicBezTo>
                  <a:cubicBezTo>
                    <a:pt x="982819" y="1791569"/>
                    <a:pt x="979321" y="1795941"/>
                    <a:pt x="976697" y="1799438"/>
                  </a:cubicBezTo>
                  <a:cubicBezTo>
                    <a:pt x="971450" y="1806434"/>
                    <a:pt x="965328" y="1814303"/>
                    <a:pt x="960080" y="1821298"/>
                  </a:cubicBezTo>
                  <a:cubicBezTo>
                    <a:pt x="957457" y="1825670"/>
                    <a:pt x="954833" y="1829168"/>
                    <a:pt x="951335" y="1833540"/>
                  </a:cubicBezTo>
                  <a:cubicBezTo>
                    <a:pt x="944338" y="1842284"/>
                    <a:pt x="939091" y="1850154"/>
                    <a:pt x="932969" y="1858898"/>
                  </a:cubicBezTo>
                  <a:cubicBezTo>
                    <a:pt x="931220" y="1862395"/>
                    <a:pt x="929471" y="1865018"/>
                    <a:pt x="926847" y="1868516"/>
                  </a:cubicBezTo>
                  <a:cubicBezTo>
                    <a:pt x="918976" y="1879883"/>
                    <a:pt x="911980" y="1890376"/>
                    <a:pt x="904983" y="1902618"/>
                  </a:cubicBezTo>
                  <a:cubicBezTo>
                    <a:pt x="903234" y="1905241"/>
                    <a:pt x="900610" y="1907864"/>
                    <a:pt x="899736" y="1910487"/>
                  </a:cubicBezTo>
                  <a:cubicBezTo>
                    <a:pt x="894488" y="1920106"/>
                    <a:pt x="888367" y="1927975"/>
                    <a:pt x="884868" y="1937594"/>
                  </a:cubicBezTo>
                  <a:cubicBezTo>
                    <a:pt x="881370" y="1942840"/>
                    <a:pt x="878746" y="1947212"/>
                    <a:pt x="876123" y="1952459"/>
                  </a:cubicBezTo>
                  <a:cubicBezTo>
                    <a:pt x="872625" y="1958579"/>
                    <a:pt x="869126" y="1964700"/>
                    <a:pt x="866503" y="1970821"/>
                  </a:cubicBezTo>
                  <a:cubicBezTo>
                    <a:pt x="863004" y="1976068"/>
                    <a:pt x="860381" y="1980440"/>
                    <a:pt x="857757" y="1985686"/>
                  </a:cubicBezTo>
                  <a:cubicBezTo>
                    <a:pt x="854259" y="1991807"/>
                    <a:pt x="852510" y="1997928"/>
                    <a:pt x="849011" y="2004048"/>
                  </a:cubicBezTo>
                  <a:cubicBezTo>
                    <a:pt x="846388" y="2010169"/>
                    <a:pt x="844639" y="2014541"/>
                    <a:pt x="842015" y="2019788"/>
                  </a:cubicBezTo>
                  <a:cubicBezTo>
                    <a:pt x="839391" y="2025908"/>
                    <a:pt x="835893" y="2032029"/>
                    <a:pt x="834144" y="2038150"/>
                  </a:cubicBezTo>
                  <a:cubicBezTo>
                    <a:pt x="832395" y="2044271"/>
                    <a:pt x="829771" y="2049517"/>
                    <a:pt x="827148" y="2054764"/>
                  </a:cubicBezTo>
                  <a:cubicBezTo>
                    <a:pt x="825398" y="2060010"/>
                    <a:pt x="821900" y="2066131"/>
                    <a:pt x="820151" y="2072252"/>
                  </a:cubicBezTo>
                  <a:cubicBezTo>
                    <a:pt x="817527" y="2078373"/>
                    <a:pt x="815778" y="2084493"/>
                    <a:pt x="814029" y="2089740"/>
                  </a:cubicBezTo>
                  <a:cubicBezTo>
                    <a:pt x="811405" y="2095861"/>
                    <a:pt x="809656" y="2101107"/>
                    <a:pt x="807907" y="2106353"/>
                  </a:cubicBezTo>
                  <a:cubicBezTo>
                    <a:pt x="806158" y="2112474"/>
                    <a:pt x="803534" y="2118595"/>
                    <a:pt x="801785" y="2123842"/>
                  </a:cubicBezTo>
                  <a:cubicBezTo>
                    <a:pt x="800911" y="2129088"/>
                    <a:pt x="798287" y="2135209"/>
                    <a:pt x="796538" y="2140455"/>
                  </a:cubicBezTo>
                  <a:cubicBezTo>
                    <a:pt x="795663" y="2146576"/>
                    <a:pt x="793914" y="2151822"/>
                    <a:pt x="792165" y="2157943"/>
                  </a:cubicBezTo>
                  <a:cubicBezTo>
                    <a:pt x="790416" y="2163190"/>
                    <a:pt x="789542" y="2169310"/>
                    <a:pt x="787792" y="2174557"/>
                  </a:cubicBezTo>
                  <a:cubicBezTo>
                    <a:pt x="786043" y="2180678"/>
                    <a:pt x="785169" y="2186798"/>
                    <a:pt x="783420" y="2192045"/>
                  </a:cubicBezTo>
                  <a:cubicBezTo>
                    <a:pt x="782545" y="2198166"/>
                    <a:pt x="780796" y="2203412"/>
                    <a:pt x="779921" y="2209533"/>
                  </a:cubicBezTo>
                  <a:cubicBezTo>
                    <a:pt x="779047" y="2214779"/>
                    <a:pt x="777298" y="2220900"/>
                    <a:pt x="776423" y="2227021"/>
                  </a:cubicBezTo>
                  <a:cubicBezTo>
                    <a:pt x="775549" y="2232267"/>
                    <a:pt x="773800" y="2238388"/>
                    <a:pt x="773800" y="2244509"/>
                  </a:cubicBezTo>
                  <a:cubicBezTo>
                    <a:pt x="772925" y="2249755"/>
                    <a:pt x="772050" y="2255876"/>
                    <a:pt x="771176" y="2261997"/>
                  </a:cubicBezTo>
                  <a:cubicBezTo>
                    <a:pt x="770301" y="2267243"/>
                    <a:pt x="769427" y="2273364"/>
                    <a:pt x="768552" y="2278611"/>
                  </a:cubicBezTo>
                  <a:cubicBezTo>
                    <a:pt x="767678" y="2284732"/>
                    <a:pt x="767678" y="2290852"/>
                    <a:pt x="766803" y="2296973"/>
                  </a:cubicBezTo>
                  <a:cubicBezTo>
                    <a:pt x="766803" y="2303094"/>
                    <a:pt x="765928" y="2308340"/>
                    <a:pt x="765054" y="2313587"/>
                  </a:cubicBezTo>
                  <a:cubicBezTo>
                    <a:pt x="765054" y="2319708"/>
                    <a:pt x="764179" y="2325828"/>
                    <a:pt x="764179" y="2331949"/>
                  </a:cubicBezTo>
                  <a:cubicBezTo>
                    <a:pt x="763305" y="2337196"/>
                    <a:pt x="763305" y="2343316"/>
                    <a:pt x="763305" y="2349437"/>
                  </a:cubicBezTo>
                  <a:cubicBezTo>
                    <a:pt x="762430" y="2359930"/>
                    <a:pt x="762430" y="2370423"/>
                    <a:pt x="762430" y="2380916"/>
                  </a:cubicBezTo>
                  <a:lnTo>
                    <a:pt x="764179" y="1864144"/>
                  </a:lnTo>
                  <a:lnTo>
                    <a:pt x="764179" y="1852524"/>
                  </a:lnTo>
                  <a:lnTo>
                    <a:pt x="763287" y="1863638"/>
                  </a:lnTo>
                  <a:lnTo>
                    <a:pt x="1597" y="1863638"/>
                  </a:lnTo>
                  <a:cubicBezTo>
                    <a:pt x="-1905" y="1297812"/>
                    <a:pt x="441976" y="766094"/>
                    <a:pt x="1201914" y="41715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>
                <a:latin typeface="Montserrat" panose="00000500000000000000" pitchFamily="2" charset="0"/>
              </a:endParaRPr>
            </a:p>
          </p:txBody>
        </p:sp>
        <p:sp>
          <p:nvSpPr>
            <p:cNvPr id="111" name="Freeform 24">
              <a:extLst>
                <a:ext uri="{FF2B5EF4-FFF2-40B4-BE49-F238E27FC236}">
                  <a16:creationId xmlns:a16="http://schemas.microsoft.com/office/drawing/2014/main" id="{7744B6C1-DDE7-407C-B461-23EF49705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1880" y="6045192"/>
              <a:ext cx="718012" cy="1517088"/>
            </a:xfrm>
            <a:custGeom>
              <a:avLst/>
              <a:gdLst>
                <a:gd name="T0" fmla="*/ 770 w 821"/>
                <a:gd name="T1" fmla="*/ 29 h 1735"/>
                <a:gd name="T2" fmla="*/ 723 w 821"/>
                <a:gd name="T3" fmla="*/ 59 h 1735"/>
                <a:gd name="T4" fmla="*/ 677 w 821"/>
                <a:gd name="T5" fmla="*/ 89 h 1735"/>
                <a:gd name="T6" fmla="*/ 632 w 821"/>
                <a:gd name="T7" fmla="*/ 120 h 1735"/>
                <a:gd name="T8" fmla="*/ 589 w 821"/>
                <a:gd name="T9" fmla="*/ 151 h 1735"/>
                <a:gd name="T10" fmla="*/ 547 w 821"/>
                <a:gd name="T11" fmla="*/ 184 h 1735"/>
                <a:gd name="T12" fmla="*/ 506 w 821"/>
                <a:gd name="T13" fmla="*/ 216 h 1735"/>
                <a:gd name="T14" fmla="*/ 467 w 821"/>
                <a:gd name="T15" fmla="*/ 249 h 1735"/>
                <a:gd name="T16" fmla="*/ 429 w 821"/>
                <a:gd name="T17" fmla="*/ 283 h 1735"/>
                <a:gd name="T18" fmla="*/ 415 w 821"/>
                <a:gd name="T19" fmla="*/ 296 h 1735"/>
                <a:gd name="T20" fmla="*/ 372 w 821"/>
                <a:gd name="T21" fmla="*/ 337 h 1735"/>
                <a:gd name="T22" fmla="*/ 293 w 821"/>
                <a:gd name="T23" fmla="*/ 422 h 1735"/>
                <a:gd name="T24" fmla="*/ 257 w 821"/>
                <a:gd name="T25" fmla="*/ 466 h 1735"/>
                <a:gd name="T26" fmla="*/ 246 w 821"/>
                <a:gd name="T27" fmla="*/ 479 h 1735"/>
                <a:gd name="T28" fmla="*/ 217 w 821"/>
                <a:gd name="T29" fmla="*/ 517 h 1735"/>
                <a:gd name="T30" fmla="*/ 190 w 821"/>
                <a:gd name="T31" fmla="*/ 557 h 1735"/>
                <a:gd name="T32" fmla="*/ 158 w 821"/>
                <a:gd name="T33" fmla="*/ 606 h 1735"/>
                <a:gd name="T34" fmla="*/ 139 w 821"/>
                <a:gd name="T35" fmla="*/ 640 h 1735"/>
                <a:gd name="T36" fmla="*/ 120 w 821"/>
                <a:gd name="T37" fmla="*/ 674 h 1735"/>
                <a:gd name="T38" fmla="*/ 101 w 821"/>
                <a:gd name="T39" fmla="*/ 714 h 1735"/>
                <a:gd name="T40" fmla="*/ 84 w 821"/>
                <a:gd name="T41" fmla="*/ 753 h 1735"/>
                <a:gd name="T42" fmla="*/ 67 w 821"/>
                <a:gd name="T43" fmla="*/ 792 h 1735"/>
                <a:gd name="T44" fmla="*/ 60 w 821"/>
                <a:gd name="T45" fmla="*/ 811 h 1735"/>
                <a:gd name="T46" fmla="*/ 47 w 821"/>
                <a:gd name="T47" fmla="*/ 850 h 1735"/>
                <a:gd name="T48" fmla="*/ 36 w 821"/>
                <a:gd name="T49" fmla="*/ 889 h 1735"/>
                <a:gd name="T50" fmla="*/ 26 w 821"/>
                <a:gd name="T51" fmla="*/ 927 h 1735"/>
                <a:gd name="T52" fmla="*/ 20 w 821"/>
                <a:gd name="T53" fmla="*/ 952 h 1735"/>
                <a:gd name="T54" fmla="*/ 14 w 821"/>
                <a:gd name="T55" fmla="*/ 986 h 1735"/>
                <a:gd name="T56" fmla="*/ 9 w 821"/>
                <a:gd name="T57" fmla="*/ 1027 h 1735"/>
                <a:gd name="T58" fmla="*/ 5 w 821"/>
                <a:gd name="T59" fmla="*/ 1067 h 1735"/>
                <a:gd name="T60" fmla="*/ 3 w 821"/>
                <a:gd name="T61" fmla="*/ 1106 h 1735"/>
                <a:gd name="T62" fmla="*/ 2 w 821"/>
                <a:gd name="T63" fmla="*/ 1143 h 1735"/>
                <a:gd name="T64" fmla="*/ 1 w 821"/>
                <a:gd name="T65" fmla="*/ 1698 h 1735"/>
                <a:gd name="T66" fmla="*/ 3 w 821"/>
                <a:gd name="T67" fmla="*/ 1657 h 1735"/>
                <a:gd name="T68" fmla="*/ 7 w 821"/>
                <a:gd name="T69" fmla="*/ 1617 h 1735"/>
                <a:gd name="T70" fmla="*/ 13 w 821"/>
                <a:gd name="T71" fmla="*/ 1578 h 1735"/>
                <a:gd name="T72" fmla="*/ 20 w 821"/>
                <a:gd name="T73" fmla="*/ 1538 h 1735"/>
                <a:gd name="T74" fmla="*/ 29 w 821"/>
                <a:gd name="T75" fmla="*/ 1498 h 1735"/>
                <a:gd name="T76" fmla="*/ 39 w 821"/>
                <a:gd name="T77" fmla="*/ 1459 h 1735"/>
                <a:gd name="T78" fmla="*/ 52 w 821"/>
                <a:gd name="T79" fmla="*/ 1420 h 1735"/>
                <a:gd name="T80" fmla="*/ 66 w 821"/>
                <a:gd name="T81" fmla="*/ 1381 h 1735"/>
                <a:gd name="T82" fmla="*/ 82 w 821"/>
                <a:gd name="T83" fmla="*/ 1342 h 1735"/>
                <a:gd name="T84" fmla="*/ 99 w 821"/>
                <a:gd name="T85" fmla="*/ 1303 h 1735"/>
                <a:gd name="T86" fmla="*/ 119 w 821"/>
                <a:gd name="T87" fmla="*/ 1265 h 1735"/>
                <a:gd name="T88" fmla="*/ 140 w 821"/>
                <a:gd name="T89" fmla="*/ 1227 h 1735"/>
                <a:gd name="T90" fmla="*/ 163 w 821"/>
                <a:gd name="T91" fmla="*/ 1187 h 1735"/>
                <a:gd name="T92" fmla="*/ 195 w 821"/>
                <a:gd name="T93" fmla="*/ 1137 h 1735"/>
                <a:gd name="T94" fmla="*/ 226 w 821"/>
                <a:gd name="T95" fmla="*/ 1094 h 1735"/>
                <a:gd name="T96" fmla="*/ 255 w 821"/>
                <a:gd name="T97" fmla="*/ 1056 h 1735"/>
                <a:gd name="T98" fmla="*/ 292 w 821"/>
                <a:gd name="T99" fmla="*/ 1012 h 1735"/>
                <a:gd name="T100" fmla="*/ 330 w 821"/>
                <a:gd name="T101" fmla="*/ 969 h 1735"/>
                <a:gd name="T102" fmla="*/ 382 w 821"/>
                <a:gd name="T103" fmla="*/ 917 h 1735"/>
                <a:gd name="T104" fmla="*/ 427 w 821"/>
                <a:gd name="T105" fmla="*/ 873 h 1735"/>
                <a:gd name="T106" fmla="*/ 465 w 821"/>
                <a:gd name="T107" fmla="*/ 841 h 1735"/>
                <a:gd name="T108" fmla="*/ 504 w 821"/>
                <a:gd name="T109" fmla="*/ 806 h 1735"/>
                <a:gd name="T110" fmla="*/ 545 w 821"/>
                <a:gd name="T111" fmla="*/ 774 h 1735"/>
                <a:gd name="T112" fmla="*/ 587 w 821"/>
                <a:gd name="T113" fmla="*/ 742 h 1735"/>
                <a:gd name="T114" fmla="*/ 630 w 821"/>
                <a:gd name="T115" fmla="*/ 711 h 1735"/>
                <a:gd name="T116" fmla="*/ 676 w 821"/>
                <a:gd name="T117" fmla="*/ 680 h 1735"/>
                <a:gd name="T118" fmla="*/ 722 w 821"/>
                <a:gd name="T119" fmla="*/ 650 h 1735"/>
                <a:gd name="T120" fmla="*/ 769 w 821"/>
                <a:gd name="T121" fmla="*/ 620 h 1735"/>
                <a:gd name="T122" fmla="*/ 771 w 821"/>
                <a:gd name="T123" fmla="*/ 29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1" h="1735">
                  <a:moveTo>
                    <a:pt x="771" y="29"/>
                  </a:moveTo>
                  <a:lnTo>
                    <a:pt x="771" y="29"/>
                  </a:lnTo>
                  <a:cubicBezTo>
                    <a:pt x="771" y="29"/>
                    <a:pt x="771" y="29"/>
                    <a:pt x="770" y="29"/>
                  </a:cubicBezTo>
                  <a:lnTo>
                    <a:pt x="770" y="29"/>
                  </a:lnTo>
                  <a:cubicBezTo>
                    <a:pt x="766" y="32"/>
                    <a:pt x="762" y="36"/>
                    <a:pt x="756" y="38"/>
                  </a:cubicBezTo>
                  <a:lnTo>
                    <a:pt x="756" y="38"/>
                  </a:lnTo>
                  <a:cubicBezTo>
                    <a:pt x="746" y="45"/>
                    <a:pt x="735" y="52"/>
                    <a:pt x="723" y="59"/>
                  </a:cubicBezTo>
                  <a:lnTo>
                    <a:pt x="723" y="59"/>
                  </a:lnTo>
                  <a:cubicBezTo>
                    <a:pt x="717" y="62"/>
                    <a:pt x="711" y="67"/>
                    <a:pt x="705" y="70"/>
                  </a:cubicBezTo>
                  <a:lnTo>
                    <a:pt x="705" y="70"/>
                  </a:lnTo>
                  <a:cubicBezTo>
                    <a:pt x="695" y="76"/>
                    <a:pt x="687" y="82"/>
                    <a:pt x="677" y="89"/>
                  </a:cubicBezTo>
                  <a:lnTo>
                    <a:pt x="677" y="89"/>
                  </a:lnTo>
                  <a:cubicBezTo>
                    <a:pt x="671" y="93"/>
                    <a:pt x="664" y="97"/>
                    <a:pt x="658" y="102"/>
                  </a:cubicBezTo>
                  <a:lnTo>
                    <a:pt x="658" y="102"/>
                  </a:lnTo>
                  <a:cubicBezTo>
                    <a:pt x="649" y="107"/>
                    <a:pt x="641" y="114"/>
                    <a:pt x="632" y="120"/>
                  </a:cubicBezTo>
                  <a:lnTo>
                    <a:pt x="632" y="120"/>
                  </a:lnTo>
                  <a:cubicBezTo>
                    <a:pt x="626" y="124"/>
                    <a:pt x="619" y="128"/>
                    <a:pt x="613" y="134"/>
                  </a:cubicBezTo>
                  <a:lnTo>
                    <a:pt x="613" y="134"/>
                  </a:lnTo>
                  <a:cubicBezTo>
                    <a:pt x="605" y="139"/>
                    <a:pt x="596" y="145"/>
                    <a:pt x="589" y="151"/>
                  </a:cubicBezTo>
                  <a:lnTo>
                    <a:pt x="589" y="151"/>
                  </a:lnTo>
                  <a:cubicBezTo>
                    <a:pt x="582" y="156"/>
                    <a:pt x="576" y="161"/>
                    <a:pt x="569" y="165"/>
                  </a:cubicBezTo>
                  <a:lnTo>
                    <a:pt x="569" y="165"/>
                  </a:lnTo>
                  <a:cubicBezTo>
                    <a:pt x="561" y="171"/>
                    <a:pt x="554" y="177"/>
                    <a:pt x="547" y="184"/>
                  </a:cubicBezTo>
                  <a:lnTo>
                    <a:pt x="547" y="184"/>
                  </a:lnTo>
                  <a:cubicBezTo>
                    <a:pt x="540" y="188"/>
                    <a:pt x="534" y="193"/>
                    <a:pt x="528" y="198"/>
                  </a:cubicBezTo>
                  <a:lnTo>
                    <a:pt x="528" y="198"/>
                  </a:lnTo>
                  <a:cubicBezTo>
                    <a:pt x="521" y="204"/>
                    <a:pt x="513" y="209"/>
                    <a:pt x="506" y="216"/>
                  </a:cubicBezTo>
                  <a:lnTo>
                    <a:pt x="506" y="216"/>
                  </a:lnTo>
                  <a:cubicBezTo>
                    <a:pt x="500" y="221"/>
                    <a:pt x="494" y="226"/>
                    <a:pt x="487" y="231"/>
                  </a:cubicBezTo>
                  <a:lnTo>
                    <a:pt x="487" y="231"/>
                  </a:lnTo>
                  <a:cubicBezTo>
                    <a:pt x="481" y="237"/>
                    <a:pt x="474" y="242"/>
                    <a:pt x="467" y="249"/>
                  </a:cubicBezTo>
                  <a:lnTo>
                    <a:pt x="467" y="249"/>
                  </a:lnTo>
                  <a:cubicBezTo>
                    <a:pt x="461" y="254"/>
                    <a:pt x="455" y="259"/>
                    <a:pt x="449" y="264"/>
                  </a:cubicBezTo>
                  <a:lnTo>
                    <a:pt x="449" y="264"/>
                  </a:lnTo>
                  <a:cubicBezTo>
                    <a:pt x="442" y="270"/>
                    <a:pt x="435" y="276"/>
                    <a:pt x="429" y="283"/>
                  </a:cubicBezTo>
                  <a:lnTo>
                    <a:pt x="429" y="283"/>
                  </a:lnTo>
                  <a:cubicBezTo>
                    <a:pt x="427" y="284"/>
                    <a:pt x="425" y="286"/>
                    <a:pt x="423" y="288"/>
                  </a:cubicBezTo>
                  <a:lnTo>
                    <a:pt x="423" y="288"/>
                  </a:lnTo>
                  <a:cubicBezTo>
                    <a:pt x="420" y="290"/>
                    <a:pt x="418" y="293"/>
                    <a:pt x="415" y="296"/>
                  </a:cubicBezTo>
                  <a:lnTo>
                    <a:pt x="415" y="296"/>
                  </a:lnTo>
                  <a:cubicBezTo>
                    <a:pt x="405" y="305"/>
                    <a:pt x="394" y="316"/>
                    <a:pt x="384" y="325"/>
                  </a:cubicBezTo>
                  <a:lnTo>
                    <a:pt x="384" y="325"/>
                  </a:lnTo>
                  <a:cubicBezTo>
                    <a:pt x="380" y="330"/>
                    <a:pt x="375" y="334"/>
                    <a:pt x="372" y="337"/>
                  </a:cubicBezTo>
                  <a:lnTo>
                    <a:pt x="372" y="337"/>
                  </a:lnTo>
                  <a:cubicBezTo>
                    <a:pt x="358" y="351"/>
                    <a:pt x="345" y="365"/>
                    <a:pt x="332" y="379"/>
                  </a:cubicBezTo>
                  <a:lnTo>
                    <a:pt x="332" y="379"/>
                  </a:lnTo>
                  <a:lnTo>
                    <a:pt x="332" y="379"/>
                  </a:lnTo>
                  <a:cubicBezTo>
                    <a:pt x="319" y="393"/>
                    <a:pt x="306" y="407"/>
                    <a:pt x="293" y="422"/>
                  </a:cubicBezTo>
                  <a:lnTo>
                    <a:pt x="293" y="422"/>
                  </a:lnTo>
                  <a:cubicBezTo>
                    <a:pt x="290" y="425"/>
                    <a:pt x="287" y="430"/>
                    <a:pt x="283" y="434"/>
                  </a:cubicBezTo>
                  <a:lnTo>
                    <a:pt x="283" y="434"/>
                  </a:lnTo>
                  <a:cubicBezTo>
                    <a:pt x="274" y="445"/>
                    <a:pt x="266" y="455"/>
                    <a:pt x="257" y="466"/>
                  </a:cubicBezTo>
                  <a:lnTo>
                    <a:pt x="257" y="466"/>
                  </a:lnTo>
                  <a:cubicBezTo>
                    <a:pt x="255" y="469"/>
                    <a:pt x="253" y="471"/>
                    <a:pt x="251" y="474"/>
                  </a:cubicBezTo>
                  <a:lnTo>
                    <a:pt x="251" y="474"/>
                  </a:lnTo>
                  <a:cubicBezTo>
                    <a:pt x="249" y="476"/>
                    <a:pt x="247" y="478"/>
                    <a:pt x="246" y="479"/>
                  </a:cubicBezTo>
                  <a:lnTo>
                    <a:pt x="246" y="479"/>
                  </a:lnTo>
                  <a:cubicBezTo>
                    <a:pt x="240" y="487"/>
                    <a:pt x="235" y="496"/>
                    <a:pt x="228" y="503"/>
                  </a:cubicBezTo>
                  <a:lnTo>
                    <a:pt x="228" y="503"/>
                  </a:lnTo>
                  <a:cubicBezTo>
                    <a:pt x="225" y="508"/>
                    <a:pt x="221" y="513"/>
                    <a:pt x="217" y="517"/>
                  </a:cubicBezTo>
                  <a:lnTo>
                    <a:pt x="217" y="517"/>
                  </a:lnTo>
                  <a:cubicBezTo>
                    <a:pt x="210" y="528"/>
                    <a:pt x="204" y="538"/>
                    <a:pt x="197" y="547"/>
                  </a:cubicBezTo>
                  <a:lnTo>
                    <a:pt x="197" y="547"/>
                  </a:lnTo>
                  <a:cubicBezTo>
                    <a:pt x="194" y="551"/>
                    <a:pt x="193" y="554"/>
                    <a:pt x="190" y="557"/>
                  </a:cubicBezTo>
                  <a:lnTo>
                    <a:pt x="190" y="557"/>
                  </a:lnTo>
                  <a:cubicBezTo>
                    <a:pt x="181" y="570"/>
                    <a:pt x="172" y="583"/>
                    <a:pt x="165" y="597"/>
                  </a:cubicBezTo>
                  <a:lnTo>
                    <a:pt x="165" y="597"/>
                  </a:lnTo>
                  <a:cubicBezTo>
                    <a:pt x="162" y="599"/>
                    <a:pt x="161" y="603"/>
                    <a:pt x="158" y="606"/>
                  </a:cubicBezTo>
                  <a:lnTo>
                    <a:pt x="158" y="606"/>
                  </a:lnTo>
                  <a:cubicBezTo>
                    <a:pt x="153" y="616"/>
                    <a:pt x="147" y="626"/>
                    <a:pt x="141" y="637"/>
                  </a:cubicBezTo>
                  <a:lnTo>
                    <a:pt x="141" y="637"/>
                  </a:lnTo>
                  <a:cubicBezTo>
                    <a:pt x="140" y="637"/>
                    <a:pt x="140" y="639"/>
                    <a:pt x="139" y="640"/>
                  </a:cubicBezTo>
                  <a:lnTo>
                    <a:pt x="139" y="640"/>
                  </a:lnTo>
                  <a:cubicBezTo>
                    <a:pt x="136" y="644"/>
                    <a:pt x="133" y="649"/>
                    <a:pt x="131" y="654"/>
                  </a:cubicBezTo>
                  <a:lnTo>
                    <a:pt x="131" y="654"/>
                  </a:lnTo>
                  <a:cubicBezTo>
                    <a:pt x="127" y="661"/>
                    <a:pt x="124" y="667"/>
                    <a:pt x="120" y="674"/>
                  </a:cubicBezTo>
                  <a:lnTo>
                    <a:pt x="120" y="674"/>
                  </a:lnTo>
                  <a:cubicBezTo>
                    <a:pt x="117" y="680"/>
                    <a:pt x="114" y="686"/>
                    <a:pt x="111" y="693"/>
                  </a:cubicBezTo>
                  <a:lnTo>
                    <a:pt x="111" y="693"/>
                  </a:lnTo>
                  <a:cubicBezTo>
                    <a:pt x="107" y="700"/>
                    <a:pt x="104" y="707"/>
                    <a:pt x="101" y="714"/>
                  </a:cubicBezTo>
                  <a:lnTo>
                    <a:pt x="101" y="714"/>
                  </a:lnTo>
                  <a:cubicBezTo>
                    <a:pt x="98" y="719"/>
                    <a:pt x="95" y="725"/>
                    <a:pt x="93" y="732"/>
                  </a:cubicBezTo>
                  <a:lnTo>
                    <a:pt x="93" y="732"/>
                  </a:lnTo>
                  <a:cubicBezTo>
                    <a:pt x="90" y="739"/>
                    <a:pt x="87" y="746"/>
                    <a:pt x="84" y="753"/>
                  </a:cubicBezTo>
                  <a:lnTo>
                    <a:pt x="84" y="753"/>
                  </a:lnTo>
                  <a:cubicBezTo>
                    <a:pt x="80" y="759"/>
                    <a:pt x="79" y="765"/>
                    <a:pt x="76" y="771"/>
                  </a:cubicBezTo>
                  <a:lnTo>
                    <a:pt x="76" y="771"/>
                  </a:lnTo>
                  <a:cubicBezTo>
                    <a:pt x="73" y="778"/>
                    <a:pt x="70" y="785"/>
                    <a:pt x="67" y="792"/>
                  </a:cubicBezTo>
                  <a:lnTo>
                    <a:pt x="67" y="792"/>
                  </a:lnTo>
                  <a:cubicBezTo>
                    <a:pt x="66" y="793"/>
                    <a:pt x="66" y="795"/>
                    <a:pt x="66" y="797"/>
                  </a:cubicBezTo>
                  <a:lnTo>
                    <a:pt x="66" y="797"/>
                  </a:lnTo>
                  <a:cubicBezTo>
                    <a:pt x="64" y="802"/>
                    <a:pt x="62" y="806"/>
                    <a:pt x="60" y="811"/>
                  </a:cubicBezTo>
                  <a:lnTo>
                    <a:pt x="60" y="811"/>
                  </a:lnTo>
                  <a:cubicBezTo>
                    <a:pt x="58" y="817"/>
                    <a:pt x="56" y="824"/>
                    <a:pt x="53" y="830"/>
                  </a:cubicBezTo>
                  <a:lnTo>
                    <a:pt x="53" y="830"/>
                  </a:lnTo>
                  <a:cubicBezTo>
                    <a:pt x="52" y="837"/>
                    <a:pt x="49" y="843"/>
                    <a:pt x="47" y="850"/>
                  </a:cubicBezTo>
                  <a:lnTo>
                    <a:pt x="47" y="850"/>
                  </a:lnTo>
                  <a:cubicBezTo>
                    <a:pt x="45" y="856"/>
                    <a:pt x="43" y="862"/>
                    <a:pt x="41" y="869"/>
                  </a:cubicBezTo>
                  <a:lnTo>
                    <a:pt x="41" y="869"/>
                  </a:lnTo>
                  <a:cubicBezTo>
                    <a:pt x="39" y="875"/>
                    <a:pt x="38" y="882"/>
                    <a:pt x="36" y="889"/>
                  </a:cubicBezTo>
                  <a:lnTo>
                    <a:pt x="36" y="889"/>
                  </a:lnTo>
                  <a:cubicBezTo>
                    <a:pt x="34" y="895"/>
                    <a:pt x="32" y="902"/>
                    <a:pt x="31" y="908"/>
                  </a:cubicBezTo>
                  <a:lnTo>
                    <a:pt x="31" y="908"/>
                  </a:lnTo>
                  <a:cubicBezTo>
                    <a:pt x="29" y="915"/>
                    <a:pt x="27" y="921"/>
                    <a:pt x="26" y="927"/>
                  </a:cubicBezTo>
                  <a:lnTo>
                    <a:pt x="26" y="927"/>
                  </a:lnTo>
                  <a:cubicBezTo>
                    <a:pt x="24" y="934"/>
                    <a:pt x="23" y="940"/>
                    <a:pt x="22" y="946"/>
                  </a:cubicBezTo>
                  <a:lnTo>
                    <a:pt x="22" y="946"/>
                  </a:lnTo>
                  <a:cubicBezTo>
                    <a:pt x="21" y="948"/>
                    <a:pt x="21" y="950"/>
                    <a:pt x="20" y="952"/>
                  </a:cubicBezTo>
                  <a:lnTo>
                    <a:pt x="20" y="952"/>
                  </a:lnTo>
                  <a:cubicBezTo>
                    <a:pt x="20" y="957"/>
                    <a:pt x="19" y="962"/>
                    <a:pt x="17" y="967"/>
                  </a:cubicBezTo>
                  <a:lnTo>
                    <a:pt x="17" y="967"/>
                  </a:lnTo>
                  <a:cubicBezTo>
                    <a:pt x="17" y="974"/>
                    <a:pt x="15" y="980"/>
                    <a:pt x="14" y="986"/>
                  </a:cubicBezTo>
                  <a:lnTo>
                    <a:pt x="14" y="986"/>
                  </a:lnTo>
                  <a:cubicBezTo>
                    <a:pt x="13" y="993"/>
                    <a:pt x="13" y="1000"/>
                    <a:pt x="12" y="1006"/>
                  </a:cubicBezTo>
                  <a:lnTo>
                    <a:pt x="12" y="1006"/>
                  </a:lnTo>
                  <a:cubicBezTo>
                    <a:pt x="11" y="1013"/>
                    <a:pt x="10" y="1020"/>
                    <a:pt x="9" y="1027"/>
                  </a:cubicBezTo>
                  <a:lnTo>
                    <a:pt x="9" y="1027"/>
                  </a:lnTo>
                  <a:cubicBezTo>
                    <a:pt x="8" y="1034"/>
                    <a:pt x="7" y="1041"/>
                    <a:pt x="6" y="1047"/>
                  </a:cubicBezTo>
                  <a:lnTo>
                    <a:pt x="6" y="1047"/>
                  </a:lnTo>
                  <a:cubicBezTo>
                    <a:pt x="6" y="1053"/>
                    <a:pt x="6" y="1060"/>
                    <a:pt x="5" y="1067"/>
                  </a:cubicBezTo>
                  <a:lnTo>
                    <a:pt x="5" y="1067"/>
                  </a:lnTo>
                  <a:cubicBezTo>
                    <a:pt x="5" y="1074"/>
                    <a:pt x="4" y="1081"/>
                    <a:pt x="4" y="1087"/>
                  </a:cubicBezTo>
                  <a:lnTo>
                    <a:pt x="4" y="1087"/>
                  </a:lnTo>
                  <a:cubicBezTo>
                    <a:pt x="3" y="1094"/>
                    <a:pt x="3" y="1101"/>
                    <a:pt x="3" y="1106"/>
                  </a:cubicBezTo>
                  <a:lnTo>
                    <a:pt x="3" y="1106"/>
                  </a:lnTo>
                  <a:cubicBezTo>
                    <a:pt x="3" y="1108"/>
                    <a:pt x="2" y="1109"/>
                    <a:pt x="2" y="1111"/>
                  </a:cubicBezTo>
                  <a:lnTo>
                    <a:pt x="2" y="1111"/>
                  </a:lnTo>
                  <a:cubicBezTo>
                    <a:pt x="2" y="1121"/>
                    <a:pt x="2" y="1133"/>
                    <a:pt x="2" y="1143"/>
                  </a:cubicBezTo>
                  <a:lnTo>
                    <a:pt x="0" y="1734"/>
                  </a:lnTo>
                  <a:lnTo>
                    <a:pt x="0" y="1734"/>
                  </a:lnTo>
                  <a:cubicBezTo>
                    <a:pt x="0" y="1722"/>
                    <a:pt x="0" y="1710"/>
                    <a:pt x="1" y="1698"/>
                  </a:cubicBezTo>
                  <a:lnTo>
                    <a:pt x="1" y="1698"/>
                  </a:lnTo>
                  <a:cubicBezTo>
                    <a:pt x="1" y="1691"/>
                    <a:pt x="1" y="1684"/>
                    <a:pt x="2" y="1678"/>
                  </a:cubicBezTo>
                  <a:lnTo>
                    <a:pt x="2" y="1678"/>
                  </a:lnTo>
                  <a:cubicBezTo>
                    <a:pt x="2" y="1671"/>
                    <a:pt x="3" y="1664"/>
                    <a:pt x="3" y="1657"/>
                  </a:cubicBezTo>
                  <a:lnTo>
                    <a:pt x="3" y="1657"/>
                  </a:lnTo>
                  <a:cubicBezTo>
                    <a:pt x="4" y="1651"/>
                    <a:pt x="5" y="1645"/>
                    <a:pt x="5" y="1638"/>
                  </a:cubicBezTo>
                  <a:lnTo>
                    <a:pt x="5" y="1638"/>
                  </a:lnTo>
                  <a:cubicBezTo>
                    <a:pt x="6" y="1631"/>
                    <a:pt x="6" y="1624"/>
                    <a:pt x="7" y="1617"/>
                  </a:cubicBezTo>
                  <a:lnTo>
                    <a:pt x="7" y="1617"/>
                  </a:lnTo>
                  <a:cubicBezTo>
                    <a:pt x="8" y="1611"/>
                    <a:pt x="9" y="1604"/>
                    <a:pt x="10" y="1598"/>
                  </a:cubicBezTo>
                  <a:lnTo>
                    <a:pt x="10" y="1598"/>
                  </a:lnTo>
                  <a:cubicBezTo>
                    <a:pt x="11" y="1591"/>
                    <a:pt x="12" y="1584"/>
                    <a:pt x="13" y="1578"/>
                  </a:cubicBezTo>
                  <a:lnTo>
                    <a:pt x="13" y="1578"/>
                  </a:lnTo>
                  <a:cubicBezTo>
                    <a:pt x="13" y="1571"/>
                    <a:pt x="15" y="1564"/>
                    <a:pt x="16" y="1558"/>
                  </a:cubicBezTo>
                  <a:lnTo>
                    <a:pt x="16" y="1558"/>
                  </a:lnTo>
                  <a:cubicBezTo>
                    <a:pt x="17" y="1551"/>
                    <a:pt x="19" y="1544"/>
                    <a:pt x="20" y="1538"/>
                  </a:cubicBezTo>
                  <a:lnTo>
                    <a:pt x="20" y="1538"/>
                  </a:lnTo>
                  <a:cubicBezTo>
                    <a:pt x="21" y="1531"/>
                    <a:pt x="23" y="1525"/>
                    <a:pt x="24" y="1518"/>
                  </a:cubicBezTo>
                  <a:lnTo>
                    <a:pt x="24" y="1518"/>
                  </a:lnTo>
                  <a:cubicBezTo>
                    <a:pt x="26" y="1512"/>
                    <a:pt x="27" y="1505"/>
                    <a:pt x="29" y="1498"/>
                  </a:cubicBezTo>
                  <a:lnTo>
                    <a:pt x="29" y="1498"/>
                  </a:lnTo>
                  <a:cubicBezTo>
                    <a:pt x="31" y="1492"/>
                    <a:pt x="32" y="1485"/>
                    <a:pt x="34" y="1479"/>
                  </a:cubicBezTo>
                  <a:lnTo>
                    <a:pt x="34" y="1479"/>
                  </a:lnTo>
                  <a:cubicBezTo>
                    <a:pt x="36" y="1472"/>
                    <a:pt x="38" y="1466"/>
                    <a:pt x="39" y="1459"/>
                  </a:cubicBezTo>
                  <a:lnTo>
                    <a:pt x="39" y="1459"/>
                  </a:lnTo>
                  <a:cubicBezTo>
                    <a:pt x="41" y="1453"/>
                    <a:pt x="44" y="1446"/>
                    <a:pt x="45" y="1440"/>
                  </a:cubicBezTo>
                  <a:lnTo>
                    <a:pt x="45" y="1440"/>
                  </a:lnTo>
                  <a:cubicBezTo>
                    <a:pt x="47" y="1434"/>
                    <a:pt x="50" y="1427"/>
                    <a:pt x="52" y="1420"/>
                  </a:cubicBezTo>
                  <a:lnTo>
                    <a:pt x="52" y="1420"/>
                  </a:lnTo>
                  <a:cubicBezTo>
                    <a:pt x="54" y="1414"/>
                    <a:pt x="56" y="1408"/>
                    <a:pt x="59" y="1401"/>
                  </a:cubicBezTo>
                  <a:lnTo>
                    <a:pt x="59" y="1401"/>
                  </a:lnTo>
                  <a:cubicBezTo>
                    <a:pt x="61" y="1395"/>
                    <a:pt x="63" y="1388"/>
                    <a:pt x="66" y="1381"/>
                  </a:cubicBezTo>
                  <a:lnTo>
                    <a:pt x="66" y="1381"/>
                  </a:lnTo>
                  <a:cubicBezTo>
                    <a:pt x="68" y="1374"/>
                    <a:pt x="72" y="1367"/>
                    <a:pt x="74" y="1361"/>
                  </a:cubicBezTo>
                  <a:lnTo>
                    <a:pt x="74" y="1361"/>
                  </a:lnTo>
                  <a:cubicBezTo>
                    <a:pt x="77" y="1355"/>
                    <a:pt x="80" y="1349"/>
                    <a:pt x="82" y="1342"/>
                  </a:cubicBezTo>
                  <a:lnTo>
                    <a:pt x="82" y="1342"/>
                  </a:lnTo>
                  <a:cubicBezTo>
                    <a:pt x="84" y="1335"/>
                    <a:pt x="88" y="1328"/>
                    <a:pt x="91" y="1321"/>
                  </a:cubicBezTo>
                  <a:lnTo>
                    <a:pt x="91" y="1321"/>
                  </a:lnTo>
                  <a:cubicBezTo>
                    <a:pt x="94" y="1315"/>
                    <a:pt x="96" y="1310"/>
                    <a:pt x="99" y="1303"/>
                  </a:cubicBezTo>
                  <a:lnTo>
                    <a:pt x="99" y="1303"/>
                  </a:lnTo>
                  <a:cubicBezTo>
                    <a:pt x="103" y="1296"/>
                    <a:pt x="105" y="1289"/>
                    <a:pt x="109" y="1282"/>
                  </a:cubicBezTo>
                  <a:lnTo>
                    <a:pt x="109" y="1282"/>
                  </a:lnTo>
                  <a:cubicBezTo>
                    <a:pt x="112" y="1276"/>
                    <a:pt x="115" y="1271"/>
                    <a:pt x="119" y="1265"/>
                  </a:cubicBezTo>
                  <a:lnTo>
                    <a:pt x="119" y="1265"/>
                  </a:lnTo>
                  <a:cubicBezTo>
                    <a:pt x="122" y="1258"/>
                    <a:pt x="126" y="1251"/>
                    <a:pt x="130" y="1244"/>
                  </a:cubicBezTo>
                  <a:lnTo>
                    <a:pt x="130" y="1244"/>
                  </a:lnTo>
                  <a:cubicBezTo>
                    <a:pt x="133" y="1238"/>
                    <a:pt x="136" y="1233"/>
                    <a:pt x="140" y="1227"/>
                  </a:cubicBezTo>
                  <a:lnTo>
                    <a:pt x="140" y="1227"/>
                  </a:lnTo>
                  <a:cubicBezTo>
                    <a:pt x="144" y="1216"/>
                    <a:pt x="151" y="1207"/>
                    <a:pt x="157" y="1196"/>
                  </a:cubicBezTo>
                  <a:lnTo>
                    <a:pt x="157" y="1196"/>
                  </a:lnTo>
                  <a:cubicBezTo>
                    <a:pt x="158" y="1193"/>
                    <a:pt x="161" y="1190"/>
                    <a:pt x="163" y="1187"/>
                  </a:cubicBezTo>
                  <a:lnTo>
                    <a:pt x="163" y="1187"/>
                  </a:lnTo>
                  <a:cubicBezTo>
                    <a:pt x="171" y="1173"/>
                    <a:pt x="179" y="1161"/>
                    <a:pt x="188" y="1148"/>
                  </a:cubicBezTo>
                  <a:lnTo>
                    <a:pt x="188" y="1148"/>
                  </a:lnTo>
                  <a:cubicBezTo>
                    <a:pt x="191" y="1144"/>
                    <a:pt x="193" y="1141"/>
                    <a:pt x="195" y="1137"/>
                  </a:cubicBezTo>
                  <a:lnTo>
                    <a:pt x="195" y="1137"/>
                  </a:lnTo>
                  <a:cubicBezTo>
                    <a:pt x="202" y="1127"/>
                    <a:pt x="208" y="1118"/>
                    <a:pt x="216" y="1108"/>
                  </a:cubicBezTo>
                  <a:lnTo>
                    <a:pt x="216" y="1108"/>
                  </a:lnTo>
                  <a:cubicBezTo>
                    <a:pt x="220" y="1103"/>
                    <a:pt x="223" y="1099"/>
                    <a:pt x="226" y="1094"/>
                  </a:cubicBezTo>
                  <a:lnTo>
                    <a:pt x="226" y="1094"/>
                  </a:lnTo>
                  <a:cubicBezTo>
                    <a:pt x="232" y="1086"/>
                    <a:pt x="239" y="1077"/>
                    <a:pt x="245" y="1069"/>
                  </a:cubicBezTo>
                  <a:lnTo>
                    <a:pt x="245" y="1069"/>
                  </a:lnTo>
                  <a:cubicBezTo>
                    <a:pt x="248" y="1065"/>
                    <a:pt x="252" y="1060"/>
                    <a:pt x="255" y="1056"/>
                  </a:cubicBezTo>
                  <a:lnTo>
                    <a:pt x="255" y="1056"/>
                  </a:lnTo>
                  <a:cubicBezTo>
                    <a:pt x="264" y="1046"/>
                    <a:pt x="273" y="1034"/>
                    <a:pt x="281" y="1024"/>
                  </a:cubicBezTo>
                  <a:lnTo>
                    <a:pt x="281" y="1024"/>
                  </a:lnTo>
                  <a:cubicBezTo>
                    <a:pt x="285" y="1020"/>
                    <a:pt x="288" y="1016"/>
                    <a:pt x="292" y="1012"/>
                  </a:cubicBezTo>
                  <a:lnTo>
                    <a:pt x="292" y="1012"/>
                  </a:lnTo>
                  <a:cubicBezTo>
                    <a:pt x="304" y="998"/>
                    <a:pt x="317" y="983"/>
                    <a:pt x="330" y="969"/>
                  </a:cubicBezTo>
                  <a:lnTo>
                    <a:pt x="330" y="969"/>
                  </a:lnTo>
                  <a:lnTo>
                    <a:pt x="330" y="969"/>
                  </a:lnTo>
                  <a:lnTo>
                    <a:pt x="330" y="969"/>
                  </a:lnTo>
                  <a:cubicBezTo>
                    <a:pt x="343" y="955"/>
                    <a:pt x="356" y="941"/>
                    <a:pt x="370" y="928"/>
                  </a:cubicBezTo>
                  <a:lnTo>
                    <a:pt x="370" y="928"/>
                  </a:lnTo>
                  <a:cubicBezTo>
                    <a:pt x="374" y="925"/>
                    <a:pt x="378" y="920"/>
                    <a:pt x="382" y="917"/>
                  </a:cubicBezTo>
                  <a:lnTo>
                    <a:pt x="382" y="917"/>
                  </a:lnTo>
                  <a:cubicBezTo>
                    <a:pt x="393" y="906"/>
                    <a:pt x="403" y="896"/>
                    <a:pt x="414" y="887"/>
                  </a:cubicBezTo>
                  <a:lnTo>
                    <a:pt x="414" y="887"/>
                  </a:lnTo>
                  <a:cubicBezTo>
                    <a:pt x="418" y="882"/>
                    <a:pt x="422" y="878"/>
                    <a:pt x="427" y="873"/>
                  </a:cubicBezTo>
                  <a:lnTo>
                    <a:pt x="427" y="873"/>
                  </a:lnTo>
                  <a:cubicBezTo>
                    <a:pt x="434" y="867"/>
                    <a:pt x="441" y="862"/>
                    <a:pt x="448" y="856"/>
                  </a:cubicBezTo>
                  <a:lnTo>
                    <a:pt x="448" y="856"/>
                  </a:lnTo>
                  <a:cubicBezTo>
                    <a:pt x="453" y="851"/>
                    <a:pt x="459" y="846"/>
                    <a:pt x="465" y="841"/>
                  </a:cubicBezTo>
                  <a:lnTo>
                    <a:pt x="465" y="841"/>
                  </a:lnTo>
                  <a:cubicBezTo>
                    <a:pt x="472" y="834"/>
                    <a:pt x="479" y="828"/>
                    <a:pt x="486" y="822"/>
                  </a:cubicBezTo>
                  <a:lnTo>
                    <a:pt x="486" y="822"/>
                  </a:lnTo>
                  <a:cubicBezTo>
                    <a:pt x="492" y="817"/>
                    <a:pt x="498" y="812"/>
                    <a:pt x="504" y="806"/>
                  </a:cubicBezTo>
                  <a:lnTo>
                    <a:pt x="504" y="806"/>
                  </a:lnTo>
                  <a:cubicBezTo>
                    <a:pt x="511" y="801"/>
                    <a:pt x="519" y="795"/>
                    <a:pt x="526" y="789"/>
                  </a:cubicBezTo>
                  <a:lnTo>
                    <a:pt x="526" y="789"/>
                  </a:lnTo>
                  <a:cubicBezTo>
                    <a:pt x="532" y="784"/>
                    <a:pt x="539" y="779"/>
                    <a:pt x="545" y="774"/>
                  </a:cubicBezTo>
                  <a:lnTo>
                    <a:pt x="545" y="774"/>
                  </a:lnTo>
                  <a:cubicBezTo>
                    <a:pt x="553" y="768"/>
                    <a:pt x="560" y="763"/>
                    <a:pt x="568" y="757"/>
                  </a:cubicBezTo>
                  <a:lnTo>
                    <a:pt x="568" y="757"/>
                  </a:lnTo>
                  <a:cubicBezTo>
                    <a:pt x="575" y="752"/>
                    <a:pt x="581" y="747"/>
                    <a:pt x="587" y="742"/>
                  </a:cubicBezTo>
                  <a:lnTo>
                    <a:pt x="587" y="742"/>
                  </a:lnTo>
                  <a:cubicBezTo>
                    <a:pt x="595" y="736"/>
                    <a:pt x="603" y="731"/>
                    <a:pt x="611" y="725"/>
                  </a:cubicBezTo>
                  <a:lnTo>
                    <a:pt x="611" y="725"/>
                  </a:lnTo>
                  <a:cubicBezTo>
                    <a:pt x="617" y="720"/>
                    <a:pt x="624" y="715"/>
                    <a:pt x="630" y="711"/>
                  </a:cubicBezTo>
                  <a:lnTo>
                    <a:pt x="630" y="711"/>
                  </a:lnTo>
                  <a:cubicBezTo>
                    <a:pt x="639" y="704"/>
                    <a:pt x="648" y="699"/>
                    <a:pt x="656" y="693"/>
                  </a:cubicBezTo>
                  <a:lnTo>
                    <a:pt x="656" y="693"/>
                  </a:lnTo>
                  <a:cubicBezTo>
                    <a:pt x="663" y="689"/>
                    <a:pt x="670" y="685"/>
                    <a:pt x="676" y="680"/>
                  </a:cubicBezTo>
                  <a:lnTo>
                    <a:pt x="676" y="680"/>
                  </a:lnTo>
                  <a:cubicBezTo>
                    <a:pt x="685" y="673"/>
                    <a:pt x="694" y="668"/>
                    <a:pt x="703" y="662"/>
                  </a:cubicBezTo>
                  <a:lnTo>
                    <a:pt x="703" y="662"/>
                  </a:lnTo>
                  <a:cubicBezTo>
                    <a:pt x="709" y="658"/>
                    <a:pt x="716" y="653"/>
                    <a:pt x="722" y="650"/>
                  </a:cubicBezTo>
                  <a:lnTo>
                    <a:pt x="722" y="650"/>
                  </a:lnTo>
                  <a:cubicBezTo>
                    <a:pt x="733" y="643"/>
                    <a:pt x="744" y="636"/>
                    <a:pt x="755" y="629"/>
                  </a:cubicBezTo>
                  <a:lnTo>
                    <a:pt x="755" y="629"/>
                  </a:lnTo>
                  <a:cubicBezTo>
                    <a:pt x="760" y="626"/>
                    <a:pt x="765" y="623"/>
                    <a:pt x="769" y="620"/>
                  </a:cubicBezTo>
                  <a:lnTo>
                    <a:pt x="769" y="620"/>
                  </a:lnTo>
                  <a:cubicBezTo>
                    <a:pt x="786" y="611"/>
                    <a:pt x="802" y="601"/>
                    <a:pt x="818" y="591"/>
                  </a:cubicBezTo>
                  <a:lnTo>
                    <a:pt x="820" y="0"/>
                  </a:lnTo>
                  <a:lnTo>
                    <a:pt x="820" y="0"/>
                  </a:lnTo>
                  <a:cubicBezTo>
                    <a:pt x="804" y="9"/>
                    <a:pt x="788" y="19"/>
                    <a:pt x="771" y="29"/>
                  </a:cubicBezTo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>
                <a:latin typeface="Montserrat" panose="00000500000000000000" pitchFamily="2" charset="0"/>
              </a:endParaRPr>
            </a:p>
          </p:txBody>
        </p:sp>
        <p:sp>
          <p:nvSpPr>
            <p:cNvPr id="112" name="Freeform 26">
              <a:extLst>
                <a:ext uri="{FF2B5EF4-FFF2-40B4-BE49-F238E27FC236}">
                  <a16:creationId xmlns:a16="http://schemas.microsoft.com/office/drawing/2014/main" id="{1B48FC2A-E7F6-4F94-8633-4BDC85E81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9450" y="7044180"/>
              <a:ext cx="764335" cy="517277"/>
            </a:xfrm>
            <a:custGeom>
              <a:avLst/>
              <a:gdLst>
                <a:gd name="T0" fmla="*/ 2 w 873"/>
                <a:gd name="T1" fmla="*/ 0 h 592"/>
                <a:gd name="T2" fmla="*/ 0 w 873"/>
                <a:gd name="T3" fmla="*/ 591 h 592"/>
                <a:gd name="T4" fmla="*/ 870 w 873"/>
                <a:gd name="T5" fmla="*/ 591 h 592"/>
                <a:gd name="T6" fmla="*/ 872 w 873"/>
                <a:gd name="T7" fmla="*/ 0 h 592"/>
                <a:gd name="T8" fmla="*/ 2 w 873"/>
                <a:gd name="T9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3" h="592">
                  <a:moveTo>
                    <a:pt x="2" y="0"/>
                  </a:moveTo>
                  <a:lnTo>
                    <a:pt x="0" y="591"/>
                  </a:lnTo>
                  <a:lnTo>
                    <a:pt x="870" y="591"/>
                  </a:lnTo>
                  <a:lnTo>
                    <a:pt x="872" y="0"/>
                  </a:lnTo>
                  <a:lnTo>
                    <a:pt x="2" y="0"/>
                  </a:lnTo>
                </a:path>
              </a:pathLst>
            </a:custGeom>
            <a:solidFill>
              <a:srgbClr val="000000">
                <a:alpha val="15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>
                <a:latin typeface="Montserrat" panose="00000500000000000000" pitchFamily="2" charset="0"/>
              </a:endParaRPr>
            </a:p>
          </p:txBody>
        </p:sp>
        <p:sp>
          <p:nvSpPr>
            <p:cNvPr id="113" name="Freeform 19">
              <a:extLst>
                <a:ext uri="{FF2B5EF4-FFF2-40B4-BE49-F238E27FC236}">
                  <a16:creationId xmlns:a16="http://schemas.microsoft.com/office/drawing/2014/main" id="{11E1BF98-E908-4BCB-8CFE-CA8E907BB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1508" y="5419828"/>
              <a:ext cx="1474626" cy="1520949"/>
            </a:xfrm>
            <a:custGeom>
              <a:avLst/>
              <a:gdLst>
                <a:gd name="T0" fmla="*/ 2 w 1683"/>
                <a:gd name="T1" fmla="*/ 1148 h 1739"/>
                <a:gd name="T2" fmla="*/ 0 w 1683"/>
                <a:gd name="T3" fmla="*/ 1738 h 1739"/>
                <a:gd name="T4" fmla="*/ 1680 w 1683"/>
                <a:gd name="T5" fmla="*/ 590 h 1739"/>
                <a:gd name="T6" fmla="*/ 1682 w 1683"/>
                <a:gd name="T7" fmla="*/ 0 h 1739"/>
                <a:gd name="T8" fmla="*/ 2 w 1683"/>
                <a:gd name="T9" fmla="*/ 1148 h 1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3" h="1739">
                  <a:moveTo>
                    <a:pt x="2" y="1148"/>
                  </a:moveTo>
                  <a:lnTo>
                    <a:pt x="0" y="1738"/>
                  </a:lnTo>
                  <a:lnTo>
                    <a:pt x="1680" y="590"/>
                  </a:lnTo>
                  <a:lnTo>
                    <a:pt x="1682" y="0"/>
                  </a:lnTo>
                  <a:lnTo>
                    <a:pt x="2" y="1148"/>
                  </a:lnTo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>
                <a:latin typeface="Montserrat" panose="00000500000000000000" pitchFamily="2" charset="0"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E1727612-8FC1-46DB-B229-B4EBC5386CA6}"/>
              </a:ext>
            </a:extLst>
          </p:cNvPr>
          <p:cNvSpPr txBox="1"/>
          <p:nvPr/>
        </p:nvSpPr>
        <p:spPr>
          <a:xfrm>
            <a:off x="386499" y="203292"/>
            <a:ext cx="10887805" cy="11695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500" b="1" spc="-145" dirty="0">
                <a:solidFill>
                  <a:srgbClr val="002060"/>
                </a:solidFill>
                <a:latin typeface="Montserrat" pitchFamily="2" charset="77"/>
                <a:cs typeface="Poppins" pitchFamily="2" charset="77"/>
              </a:rPr>
              <a:t>Digital Transformation Roadmap</a:t>
            </a:r>
          </a:p>
          <a:p>
            <a:pPr algn="ctr"/>
            <a:r>
              <a:rPr lang="en-US" sz="3500" b="1" spc="-145" dirty="0">
                <a:solidFill>
                  <a:srgbClr val="002060"/>
                </a:solidFill>
                <a:latin typeface="Montserrat" pitchFamily="2" charset="77"/>
                <a:cs typeface="Poppins" pitchFamily="2" charset="77"/>
              </a:rPr>
              <a:t>Strategic Pillars/Enablers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8569FDE-A3FD-D601-FA5A-1D03748BF773}"/>
              </a:ext>
            </a:extLst>
          </p:cNvPr>
          <p:cNvGrpSpPr/>
          <p:nvPr/>
        </p:nvGrpSpPr>
        <p:grpSpPr>
          <a:xfrm>
            <a:off x="756272" y="2042086"/>
            <a:ext cx="2127013" cy="1756426"/>
            <a:chOff x="756272" y="2042086"/>
            <a:chExt cx="2127013" cy="1756426"/>
          </a:xfrm>
        </p:grpSpPr>
        <p:sp>
          <p:nvSpPr>
            <p:cNvPr id="85" name="Freeform 5">
              <a:extLst>
                <a:ext uri="{FF2B5EF4-FFF2-40B4-BE49-F238E27FC236}">
                  <a16:creationId xmlns:a16="http://schemas.microsoft.com/office/drawing/2014/main" id="{2C111F46-8010-46DB-9894-FFCFEC39A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272" y="2042086"/>
              <a:ext cx="2127013" cy="1756426"/>
            </a:xfrm>
            <a:prstGeom prst="roundRect">
              <a:avLst>
                <a:gd name="adj" fmla="val 15510"/>
              </a:avLst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000">
                <a:latin typeface="Montserrat" pitchFamily="2" charset="77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BD953EB-35DA-42D9-B62B-565712076FB3}"/>
                </a:ext>
              </a:extLst>
            </p:cNvPr>
            <p:cNvSpPr txBox="1"/>
            <p:nvPr/>
          </p:nvSpPr>
          <p:spPr>
            <a:xfrm>
              <a:off x="882649" y="2141142"/>
              <a:ext cx="1877378" cy="40011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2000" b="1" spc="-15">
                  <a:solidFill>
                    <a:schemeClr val="bg1"/>
                  </a:solidFill>
                  <a:latin typeface="Montserrat" pitchFamily="2" charset="77"/>
                  <a:cs typeface="Poppins" pitchFamily="2" charset="77"/>
                </a:rPr>
                <a:t>Pillar 1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FD3727C-3BD8-4FFB-AED8-8642D434E06C}"/>
                </a:ext>
              </a:extLst>
            </p:cNvPr>
            <p:cNvSpPr txBox="1"/>
            <p:nvPr/>
          </p:nvSpPr>
          <p:spPr>
            <a:xfrm>
              <a:off x="762000" y="2553070"/>
              <a:ext cx="2115495" cy="1021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2000" b="1">
                  <a:solidFill>
                    <a:srgbClr val="002060"/>
                  </a:solidFill>
                  <a:latin typeface="Montserrat" pitchFamily="2" charset="77"/>
                  <a:ea typeface="Calibri" panose="020F0502020204030204" pitchFamily="34" charset="0"/>
                </a:rPr>
                <a:t>Digital Infrastructure and Connectivity</a:t>
              </a:r>
              <a:endParaRPr lang="en-US" sz="2000" spc="-15">
                <a:solidFill>
                  <a:schemeClr val="bg1"/>
                </a:solidFill>
                <a:latin typeface="Montserrat" pitchFamily="2" charset="77"/>
                <a:cs typeface="Poppins" pitchFamily="2" charset="77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63FFB1C-DF03-8F4A-67B1-487D9B415F47}"/>
              </a:ext>
            </a:extLst>
          </p:cNvPr>
          <p:cNvGrpSpPr/>
          <p:nvPr/>
        </p:nvGrpSpPr>
        <p:grpSpPr>
          <a:xfrm>
            <a:off x="2894866" y="4269466"/>
            <a:ext cx="2127013" cy="1756426"/>
            <a:chOff x="2894866" y="4269466"/>
            <a:chExt cx="2127013" cy="1756426"/>
          </a:xfrm>
        </p:grpSpPr>
        <p:sp>
          <p:nvSpPr>
            <p:cNvPr id="82" name="Freeform 2">
              <a:extLst>
                <a:ext uri="{FF2B5EF4-FFF2-40B4-BE49-F238E27FC236}">
                  <a16:creationId xmlns:a16="http://schemas.microsoft.com/office/drawing/2014/main" id="{B9170C5D-4921-4563-B53E-89565CBEC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4866" y="4269466"/>
              <a:ext cx="2127013" cy="1756426"/>
            </a:xfrm>
            <a:prstGeom prst="roundRect">
              <a:avLst>
                <a:gd name="adj" fmla="val 15655"/>
              </a:avLst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000">
                <a:latin typeface="Montserrat" pitchFamily="2" charset="77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9450190-D5B7-4F5D-AD99-4AB49D62CD14}"/>
                </a:ext>
              </a:extLst>
            </p:cNvPr>
            <p:cNvSpPr txBox="1"/>
            <p:nvPr/>
          </p:nvSpPr>
          <p:spPr>
            <a:xfrm>
              <a:off x="3019099" y="4368376"/>
              <a:ext cx="1877378" cy="40011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2000" b="1" spc="-15">
                  <a:solidFill>
                    <a:schemeClr val="bg1"/>
                  </a:solidFill>
                  <a:latin typeface="Montserrat" pitchFamily="2" charset="77"/>
                  <a:cs typeface="Poppins" pitchFamily="2" charset="77"/>
                </a:rPr>
                <a:t>Pillar 2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1002B53-F24F-4918-A537-EBB522FFE136}"/>
                </a:ext>
              </a:extLst>
            </p:cNvPr>
            <p:cNvSpPr txBox="1"/>
            <p:nvPr/>
          </p:nvSpPr>
          <p:spPr>
            <a:xfrm>
              <a:off x="2911145" y="5065774"/>
              <a:ext cx="2065309" cy="706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400"/>
                </a:spcAft>
              </a:pPr>
              <a:r>
                <a:rPr lang="en-US" b="1">
                  <a:solidFill>
                    <a:srgbClr val="002060"/>
                  </a:solidFill>
                  <a:latin typeface="Montserrat" pitchFamily="2" charset="77"/>
                  <a:ea typeface="Calibri" panose="020F0502020204030204" pitchFamily="34" charset="0"/>
                  <a:cs typeface="Times New Roman" panose="02020603050405020304" pitchFamily="18" charset="0"/>
                </a:rPr>
                <a:t>Digital Services &amp; Policies</a:t>
              </a:r>
              <a:endParaRPr lang="en-UG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6A8EA8E-9830-4402-00EF-119E9174BD3C}"/>
              </a:ext>
            </a:extLst>
          </p:cNvPr>
          <p:cNvGrpSpPr/>
          <p:nvPr/>
        </p:nvGrpSpPr>
        <p:grpSpPr>
          <a:xfrm>
            <a:off x="5033459" y="2042086"/>
            <a:ext cx="2127013" cy="1756426"/>
            <a:chOff x="5033459" y="2042086"/>
            <a:chExt cx="2127013" cy="1756426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F5F6164D-65D9-41AB-8A4E-2FCCD1F21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459" y="2042086"/>
              <a:ext cx="2127013" cy="1756426"/>
            </a:xfrm>
            <a:prstGeom prst="roundRect">
              <a:avLst>
                <a:gd name="adj" fmla="val 15279"/>
              </a:avLst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Montserrat" pitchFamily="2" charset="77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0A2A458-12D6-490A-BB29-1BB712426005}"/>
                </a:ext>
              </a:extLst>
            </p:cNvPr>
            <p:cNvSpPr txBox="1"/>
            <p:nvPr/>
          </p:nvSpPr>
          <p:spPr>
            <a:xfrm>
              <a:off x="5157311" y="2171920"/>
              <a:ext cx="1877378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b="1" spc="-15">
                  <a:solidFill>
                    <a:schemeClr val="bg1"/>
                  </a:solidFill>
                  <a:latin typeface="Montserrat" pitchFamily="2" charset="77"/>
                  <a:cs typeface="Poppins" pitchFamily="2" charset="77"/>
                </a:rPr>
                <a:t>Pillar 3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01B10D2-811E-4FBF-9FE6-B2211C913425}"/>
                </a:ext>
              </a:extLst>
            </p:cNvPr>
            <p:cNvSpPr txBox="1"/>
            <p:nvPr/>
          </p:nvSpPr>
          <p:spPr>
            <a:xfrm>
              <a:off x="5151198" y="2521668"/>
              <a:ext cx="1877379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b="1">
                  <a:solidFill>
                    <a:srgbClr val="002060"/>
                  </a:solidFill>
                  <a:latin typeface="Montserrat" pitchFamily="2" charset="77"/>
                  <a:ea typeface="Calibri" panose="020F0502020204030204" pitchFamily="34" charset="0"/>
                </a:rPr>
                <a:t>Digital Rights, Cyber Security, Data Protection and Privacy</a:t>
              </a:r>
              <a:endParaRPr lang="en-US" spc="-15">
                <a:solidFill>
                  <a:schemeClr val="bg1"/>
                </a:solidFill>
                <a:latin typeface="Montserrat" pitchFamily="2" charset="77"/>
                <a:cs typeface="Poppins" pitchFamily="2" charset="77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497A360-E885-B7CB-346C-D7DC4944C1F3}"/>
              </a:ext>
            </a:extLst>
          </p:cNvPr>
          <p:cNvGrpSpPr/>
          <p:nvPr/>
        </p:nvGrpSpPr>
        <p:grpSpPr>
          <a:xfrm>
            <a:off x="7170122" y="4269466"/>
            <a:ext cx="2127013" cy="1756426"/>
            <a:chOff x="7170122" y="4269466"/>
            <a:chExt cx="2127013" cy="1756426"/>
          </a:xfrm>
        </p:grpSpPr>
        <p:sp>
          <p:nvSpPr>
            <p:cNvPr id="84" name="Freeform 4">
              <a:extLst>
                <a:ext uri="{FF2B5EF4-FFF2-40B4-BE49-F238E27FC236}">
                  <a16:creationId xmlns:a16="http://schemas.microsoft.com/office/drawing/2014/main" id="{80DD9604-2F8A-40FA-AEA9-DC00F15E7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0122" y="4269466"/>
              <a:ext cx="2127013" cy="1756426"/>
            </a:xfrm>
            <a:prstGeom prst="roundRect">
              <a:avLst>
                <a:gd name="adj" fmla="val 15076"/>
              </a:avLst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000">
                <a:latin typeface="Montserrat" pitchFamily="2" charset="77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C75CBAF-B969-4B69-A8A1-A72E26379B25}"/>
                </a:ext>
              </a:extLst>
            </p:cNvPr>
            <p:cNvSpPr txBox="1"/>
            <p:nvPr/>
          </p:nvSpPr>
          <p:spPr>
            <a:xfrm>
              <a:off x="7292197" y="4369328"/>
              <a:ext cx="1877378" cy="40011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2000" b="1" spc="-15">
                  <a:solidFill>
                    <a:schemeClr val="bg1"/>
                  </a:solidFill>
                  <a:latin typeface="Montserrat" pitchFamily="2" charset="77"/>
                  <a:cs typeface="Poppins" pitchFamily="2" charset="77"/>
                </a:rPr>
                <a:t>Pillar 4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4E3B723-8A7B-4CC4-ABE9-988648698FF3}"/>
                </a:ext>
              </a:extLst>
            </p:cNvPr>
            <p:cNvSpPr txBox="1"/>
            <p:nvPr/>
          </p:nvSpPr>
          <p:spPr>
            <a:xfrm>
              <a:off x="7322368" y="5018360"/>
              <a:ext cx="1877379" cy="421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400"/>
                </a:spcAft>
              </a:pPr>
              <a:r>
                <a:rPr lang="en-US" sz="2000" b="1">
                  <a:solidFill>
                    <a:srgbClr val="002060"/>
                  </a:solidFill>
                  <a:latin typeface="Montserrat" pitchFamily="2" charset="77"/>
                  <a:ea typeface="Calibri" panose="020F0502020204030204" pitchFamily="34" charset="0"/>
                  <a:cs typeface="Times New Roman" panose="02020603050405020304" pitchFamily="18" charset="0"/>
                </a:rPr>
                <a:t>Digital Skills</a:t>
              </a:r>
              <a:endParaRPr lang="en-UG" sz="200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AFE86E4-6F4A-3F6B-2561-F5552362886B}"/>
              </a:ext>
            </a:extLst>
          </p:cNvPr>
          <p:cNvGrpSpPr/>
          <p:nvPr/>
        </p:nvGrpSpPr>
        <p:grpSpPr>
          <a:xfrm>
            <a:off x="9308715" y="2042086"/>
            <a:ext cx="2244543" cy="1756426"/>
            <a:chOff x="9308715" y="2042086"/>
            <a:chExt cx="2244543" cy="1756426"/>
          </a:xfrm>
        </p:grpSpPr>
        <p:sp>
          <p:nvSpPr>
            <p:cNvPr id="86" name="Freeform 6">
              <a:extLst>
                <a:ext uri="{FF2B5EF4-FFF2-40B4-BE49-F238E27FC236}">
                  <a16:creationId xmlns:a16="http://schemas.microsoft.com/office/drawing/2014/main" id="{C26DF806-135E-4071-8267-41597B288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8715" y="2042086"/>
              <a:ext cx="2128944" cy="1756426"/>
            </a:xfrm>
            <a:prstGeom prst="roundRect">
              <a:avLst>
                <a:gd name="adj" fmla="val 15076"/>
              </a:avLst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00">
                <a:latin typeface="Montserrat" panose="00000500000000000000" pitchFamily="2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650421F-3766-4218-9460-0BFE9CA027A6}"/>
                </a:ext>
              </a:extLst>
            </p:cNvPr>
            <p:cNvSpPr txBox="1"/>
            <p:nvPr/>
          </p:nvSpPr>
          <p:spPr>
            <a:xfrm>
              <a:off x="9431973" y="2202698"/>
              <a:ext cx="1877378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1600" b="1" spc="-15">
                  <a:solidFill>
                    <a:schemeClr val="bg1"/>
                  </a:solidFill>
                  <a:latin typeface="Montserrat" pitchFamily="2" charset="77"/>
                  <a:cs typeface="Poppins" pitchFamily="2" charset="77"/>
                </a:rPr>
                <a:t>Pillar 5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00E4F29-2F8C-49DE-ACC0-ADD2571119BC}"/>
                </a:ext>
              </a:extLst>
            </p:cNvPr>
            <p:cNvSpPr txBox="1"/>
            <p:nvPr/>
          </p:nvSpPr>
          <p:spPr>
            <a:xfrm>
              <a:off x="9431973" y="2655602"/>
              <a:ext cx="2121285" cy="92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400"/>
                </a:spcAft>
              </a:pPr>
              <a:r>
                <a:rPr lang="en-US" sz="1600" b="1">
                  <a:solidFill>
                    <a:srgbClr val="002060"/>
                  </a:solidFill>
                  <a:latin typeface="Montserrat" pitchFamily="2" charset="77"/>
                  <a:ea typeface="Calibri" panose="020F0502020204030204" pitchFamily="34" charset="0"/>
                  <a:cs typeface="Times New Roman" panose="02020603050405020304" pitchFamily="18" charset="0"/>
                </a:rPr>
                <a:t>Digital Economy, Innovation &amp; entrepreneurship</a:t>
              </a:r>
              <a:endParaRPr lang="en-UG" sz="160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D3D67F0-BC0E-9604-9B6D-479D5D94E2A8}"/>
              </a:ext>
            </a:extLst>
          </p:cNvPr>
          <p:cNvSpPr txBox="1"/>
          <p:nvPr/>
        </p:nvSpPr>
        <p:spPr>
          <a:xfrm>
            <a:off x="8915400" y="1485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4537943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001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241</Words>
  <Application>Microsoft Office PowerPoint</Application>
  <PresentationFormat>Widescreen</PresentationFormat>
  <Paragraphs>69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Georgia</vt:lpstr>
      <vt:lpstr>Montserrat</vt:lpstr>
      <vt:lpstr>Wingdings</vt:lpstr>
      <vt:lpstr>Office Theme</vt:lpstr>
      <vt:lpstr>PowerPoint Presentation</vt:lpstr>
      <vt:lpstr>Digital Transformation Programs on Organizational Level in Palestine</vt:lpstr>
      <vt:lpstr>PowerPoint Presentation</vt:lpstr>
      <vt:lpstr>Transformation of the TVET Sector</vt:lpstr>
      <vt:lpstr>Enabel Leading TEI- Digital Economy</vt:lpstr>
      <vt:lpstr>Digital Economy Component</vt:lpstr>
      <vt:lpstr>Enabel D4D Strategy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Lana Sbaih</dc:creator>
  <cp:lastModifiedBy>Dr. Ing. Islam Amro</cp:lastModifiedBy>
  <cp:revision>5</cp:revision>
  <dcterms:created xsi:type="dcterms:W3CDTF">2023-06-18T10:03:26Z</dcterms:created>
  <dcterms:modified xsi:type="dcterms:W3CDTF">2023-06-19T20:12:12Z</dcterms:modified>
</cp:coreProperties>
</file>