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62" r:id="rId3"/>
    <p:sldId id="263" r:id="rId4"/>
    <p:sldId id="10810" r:id="rId5"/>
    <p:sldId id="10733" r:id="rId6"/>
    <p:sldId id="10811" r:id="rId7"/>
    <p:sldId id="2147478726" r:id="rId8"/>
    <p:sldId id="2147469947" r:id="rId9"/>
    <p:sldId id="10812" r:id="rId10"/>
    <p:sldId id="2145705888" r:id="rId11"/>
    <p:sldId id="2147469714" r:id="rId12"/>
    <p:sldId id="2147469405" r:id="rId13"/>
    <p:sldId id="2147469394" r:id="rId14"/>
    <p:sldId id="2147478725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0839" autoAdjust="0"/>
  </p:normalViewPr>
  <p:slideViewPr>
    <p:cSldViewPr snapToGrid="0">
      <p:cViewPr varScale="1">
        <p:scale>
          <a:sx n="38" d="100"/>
          <a:sy n="38" d="100"/>
        </p:scale>
        <p:origin x="17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26E67-1A65-48AE-BF9F-0A72E47B00C1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34D88-9098-4C0B-9AC7-CDAB139D0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7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1" baseline="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814797-A7EB-4D45-A2F0-C8FAF2D35049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807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09B31-7BE5-4560-AEEE-D4E7D8C02E2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24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892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850AE3-E378-4098-B730-8BB16CF398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671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6CE63F-9E7F-4C04-9D0D-FCA25A8E9E8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6/20/2023 2:30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528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E7F59-4757-4900-8133-C3F6549992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289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582359" marR="0" lvl="0" indent="0" algn="l" defTabSz="93146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6/20/2023 2:30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900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600" i="1" u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1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82359" marR="0" lvl="0" indent="0" algn="l" defTabSz="93146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1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E0C910-0166-48E0-B8EF-5071277A02A8}" type="datetime8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17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6/20/2023 2:30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1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17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406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900" b="0" i="0" u="none" strike="noStrike" dirty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4AB301-6131-4A0E-B825-EFFBF9243F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987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</a:pPr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582359" marR="0" lvl="0" indent="0" algn="l" defTabSz="93146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6/20/2023 2:30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33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987E6-6436-E2A5-275D-019E36E3C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97BA4-EE2F-73FE-FC10-F2B545832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BE069-AEDB-1502-F11E-D734B1470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45688-8868-7C9B-DA17-2AD123BE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B021E-68E1-AADF-48F3-37B83197B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48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97AE5-FFAC-1DCD-DC69-87F35173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56E6F-E38A-F245-8445-8236E6BF1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8C731-3EF7-8947-08D4-F686BD0F6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DE275C-F0BD-B7B2-3E53-86D74CC19C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26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97AE5-FFAC-1DCD-DC69-87F35173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56E6F-E38A-F245-8445-8236E6BF1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8C731-3EF7-8947-08D4-F686BD0F6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DF75A2-5AC7-7702-55C5-44A6F35271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10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19DCD8-BC6F-1F33-E34D-5A7EB22761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D48E00-73BD-DC81-4890-19ECE0D8D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DFC57-625E-E067-592D-02F85220E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012D5-A1F5-5271-9AE0-A38AF3A49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41B78-4320-8D8A-04B2-AD885263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96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92DE97-5F35-4963-AC7A-96FEB980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4159950" cy="5683249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9A47B-FEF5-47F3-B2DD-A73E7C323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8632811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5" orient="horz" pos="2160">
          <p15:clr>
            <a:srgbClr val="5ACBF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gital Feedback Loop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btle world map">
            <a:extLst>
              <a:ext uri="{FF2B5EF4-FFF2-40B4-BE49-F238E27FC236}">
                <a16:creationId xmlns:a16="http://schemas.microsoft.com/office/drawing/2014/main" id="{A61BAD58-8A14-47AF-A3FE-06F18822A9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7000"/>
            <a:duotone>
              <a:prstClr val="black"/>
              <a:srgbClr val="0078D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8836" y="219178"/>
            <a:ext cx="11894327" cy="6419644"/>
          </a:xfrm>
          <a:custGeom>
            <a:avLst/>
            <a:gdLst>
              <a:gd name="connsiteX0" fmla="*/ 5978390 w 11894327"/>
              <a:gd name="connsiteY0" fmla="*/ 194663 h 6419644"/>
              <a:gd name="connsiteX1" fmla="*/ 4958484 w 11894327"/>
              <a:gd name="connsiteY1" fmla="*/ 396083 h 6419644"/>
              <a:gd name="connsiteX2" fmla="*/ 4831087 w 11894327"/>
              <a:gd name="connsiteY2" fmla="*/ 456447 h 6419644"/>
              <a:gd name="connsiteX3" fmla="*/ 4718902 w 11894327"/>
              <a:gd name="connsiteY3" fmla="*/ 448774 h 6419644"/>
              <a:gd name="connsiteX4" fmla="*/ 4496264 w 11894327"/>
              <a:gd name="connsiteY4" fmla="*/ 443829 h 6419644"/>
              <a:gd name="connsiteX5" fmla="*/ 3391552 w 11894327"/>
              <a:gd name="connsiteY5" fmla="*/ 687224 h 6419644"/>
              <a:gd name="connsiteX6" fmla="*/ 4066260 w 11894327"/>
              <a:gd name="connsiteY6" fmla="*/ 911492 h 6419644"/>
              <a:gd name="connsiteX7" fmla="*/ 4212684 w 11894327"/>
              <a:gd name="connsiteY7" fmla="*/ 921506 h 6419644"/>
              <a:gd name="connsiteX8" fmla="*/ 4204120 w 11894327"/>
              <a:gd name="connsiteY8" fmla="*/ 930438 h 6419644"/>
              <a:gd name="connsiteX9" fmla="*/ 3838693 w 11894327"/>
              <a:gd name="connsiteY9" fmla="*/ 1863501 h 6419644"/>
              <a:gd name="connsiteX10" fmla="*/ 4327296 w 11894327"/>
              <a:gd name="connsiteY10" fmla="*/ 2925037 h 6419644"/>
              <a:gd name="connsiteX11" fmla="*/ 4379454 w 11894327"/>
              <a:gd name="connsiteY11" fmla="*/ 2969797 h 6419644"/>
              <a:gd name="connsiteX12" fmla="*/ 4517004 w 11894327"/>
              <a:gd name="connsiteY12" fmla="*/ 3231559 h 6419644"/>
              <a:gd name="connsiteX13" fmla="*/ 4483465 w 11894327"/>
              <a:gd name="connsiteY13" fmla="*/ 3362866 h 6419644"/>
              <a:gd name="connsiteX14" fmla="*/ 4440078 w 11894327"/>
              <a:gd name="connsiteY14" fmla="*/ 3796121 h 6419644"/>
              <a:gd name="connsiteX15" fmla="*/ 5381620 w 11894327"/>
              <a:gd name="connsiteY15" fmla="*/ 5578751 h 6419644"/>
              <a:gd name="connsiteX16" fmla="*/ 5456153 w 11894327"/>
              <a:gd name="connsiteY16" fmla="*/ 5624333 h 6419644"/>
              <a:gd name="connsiteX17" fmla="*/ 5456153 w 11894327"/>
              <a:gd name="connsiteY17" fmla="*/ 5733233 h 6419644"/>
              <a:gd name="connsiteX18" fmla="*/ 5654204 w 11894327"/>
              <a:gd name="connsiteY18" fmla="*/ 5733233 h 6419644"/>
              <a:gd name="connsiteX19" fmla="*/ 5744372 w 11894327"/>
              <a:gd name="connsiteY19" fmla="*/ 5776959 h 6419644"/>
              <a:gd name="connsiteX20" fmla="*/ 5881005 w 11894327"/>
              <a:gd name="connsiteY20" fmla="*/ 5827301 h 6419644"/>
              <a:gd name="connsiteX21" fmla="*/ 5890779 w 11894327"/>
              <a:gd name="connsiteY21" fmla="*/ 5845901 h 6419644"/>
              <a:gd name="connsiteX22" fmla="*/ 5897383 w 11894327"/>
              <a:gd name="connsiteY22" fmla="*/ 5833335 h 6419644"/>
              <a:gd name="connsiteX23" fmla="*/ 5940577 w 11894327"/>
              <a:gd name="connsiteY23" fmla="*/ 5849250 h 6419644"/>
              <a:gd name="connsiteX24" fmla="*/ 6575622 w 11894327"/>
              <a:gd name="connsiteY24" fmla="*/ 5945899 h 6419644"/>
              <a:gd name="connsiteX25" fmla="*/ 8711166 w 11894327"/>
              <a:gd name="connsiteY25" fmla="*/ 3796121 h 6419644"/>
              <a:gd name="connsiteX26" fmla="*/ 8103687 w 11894327"/>
              <a:gd name="connsiteY26" fmla="*/ 2294343 h 6419644"/>
              <a:gd name="connsiteX27" fmla="*/ 8057543 w 11894327"/>
              <a:gd name="connsiteY27" fmla="*/ 2251617 h 6419644"/>
              <a:gd name="connsiteX28" fmla="*/ 8074616 w 11894327"/>
              <a:gd name="connsiteY28" fmla="*/ 2199830 h 6419644"/>
              <a:gd name="connsiteX29" fmla="*/ 8118087 w 11894327"/>
              <a:gd name="connsiteY29" fmla="*/ 1863501 h 6419644"/>
              <a:gd name="connsiteX30" fmla="*/ 7752661 w 11894327"/>
              <a:gd name="connsiteY30" fmla="*/ 930438 h 6419644"/>
              <a:gd name="connsiteX31" fmla="*/ 7748777 w 11894327"/>
              <a:gd name="connsiteY31" fmla="*/ 926387 h 6419644"/>
              <a:gd name="connsiteX32" fmla="*/ 7772149 w 11894327"/>
              <a:gd name="connsiteY32" fmla="*/ 924789 h 6419644"/>
              <a:gd name="connsiteX33" fmla="*/ 8446857 w 11894327"/>
              <a:gd name="connsiteY33" fmla="*/ 700521 h 6419644"/>
              <a:gd name="connsiteX34" fmla="*/ 7342145 w 11894327"/>
              <a:gd name="connsiteY34" fmla="*/ 457126 h 6419644"/>
              <a:gd name="connsiteX35" fmla="*/ 7136755 w 11894327"/>
              <a:gd name="connsiteY35" fmla="*/ 461688 h 6419644"/>
              <a:gd name="connsiteX36" fmla="*/ 6998297 w 11894327"/>
              <a:gd name="connsiteY36" fmla="*/ 396083 h 6419644"/>
              <a:gd name="connsiteX37" fmla="*/ 5978390 w 11894327"/>
              <a:gd name="connsiteY37" fmla="*/ 194663 h 6419644"/>
              <a:gd name="connsiteX38" fmla="*/ 0 w 11894327"/>
              <a:gd name="connsiteY38" fmla="*/ 0 h 6419644"/>
              <a:gd name="connsiteX39" fmla="*/ 11894327 w 11894327"/>
              <a:gd name="connsiteY39" fmla="*/ 0 h 6419644"/>
              <a:gd name="connsiteX40" fmla="*/ 11894327 w 11894327"/>
              <a:gd name="connsiteY40" fmla="*/ 6419644 h 6419644"/>
              <a:gd name="connsiteX41" fmla="*/ 0 w 11894327"/>
              <a:gd name="connsiteY41" fmla="*/ 6419644 h 641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894327" h="6419644">
                <a:moveTo>
                  <a:pt x="5978390" y="194663"/>
                </a:moveTo>
                <a:cubicBezTo>
                  <a:pt x="5609102" y="194663"/>
                  <a:pt x="5261664" y="267628"/>
                  <a:pt x="4958484" y="396083"/>
                </a:cubicBezTo>
                <a:lnTo>
                  <a:pt x="4831087" y="456447"/>
                </a:lnTo>
                <a:lnTo>
                  <a:pt x="4718902" y="448774"/>
                </a:lnTo>
                <a:cubicBezTo>
                  <a:pt x="4646988" y="445532"/>
                  <a:pt x="4572529" y="443829"/>
                  <a:pt x="4496264" y="443829"/>
                </a:cubicBezTo>
                <a:cubicBezTo>
                  <a:pt x="3886148" y="443829"/>
                  <a:pt x="3391552" y="552801"/>
                  <a:pt x="3391552" y="687224"/>
                </a:cubicBezTo>
                <a:cubicBezTo>
                  <a:pt x="3391552" y="788041"/>
                  <a:pt x="3669763" y="874542"/>
                  <a:pt x="4066260" y="911492"/>
                </a:cubicBezTo>
                <a:lnTo>
                  <a:pt x="4212684" y="921506"/>
                </a:lnTo>
                <a:lnTo>
                  <a:pt x="4204120" y="930438"/>
                </a:lnTo>
                <a:cubicBezTo>
                  <a:pt x="3973409" y="1196786"/>
                  <a:pt x="3838693" y="1517873"/>
                  <a:pt x="3838693" y="1863501"/>
                </a:cubicBezTo>
                <a:cubicBezTo>
                  <a:pt x="3838693" y="2266734"/>
                  <a:pt x="4022056" y="2636564"/>
                  <a:pt x="4327296" y="2925037"/>
                </a:cubicBezTo>
                <a:lnTo>
                  <a:pt x="4379454" y="2969797"/>
                </a:lnTo>
                <a:lnTo>
                  <a:pt x="4517004" y="3231559"/>
                </a:lnTo>
                <a:lnTo>
                  <a:pt x="4483465" y="3362866"/>
                </a:lnTo>
                <a:cubicBezTo>
                  <a:pt x="4455018" y="3502811"/>
                  <a:pt x="4440078" y="3647710"/>
                  <a:pt x="4440078" y="3796121"/>
                </a:cubicBezTo>
                <a:cubicBezTo>
                  <a:pt x="4440078" y="4538178"/>
                  <a:pt x="4813561" y="5192420"/>
                  <a:pt x="5381620" y="5578751"/>
                </a:cubicBezTo>
                <a:lnTo>
                  <a:pt x="5456153" y="5624333"/>
                </a:lnTo>
                <a:lnTo>
                  <a:pt x="5456153" y="5733233"/>
                </a:lnTo>
                <a:lnTo>
                  <a:pt x="5654204" y="5733233"/>
                </a:lnTo>
                <a:lnTo>
                  <a:pt x="5744372" y="5776959"/>
                </a:lnTo>
                <a:lnTo>
                  <a:pt x="5881005" y="5827301"/>
                </a:lnTo>
                <a:lnTo>
                  <a:pt x="5890779" y="5845901"/>
                </a:lnTo>
                <a:lnTo>
                  <a:pt x="5897383" y="5833335"/>
                </a:lnTo>
                <a:lnTo>
                  <a:pt x="5940577" y="5849250"/>
                </a:lnTo>
                <a:cubicBezTo>
                  <a:pt x="6141188" y="5912062"/>
                  <a:pt x="6354480" y="5945899"/>
                  <a:pt x="6575622" y="5945899"/>
                </a:cubicBezTo>
                <a:cubicBezTo>
                  <a:pt x="7755050" y="5945899"/>
                  <a:pt x="8711166" y="4983411"/>
                  <a:pt x="8711166" y="3796121"/>
                </a:cubicBezTo>
                <a:cubicBezTo>
                  <a:pt x="8711166" y="3211752"/>
                  <a:pt x="8479548" y="2681841"/>
                  <a:pt x="8103687" y="2294343"/>
                </a:cubicBezTo>
                <a:lnTo>
                  <a:pt x="8057543" y="2251617"/>
                </a:lnTo>
                <a:lnTo>
                  <a:pt x="8074616" y="2199830"/>
                </a:lnTo>
                <a:cubicBezTo>
                  <a:pt x="8103119" y="2091193"/>
                  <a:pt x="8118087" y="1978710"/>
                  <a:pt x="8118087" y="1863501"/>
                </a:cubicBezTo>
                <a:cubicBezTo>
                  <a:pt x="8118087" y="1517873"/>
                  <a:pt x="7983372" y="1196786"/>
                  <a:pt x="7752661" y="930438"/>
                </a:cubicBezTo>
                <a:lnTo>
                  <a:pt x="7748777" y="926387"/>
                </a:lnTo>
                <a:lnTo>
                  <a:pt x="7772149" y="924789"/>
                </a:lnTo>
                <a:cubicBezTo>
                  <a:pt x="8168647" y="887839"/>
                  <a:pt x="8446857" y="801338"/>
                  <a:pt x="8446857" y="700521"/>
                </a:cubicBezTo>
                <a:cubicBezTo>
                  <a:pt x="8446857" y="566098"/>
                  <a:pt x="7952261" y="457126"/>
                  <a:pt x="7342145" y="457126"/>
                </a:cubicBezTo>
                <a:lnTo>
                  <a:pt x="7136755" y="461688"/>
                </a:lnTo>
                <a:lnTo>
                  <a:pt x="6998297" y="396083"/>
                </a:lnTo>
                <a:cubicBezTo>
                  <a:pt x="6695116" y="267628"/>
                  <a:pt x="6347678" y="194663"/>
                  <a:pt x="5978390" y="194663"/>
                </a:cubicBezTo>
                <a:close/>
                <a:moveTo>
                  <a:pt x="0" y="0"/>
                </a:moveTo>
                <a:lnTo>
                  <a:pt x="11894327" y="0"/>
                </a:lnTo>
                <a:lnTo>
                  <a:pt x="11894327" y="6419644"/>
                </a:lnTo>
                <a:lnTo>
                  <a:pt x="0" y="641964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6AC5DA-456F-4F18-8F7E-76EBB5FE2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84887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0">
            <a:extLst>
              <a:ext uri="{FF2B5EF4-FFF2-40B4-BE49-F238E27FC236}">
                <a16:creationId xmlns:a16="http://schemas.microsoft.com/office/drawing/2014/main" id="{59A66667-56DD-0944-88F2-9EEF75B94E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201" y="6456459"/>
            <a:ext cx="11025188" cy="10785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 defTabSz="914192"/>
            <a:r>
              <a:rPr lang="en-US"/>
              <a:t>© Microsoft Corporation                                                                                  					   	    	                                     Microsoft 365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FB0EBE4-FD65-416C-8216-77F399889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97542"/>
            <a:ext cx="11018520" cy="430887"/>
          </a:xfrm>
        </p:spPr>
        <p:txBody>
          <a:bodyPr anchor="t" anchorCtr="0"/>
          <a:lstStyle>
            <a:lvl1pPr>
              <a:defRPr sz="2800" kern="2000" spc="-10" baseline="0">
                <a:gradFill>
                  <a:gsLst>
                    <a:gs pos="83000">
                      <a:schemeClr val="accent6"/>
                    </a:gs>
                    <a:gs pos="100000">
                      <a:schemeClr val="accent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135687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0676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F56A1-F1F9-B35F-0551-AB7579F76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1635C-4A49-AF8B-A941-54D9CD81A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A1949-1976-91B6-3346-3C6EB0F72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5BACD-FD96-2522-6A3E-B31F04587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A95B8-A65B-410B-8AFD-D893741A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81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91A43-26E1-E21C-B382-442A4B667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A2D12-CB2D-AC07-4F8F-C13D118BF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2DD0C-EB96-81D3-455B-85E5B18B2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B37E7-7CAA-AAA1-12DC-BE28BC517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DBC79-8862-1230-4971-7F740CF4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2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D4D3C-E97D-9882-30DF-DF0F9042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28B71-E067-93D4-3D36-A0233FFF62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B373A-2B29-DDEF-DC92-21956532C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3BB09-8AA4-5ECB-5F38-CCC189522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E7CCAE-BFFC-D406-AF7C-E174F9854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7BD547-835A-DE21-8C2E-38BED94CA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51E84-99EB-15A2-5C33-51920B1AF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43F34-2FD4-8C0B-42CB-8F2DD1E69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8CE7C-741D-FF57-DCD4-A1A67ADC4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0AACEB-80EE-2345-49FE-918A5CF9A0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575CB0-8F4A-C593-A92E-3839C2359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742846-310E-BF4A-DFE7-E2B86E73D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893BBD-441C-2E0D-5CFF-90028ADCD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943844-4A9B-E1DE-7BF4-437392A0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5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DC89A-1636-1628-8644-31CCAFF44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1D8B53-2907-D047-8AE0-A26F036E9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B44F2E-6237-91A1-9ECB-10E53F1BD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219B56-1B22-96AF-7406-20177353D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57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F096DD-E9E4-E260-5DCC-7D308AD3D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71BC82-B47E-C88D-B00D-B46019D0D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936FB-9B3A-696F-9E64-F45D6928C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1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189F0-F269-BC65-D62A-C23B87B3C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30922-A79D-6338-3236-25CF9BCF7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C79B6-9DFC-D75E-7B3E-14E7B9DB2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B15B0-F7A8-58CF-E6FA-D6077B5C3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67EF1F-D09D-B039-00B2-1B5DBA3E5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7CFD3-F59E-DDCF-58A5-AF9D77ECD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71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182E3-0456-FBF8-B2FF-B181F6029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C15080-FD00-8D76-78DF-FD30D18F41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DF57F-6AED-6DAE-BDC0-8F2E3D783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98E96-5DCF-9FB0-AED9-D7433F607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4ABEB7-39BF-0F3D-B387-7E3322EB7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946FC-C1B5-3B05-6C72-7CE4DD33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06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B327B76-09F2-B409-E51E-1F46747344EF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0DB206-0D28-5E1B-2270-653F0215C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E6EE0-7D9C-CBB5-E9A3-8BD0973A3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9336E-9AB4-7A15-9A3B-06766A67F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F7832-AF7C-4B7D-B948-F4231FDCD7B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AC573-5308-C34F-58A5-A163264E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60C03-B307-B336-A5B7-5EA80C5A0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1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59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5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404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roup 178">
            <a:extLst>
              <a:ext uri="{FF2B5EF4-FFF2-40B4-BE49-F238E27FC236}">
                <a16:creationId xmlns:a16="http://schemas.microsoft.com/office/drawing/2014/main" id="{85F5DEF9-C568-42F7-AECF-2E66ACEB7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66444" y="-437243"/>
            <a:ext cx="9506356" cy="7831585"/>
            <a:chOff x="1535334" y="-489857"/>
            <a:chExt cx="9403555" cy="7989758"/>
          </a:xfrm>
        </p:grpSpPr>
        <p:sp>
          <p:nvSpPr>
            <p:cNvPr id="180" name="Arc 179">
              <a:extLst>
                <a:ext uri="{FF2B5EF4-FFF2-40B4-BE49-F238E27FC236}">
                  <a16:creationId xmlns:a16="http://schemas.microsoft.com/office/drawing/2014/main" id="{970C8AA0-38A5-4CA1-9429-79183F8DFF1D}"/>
                </a:ext>
              </a:extLst>
            </p:cNvPr>
            <p:cNvSpPr/>
            <p:nvPr/>
          </p:nvSpPr>
          <p:spPr>
            <a:xfrm flipH="1">
              <a:off x="1535334" y="-489857"/>
              <a:ext cx="6994525" cy="7989758"/>
            </a:xfrm>
            <a:prstGeom prst="arc">
              <a:avLst>
                <a:gd name="adj1" fmla="val 17673317"/>
                <a:gd name="adj2" fmla="val 3567604"/>
              </a:avLst>
            </a:prstGeom>
            <a:ln w="19050">
              <a:gradFill>
                <a:gsLst>
                  <a:gs pos="37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0"/>
              </a:gradFill>
              <a:prstDash val="sys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927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53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cs typeface="Segoe UI" pitchFamily="34" charset="0"/>
              </a:endParaRPr>
            </a:p>
          </p:txBody>
        </p:sp>
        <p:sp>
          <p:nvSpPr>
            <p:cNvPr id="181" name="Arc 180">
              <a:extLst>
                <a:ext uri="{FF2B5EF4-FFF2-40B4-BE49-F238E27FC236}">
                  <a16:creationId xmlns:a16="http://schemas.microsoft.com/office/drawing/2014/main" id="{87CBCB9E-0EF0-4BCC-9570-E309C47C4B1C}"/>
                </a:ext>
              </a:extLst>
            </p:cNvPr>
            <p:cNvSpPr/>
            <p:nvPr/>
          </p:nvSpPr>
          <p:spPr>
            <a:xfrm>
              <a:off x="3944364" y="-489857"/>
              <a:ext cx="6994525" cy="7989758"/>
            </a:xfrm>
            <a:prstGeom prst="arc">
              <a:avLst>
                <a:gd name="adj1" fmla="val 17673317"/>
                <a:gd name="adj2" fmla="val 3567604"/>
              </a:avLst>
            </a:prstGeom>
            <a:ln w="19050">
              <a:gradFill>
                <a:gsLst>
                  <a:gs pos="37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0"/>
              </a:gradFill>
              <a:prstDash val="sys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927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53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cs typeface="Segoe UI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0ABC276-3FA3-4A63-9FA6-A63209E7D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56" y="74820"/>
            <a:ext cx="11018520" cy="553998"/>
          </a:xfrm>
        </p:spPr>
        <p:txBody>
          <a:bodyPr>
            <a:normAutofit fontScale="90000"/>
          </a:bodyPr>
          <a:lstStyle/>
          <a:p>
            <a:r>
              <a:rPr lang="en-US" sz="4400" b="1" kern="1200" dirty="0">
                <a:solidFill>
                  <a:schemeClr val="tx1"/>
                </a:solidFill>
                <a:effectLst>
                  <a:outerShdw blurRad="190500" dist="50800" dir="5400000" algn="ctr" rotWithShape="0">
                    <a:srgbClr val="000000">
                      <a:alpha val="5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Operation Scale</a:t>
            </a:r>
          </a:p>
        </p:txBody>
      </p:sp>
      <p:sp>
        <p:nvSpPr>
          <p:cNvPr id="124" name="Freeform 13">
            <a:extLst>
              <a:ext uri="{FF2B5EF4-FFF2-40B4-BE49-F238E27FC236}">
                <a16:creationId xmlns:a16="http://schemas.microsoft.com/office/drawing/2014/main" id="{E7E5F7B6-3E9C-43DF-AC70-74ED44AE1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6023711" y="3665374"/>
            <a:ext cx="150171" cy="146028"/>
          </a:xfrm>
          <a:custGeom>
            <a:avLst/>
            <a:gdLst>
              <a:gd name="T0" fmla="*/ 121 w 186"/>
              <a:gd name="T1" fmla="*/ 8 h 195"/>
              <a:gd name="T2" fmla="*/ 121 w 186"/>
              <a:gd name="T3" fmla="*/ 8 h 195"/>
              <a:gd name="T4" fmla="*/ 93 w 186"/>
              <a:gd name="T5" fmla="*/ 0 h 195"/>
              <a:gd name="T6" fmla="*/ 65 w 186"/>
              <a:gd name="T7" fmla="*/ 8 h 195"/>
              <a:gd name="T8" fmla="*/ 34 w 186"/>
              <a:gd name="T9" fmla="*/ 24 h 195"/>
              <a:gd name="T10" fmla="*/ 0 w 186"/>
              <a:gd name="T11" fmla="*/ 32 h 195"/>
              <a:gd name="T12" fmla="*/ 0 w 186"/>
              <a:gd name="T13" fmla="*/ 64 h 195"/>
              <a:gd name="T14" fmla="*/ 8 w 186"/>
              <a:gd name="T15" fmla="*/ 105 h 195"/>
              <a:gd name="T16" fmla="*/ 29 w 186"/>
              <a:gd name="T17" fmla="*/ 141 h 195"/>
              <a:gd name="T18" fmla="*/ 59 w 186"/>
              <a:gd name="T19" fmla="*/ 171 h 195"/>
              <a:gd name="T20" fmla="*/ 93 w 186"/>
              <a:gd name="T21" fmla="*/ 195 h 195"/>
              <a:gd name="T22" fmla="*/ 127 w 186"/>
              <a:gd name="T23" fmla="*/ 171 h 195"/>
              <a:gd name="T24" fmla="*/ 157 w 186"/>
              <a:gd name="T25" fmla="*/ 141 h 195"/>
              <a:gd name="T26" fmla="*/ 178 w 186"/>
              <a:gd name="T27" fmla="*/ 105 h 195"/>
              <a:gd name="T28" fmla="*/ 186 w 186"/>
              <a:gd name="T29" fmla="*/ 64 h 195"/>
              <a:gd name="T30" fmla="*/ 186 w 186"/>
              <a:gd name="T31" fmla="*/ 32 h 195"/>
              <a:gd name="T32" fmla="*/ 152 w 186"/>
              <a:gd name="T33" fmla="*/ 24 h 195"/>
              <a:gd name="T34" fmla="*/ 121 w 186"/>
              <a:gd name="T35" fmla="*/ 8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6" h="195">
                <a:moveTo>
                  <a:pt x="121" y="8"/>
                </a:moveTo>
                <a:lnTo>
                  <a:pt x="121" y="8"/>
                </a:lnTo>
                <a:cubicBezTo>
                  <a:pt x="113" y="2"/>
                  <a:pt x="103" y="0"/>
                  <a:pt x="93" y="0"/>
                </a:cubicBezTo>
                <a:cubicBezTo>
                  <a:pt x="83" y="0"/>
                  <a:pt x="74" y="2"/>
                  <a:pt x="65" y="8"/>
                </a:cubicBezTo>
                <a:cubicBezTo>
                  <a:pt x="56" y="14"/>
                  <a:pt x="45" y="20"/>
                  <a:pt x="34" y="24"/>
                </a:cubicBezTo>
                <a:cubicBezTo>
                  <a:pt x="23" y="27"/>
                  <a:pt x="11" y="30"/>
                  <a:pt x="0" y="32"/>
                </a:cubicBezTo>
                <a:lnTo>
                  <a:pt x="0" y="64"/>
                </a:lnTo>
                <a:cubicBezTo>
                  <a:pt x="0" y="78"/>
                  <a:pt x="3" y="92"/>
                  <a:pt x="8" y="105"/>
                </a:cubicBezTo>
                <a:cubicBezTo>
                  <a:pt x="13" y="118"/>
                  <a:pt x="20" y="130"/>
                  <a:pt x="29" y="141"/>
                </a:cubicBezTo>
                <a:cubicBezTo>
                  <a:pt x="38" y="152"/>
                  <a:pt x="48" y="162"/>
                  <a:pt x="59" y="171"/>
                </a:cubicBezTo>
                <a:cubicBezTo>
                  <a:pt x="70" y="180"/>
                  <a:pt x="82" y="188"/>
                  <a:pt x="93" y="195"/>
                </a:cubicBezTo>
                <a:cubicBezTo>
                  <a:pt x="105" y="188"/>
                  <a:pt x="116" y="180"/>
                  <a:pt x="127" y="171"/>
                </a:cubicBezTo>
                <a:cubicBezTo>
                  <a:pt x="138" y="162"/>
                  <a:pt x="148" y="152"/>
                  <a:pt x="157" y="141"/>
                </a:cubicBezTo>
                <a:cubicBezTo>
                  <a:pt x="166" y="130"/>
                  <a:pt x="173" y="118"/>
                  <a:pt x="178" y="105"/>
                </a:cubicBezTo>
                <a:cubicBezTo>
                  <a:pt x="184" y="92"/>
                  <a:pt x="186" y="78"/>
                  <a:pt x="186" y="64"/>
                </a:cubicBezTo>
                <a:lnTo>
                  <a:pt x="186" y="32"/>
                </a:lnTo>
                <a:cubicBezTo>
                  <a:pt x="175" y="30"/>
                  <a:pt x="164" y="27"/>
                  <a:pt x="152" y="24"/>
                </a:cubicBezTo>
                <a:cubicBezTo>
                  <a:pt x="141" y="20"/>
                  <a:pt x="131" y="14"/>
                  <a:pt x="121" y="8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07555" tIns="53778" rIns="107555" bIns="53778" numCol="1" anchor="t" anchorCtr="0" compatLnSpc="1">
            <a:prstTxWarp prst="textNoShape">
              <a:avLst/>
            </a:prstTxWarp>
          </a:bodyPr>
          <a:lstStyle/>
          <a:p>
            <a:pPr defTabSz="914192">
              <a:defRPr/>
            </a:pPr>
            <a:endParaRPr lang="en-US" sz="1765">
              <a:solidFill>
                <a:srgbClr val="3C3C41"/>
              </a:solidFill>
              <a:latin typeface="Segoe UI"/>
            </a:endParaRPr>
          </a:p>
        </p:txBody>
      </p:sp>
      <p:sp>
        <p:nvSpPr>
          <p:cNvPr id="133" name="Freeform 13">
            <a:extLst>
              <a:ext uri="{FF2B5EF4-FFF2-40B4-BE49-F238E27FC236}">
                <a16:creationId xmlns:a16="http://schemas.microsoft.com/office/drawing/2014/main" id="{13882E6B-7E31-48B8-962C-8C94F443B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5573574" y="3630948"/>
            <a:ext cx="150171" cy="146028"/>
          </a:xfrm>
          <a:custGeom>
            <a:avLst/>
            <a:gdLst>
              <a:gd name="T0" fmla="*/ 121 w 186"/>
              <a:gd name="T1" fmla="*/ 8 h 195"/>
              <a:gd name="T2" fmla="*/ 121 w 186"/>
              <a:gd name="T3" fmla="*/ 8 h 195"/>
              <a:gd name="T4" fmla="*/ 93 w 186"/>
              <a:gd name="T5" fmla="*/ 0 h 195"/>
              <a:gd name="T6" fmla="*/ 65 w 186"/>
              <a:gd name="T7" fmla="*/ 8 h 195"/>
              <a:gd name="T8" fmla="*/ 34 w 186"/>
              <a:gd name="T9" fmla="*/ 24 h 195"/>
              <a:gd name="T10" fmla="*/ 0 w 186"/>
              <a:gd name="T11" fmla="*/ 32 h 195"/>
              <a:gd name="T12" fmla="*/ 0 w 186"/>
              <a:gd name="T13" fmla="*/ 64 h 195"/>
              <a:gd name="T14" fmla="*/ 8 w 186"/>
              <a:gd name="T15" fmla="*/ 105 h 195"/>
              <a:gd name="T16" fmla="*/ 29 w 186"/>
              <a:gd name="T17" fmla="*/ 141 h 195"/>
              <a:gd name="T18" fmla="*/ 59 w 186"/>
              <a:gd name="T19" fmla="*/ 171 h 195"/>
              <a:gd name="T20" fmla="*/ 93 w 186"/>
              <a:gd name="T21" fmla="*/ 195 h 195"/>
              <a:gd name="T22" fmla="*/ 127 w 186"/>
              <a:gd name="T23" fmla="*/ 171 h 195"/>
              <a:gd name="T24" fmla="*/ 157 w 186"/>
              <a:gd name="T25" fmla="*/ 141 h 195"/>
              <a:gd name="T26" fmla="*/ 178 w 186"/>
              <a:gd name="T27" fmla="*/ 105 h 195"/>
              <a:gd name="T28" fmla="*/ 186 w 186"/>
              <a:gd name="T29" fmla="*/ 64 h 195"/>
              <a:gd name="T30" fmla="*/ 186 w 186"/>
              <a:gd name="T31" fmla="*/ 32 h 195"/>
              <a:gd name="T32" fmla="*/ 152 w 186"/>
              <a:gd name="T33" fmla="*/ 24 h 195"/>
              <a:gd name="T34" fmla="*/ 121 w 186"/>
              <a:gd name="T35" fmla="*/ 8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6" h="195">
                <a:moveTo>
                  <a:pt x="121" y="8"/>
                </a:moveTo>
                <a:lnTo>
                  <a:pt x="121" y="8"/>
                </a:lnTo>
                <a:cubicBezTo>
                  <a:pt x="113" y="2"/>
                  <a:pt x="103" y="0"/>
                  <a:pt x="93" y="0"/>
                </a:cubicBezTo>
                <a:cubicBezTo>
                  <a:pt x="83" y="0"/>
                  <a:pt x="74" y="2"/>
                  <a:pt x="65" y="8"/>
                </a:cubicBezTo>
                <a:cubicBezTo>
                  <a:pt x="56" y="14"/>
                  <a:pt x="45" y="20"/>
                  <a:pt x="34" y="24"/>
                </a:cubicBezTo>
                <a:cubicBezTo>
                  <a:pt x="23" y="27"/>
                  <a:pt x="11" y="30"/>
                  <a:pt x="0" y="32"/>
                </a:cubicBezTo>
                <a:lnTo>
                  <a:pt x="0" y="64"/>
                </a:lnTo>
                <a:cubicBezTo>
                  <a:pt x="0" y="78"/>
                  <a:pt x="3" y="92"/>
                  <a:pt x="8" y="105"/>
                </a:cubicBezTo>
                <a:cubicBezTo>
                  <a:pt x="13" y="118"/>
                  <a:pt x="20" y="130"/>
                  <a:pt x="29" y="141"/>
                </a:cubicBezTo>
                <a:cubicBezTo>
                  <a:pt x="38" y="152"/>
                  <a:pt x="48" y="162"/>
                  <a:pt x="59" y="171"/>
                </a:cubicBezTo>
                <a:cubicBezTo>
                  <a:pt x="70" y="180"/>
                  <a:pt x="82" y="188"/>
                  <a:pt x="93" y="195"/>
                </a:cubicBezTo>
                <a:cubicBezTo>
                  <a:pt x="105" y="188"/>
                  <a:pt x="116" y="180"/>
                  <a:pt x="127" y="171"/>
                </a:cubicBezTo>
                <a:cubicBezTo>
                  <a:pt x="138" y="162"/>
                  <a:pt x="148" y="152"/>
                  <a:pt x="157" y="141"/>
                </a:cubicBezTo>
                <a:cubicBezTo>
                  <a:pt x="166" y="130"/>
                  <a:pt x="173" y="118"/>
                  <a:pt x="178" y="105"/>
                </a:cubicBezTo>
                <a:cubicBezTo>
                  <a:pt x="184" y="92"/>
                  <a:pt x="186" y="78"/>
                  <a:pt x="186" y="64"/>
                </a:cubicBezTo>
                <a:lnTo>
                  <a:pt x="186" y="32"/>
                </a:lnTo>
                <a:cubicBezTo>
                  <a:pt x="175" y="30"/>
                  <a:pt x="164" y="27"/>
                  <a:pt x="152" y="24"/>
                </a:cubicBezTo>
                <a:cubicBezTo>
                  <a:pt x="141" y="20"/>
                  <a:pt x="131" y="14"/>
                  <a:pt x="121" y="8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07555" tIns="53778" rIns="107555" bIns="53778" numCol="1" anchor="t" anchorCtr="0" compatLnSpc="1">
            <a:prstTxWarp prst="textNoShape">
              <a:avLst/>
            </a:prstTxWarp>
          </a:bodyPr>
          <a:lstStyle/>
          <a:p>
            <a:pPr defTabSz="914192">
              <a:defRPr/>
            </a:pPr>
            <a:endParaRPr lang="en-US" sz="1765">
              <a:solidFill>
                <a:srgbClr val="3C3C41"/>
              </a:solidFill>
              <a:latin typeface="Segoe UI"/>
            </a:endParaRPr>
          </a:p>
        </p:txBody>
      </p:sp>
      <p:sp>
        <p:nvSpPr>
          <p:cNvPr id="139" name="Freeform 13">
            <a:extLst>
              <a:ext uri="{FF2B5EF4-FFF2-40B4-BE49-F238E27FC236}">
                <a16:creationId xmlns:a16="http://schemas.microsoft.com/office/drawing/2014/main" id="{F62ECD17-CEB3-4A4F-8E43-36D13C6BC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5764867" y="3687320"/>
            <a:ext cx="150171" cy="146028"/>
          </a:xfrm>
          <a:custGeom>
            <a:avLst/>
            <a:gdLst>
              <a:gd name="T0" fmla="*/ 121 w 186"/>
              <a:gd name="T1" fmla="*/ 8 h 195"/>
              <a:gd name="T2" fmla="*/ 121 w 186"/>
              <a:gd name="T3" fmla="*/ 8 h 195"/>
              <a:gd name="T4" fmla="*/ 93 w 186"/>
              <a:gd name="T5" fmla="*/ 0 h 195"/>
              <a:gd name="T6" fmla="*/ 65 w 186"/>
              <a:gd name="T7" fmla="*/ 8 h 195"/>
              <a:gd name="T8" fmla="*/ 34 w 186"/>
              <a:gd name="T9" fmla="*/ 24 h 195"/>
              <a:gd name="T10" fmla="*/ 0 w 186"/>
              <a:gd name="T11" fmla="*/ 32 h 195"/>
              <a:gd name="T12" fmla="*/ 0 w 186"/>
              <a:gd name="T13" fmla="*/ 64 h 195"/>
              <a:gd name="T14" fmla="*/ 8 w 186"/>
              <a:gd name="T15" fmla="*/ 105 h 195"/>
              <a:gd name="T16" fmla="*/ 29 w 186"/>
              <a:gd name="T17" fmla="*/ 141 h 195"/>
              <a:gd name="T18" fmla="*/ 59 w 186"/>
              <a:gd name="T19" fmla="*/ 171 h 195"/>
              <a:gd name="T20" fmla="*/ 93 w 186"/>
              <a:gd name="T21" fmla="*/ 195 h 195"/>
              <a:gd name="T22" fmla="*/ 127 w 186"/>
              <a:gd name="T23" fmla="*/ 171 h 195"/>
              <a:gd name="T24" fmla="*/ 157 w 186"/>
              <a:gd name="T25" fmla="*/ 141 h 195"/>
              <a:gd name="T26" fmla="*/ 178 w 186"/>
              <a:gd name="T27" fmla="*/ 105 h 195"/>
              <a:gd name="T28" fmla="*/ 186 w 186"/>
              <a:gd name="T29" fmla="*/ 64 h 195"/>
              <a:gd name="T30" fmla="*/ 186 w 186"/>
              <a:gd name="T31" fmla="*/ 32 h 195"/>
              <a:gd name="T32" fmla="*/ 152 w 186"/>
              <a:gd name="T33" fmla="*/ 24 h 195"/>
              <a:gd name="T34" fmla="*/ 121 w 186"/>
              <a:gd name="T35" fmla="*/ 8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6" h="195">
                <a:moveTo>
                  <a:pt x="121" y="8"/>
                </a:moveTo>
                <a:lnTo>
                  <a:pt x="121" y="8"/>
                </a:lnTo>
                <a:cubicBezTo>
                  <a:pt x="113" y="2"/>
                  <a:pt x="103" y="0"/>
                  <a:pt x="93" y="0"/>
                </a:cubicBezTo>
                <a:cubicBezTo>
                  <a:pt x="83" y="0"/>
                  <a:pt x="74" y="2"/>
                  <a:pt x="65" y="8"/>
                </a:cubicBezTo>
                <a:cubicBezTo>
                  <a:pt x="56" y="14"/>
                  <a:pt x="45" y="20"/>
                  <a:pt x="34" y="24"/>
                </a:cubicBezTo>
                <a:cubicBezTo>
                  <a:pt x="23" y="27"/>
                  <a:pt x="11" y="30"/>
                  <a:pt x="0" y="32"/>
                </a:cubicBezTo>
                <a:lnTo>
                  <a:pt x="0" y="64"/>
                </a:lnTo>
                <a:cubicBezTo>
                  <a:pt x="0" y="78"/>
                  <a:pt x="3" y="92"/>
                  <a:pt x="8" y="105"/>
                </a:cubicBezTo>
                <a:cubicBezTo>
                  <a:pt x="13" y="118"/>
                  <a:pt x="20" y="130"/>
                  <a:pt x="29" y="141"/>
                </a:cubicBezTo>
                <a:cubicBezTo>
                  <a:pt x="38" y="152"/>
                  <a:pt x="48" y="162"/>
                  <a:pt x="59" y="171"/>
                </a:cubicBezTo>
                <a:cubicBezTo>
                  <a:pt x="70" y="180"/>
                  <a:pt x="82" y="188"/>
                  <a:pt x="93" y="195"/>
                </a:cubicBezTo>
                <a:cubicBezTo>
                  <a:pt x="105" y="188"/>
                  <a:pt x="116" y="180"/>
                  <a:pt x="127" y="171"/>
                </a:cubicBezTo>
                <a:cubicBezTo>
                  <a:pt x="138" y="162"/>
                  <a:pt x="148" y="152"/>
                  <a:pt x="157" y="141"/>
                </a:cubicBezTo>
                <a:cubicBezTo>
                  <a:pt x="166" y="130"/>
                  <a:pt x="173" y="118"/>
                  <a:pt x="178" y="105"/>
                </a:cubicBezTo>
                <a:cubicBezTo>
                  <a:pt x="184" y="92"/>
                  <a:pt x="186" y="78"/>
                  <a:pt x="186" y="64"/>
                </a:cubicBezTo>
                <a:lnTo>
                  <a:pt x="186" y="32"/>
                </a:lnTo>
                <a:cubicBezTo>
                  <a:pt x="175" y="30"/>
                  <a:pt x="164" y="27"/>
                  <a:pt x="152" y="24"/>
                </a:cubicBezTo>
                <a:cubicBezTo>
                  <a:pt x="141" y="20"/>
                  <a:pt x="131" y="14"/>
                  <a:pt x="121" y="8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07555" tIns="53778" rIns="107555" bIns="53778" numCol="1" anchor="t" anchorCtr="0" compatLnSpc="1">
            <a:prstTxWarp prst="textNoShape">
              <a:avLst/>
            </a:prstTxWarp>
          </a:bodyPr>
          <a:lstStyle/>
          <a:p>
            <a:pPr defTabSz="914192">
              <a:defRPr/>
            </a:pPr>
            <a:endParaRPr lang="en-US" sz="1765">
              <a:solidFill>
                <a:srgbClr val="3C3C41"/>
              </a:solidFill>
              <a:latin typeface="Segoe UI"/>
            </a:endParaRPr>
          </a:p>
        </p:txBody>
      </p:sp>
      <p:sp>
        <p:nvSpPr>
          <p:cNvPr id="141" name="Freeform 13">
            <a:extLst>
              <a:ext uri="{FF2B5EF4-FFF2-40B4-BE49-F238E27FC236}">
                <a16:creationId xmlns:a16="http://schemas.microsoft.com/office/drawing/2014/main" id="{4B1D4BB6-8AA6-4F4C-BF82-4BD654F1F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5914278" y="3700250"/>
            <a:ext cx="150171" cy="146028"/>
          </a:xfrm>
          <a:custGeom>
            <a:avLst/>
            <a:gdLst>
              <a:gd name="T0" fmla="*/ 121 w 186"/>
              <a:gd name="T1" fmla="*/ 8 h 195"/>
              <a:gd name="T2" fmla="*/ 121 w 186"/>
              <a:gd name="T3" fmla="*/ 8 h 195"/>
              <a:gd name="T4" fmla="*/ 93 w 186"/>
              <a:gd name="T5" fmla="*/ 0 h 195"/>
              <a:gd name="T6" fmla="*/ 65 w 186"/>
              <a:gd name="T7" fmla="*/ 8 h 195"/>
              <a:gd name="T8" fmla="*/ 34 w 186"/>
              <a:gd name="T9" fmla="*/ 24 h 195"/>
              <a:gd name="T10" fmla="*/ 0 w 186"/>
              <a:gd name="T11" fmla="*/ 32 h 195"/>
              <a:gd name="T12" fmla="*/ 0 w 186"/>
              <a:gd name="T13" fmla="*/ 64 h 195"/>
              <a:gd name="T14" fmla="*/ 8 w 186"/>
              <a:gd name="T15" fmla="*/ 105 h 195"/>
              <a:gd name="T16" fmla="*/ 29 w 186"/>
              <a:gd name="T17" fmla="*/ 141 h 195"/>
              <a:gd name="T18" fmla="*/ 59 w 186"/>
              <a:gd name="T19" fmla="*/ 171 h 195"/>
              <a:gd name="T20" fmla="*/ 93 w 186"/>
              <a:gd name="T21" fmla="*/ 195 h 195"/>
              <a:gd name="T22" fmla="*/ 127 w 186"/>
              <a:gd name="T23" fmla="*/ 171 h 195"/>
              <a:gd name="T24" fmla="*/ 157 w 186"/>
              <a:gd name="T25" fmla="*/ 141 h 195"/>
              <a:gd name="T26" fmla="*/ 178 w 186"/>
              <a:gd name="T27" fmla="*/ 105 h 195"/>
              <a:gd name="T28" fmla="*/ 186 w 186"/>
              <a:gd name="T29" fmla="*/ 64 h 195"/>
              <a:gd name="T30" fmla="*/ 186 w 186"/>
              <a:gd name="T31" fmla="*/ 32 h 195"/>
              <a:gd name="T32" fmla="*/ 152 w 186"/>
              <a:gd name="T33" fmla="*/ 24 h 195"/>
              <a:gd name="T34" fmla="*/ 121 w 186"/>
              <a:gd name="T35" fmla="*/ 8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6" h="195">
                <a:moveTo>
                  <a:pt x="121" y="8"/>
                </a:moveTo>
                <a:lnTo>
                  <a:pt x="121" y="8"/>
                </a:lnTo>
                <a:cubicBezTo>
                  <a:pt x="113" y="2"/>
                  <a:pt x="103" y="0"/>
                  <a:pt x="93" y="0"/>
                </a:cubicBezTo>
                <a:cubicBezTo>
                  <a:pt x="83" y="0"/>
                  <a:pt x="74" y="2"/>
                  <a:pt x="65" y="8"/>
                </a:cubicBezTo>
                <a:cubicBezTo>
                  <a:pt x="56" y="14"/>
                  <a:pt x="45" y="20"/>
                  <a:pt x="34" y="24"/>
                </a:cubicBezTo>
                <a:cubicBezTo>
                  <a:pt x="23" y="27"/>
                  <a:pt x="11" y="30"/>
                  <a:pt x="0" y="32"/>
                </a:cubicBezTo>
                <a:lnTo>
                  <a:pt x="0" y="64"/>
                </a:lnTo>
                <a:cubicBezTo>
                  <a:pt x="0" y="78"/>
                  <a:pt x="3" y="92"/>
                  <a:pt x="8" y="105"/>
                </a:cubicBezTo>
                <a:cubicBezTo>
                  <a:pt x="13" y="118"/>
                  <a:pt x="20" y="130"/>
                  <a:pt x="29" y="141"/>
                </a:cubicBezTo>
                <a:cubicBezTo>
                  <a:pt x="38" y="152"/>
                  <a:pt x="48" y="162"/>
                  <a:pt x="59" y="171"/>
                </a:cubicBezTo>
                <a:cubicBezTo>
                  <a:pt x="70" y="180"/>
                  <a:pt x="82" y="188"/>
                  <a:pt x="93" y="195"/>
                </a:cubicBezTo>
                <a:cubicBezTo>
                  <a:pt x="105" y="188"/>
                  <a:pt x="116" y="180"/>
                  <a:pt x="127" y="171"/>
                </a:cubicBezTo>
                <a:cubicBezTo>
                  <a:pt x="138" y="162"/>
                  <a:pt x="148" y="152"/>
                  <a:pt x="157" y="141"/>
                </a:cubicBezTo>
                <a:cubicBezTo>
                  <a:pt x="166" y="130"/>
                  <a:pt x="173" y="118"/>
                  <a:pt x="178" y="105"/>
                </a:cubicBezTo>
                <a:cubicBezTo>
                  <a:pt x="184" y="92"/>
                  <a:pt x="186" y="78"/>
                  <a:pt x="186" y="64"/>
                </a:cubicBezTo>
                <a:lnTo>
                  <a:pt x="186" y="32"/>
                </a:lnTo>
                <a:cubicBezTo>
                  <a:pt x="175" y="30"/>
                  <a:pt x="164" y="27"/>
                  <a:pt x="152" y="24"/>
                </a:cubicBezTo>
                <a:cubicBezTo>
                  <a:pt x="141" y="20"/>
                  <a:pt x="131" y="14"/>
                  <a:pt x="121" y="8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07555" tIns="53778" rIns="107555" bIns="53778" numCol="1" anchor="t" anchorCtr="0" compatLnSpc="1">
            <a:prstTxWarp prst="textNoShape">
              <a:avLst/>
            </a:prstTxWarp>
          </a:bodyPr>
          <a:lstStyle/>
          <a:p>
            <a:pPr defTabSz="914192">
              <a:defRPr/>
            </a:pPr>
            <a:endParaRPr lang="en-US" sz="1765">
              <a:solidFill>
                <a:srgbClr val="3C3C41"/>
              </a:solidFill>
              <a:latin typeface="Segoe UI"/>
            </a:endParaRPr>
          </a:p>
        </p:txBody>
      </p:sp>
      <p:sp>
        <p:nvSpPr>
          <p:cNvPr id="142" name="Freeform 13">
            <a:extLst>
              <a:ext uri="{FF2B5EF4-FFF2-40B4-BE49-F238E27FC236}">
                <a16:creationId xmlns:a16="http://schemas.microsoft.com/office/drawing/2014/main" id="{B8A98D7B-F039-44B6-B8CD-3906828FC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5836371" y="3697765"/>
            <a:ext cx="150171" cy="146028"/>
          </a:xfrm>
          <a:custGeom>
            <a:avLst/>
            <a:gdLst>
              <a:gd name="T0" fmla="*/ 121 w 186"/>
              <a:gd name="T1" fmla="*/ 8 h 195"/>
              <a:gd name="T2" fmla="*/ 121 w 186"/>
              <a:gd name="T3" fmla="*/ 8 h 195"/>
              <a:gd name="T4" fmla="*/ 93 w 186"/>
              <a:gd name="T5" fmla="*/ 0 h 195"/>
              <a:gd name="T6" fmla="*/ 65 w 186"/>
              <a:gd name="T7" fmla="*/ 8 h 195"/>
              <a:gd name="T8" fmla="*/ 34 w 186"/>
              <a:gd name="T9" fmla="*/ 24 h 195"/>
              <a:gd name="T10" fmla="*/ 0 w 186"/>
              <a:gd name="T11" fmla="*/ 32 h 195"/>
              <a:gd name="T12" fmla="*/ 0 w 186"/>
              <a:gd name="T13" fmla="*/ 64 h 195"/>
              <a:gd name="T14" fmla="*/ 8 w 186"/>
              <a:gd name="T15" fmla="*/ 105 h 195"/>
              <a:gd name="T16" fmla="*/ 29 w 186"/>
              <a:gd name="T17" fmla="*/ 141 h 195"/>
              <a:gd name="T18" fmla="*/ 59 w 186"/>
              <a:gd name="T19" fmla="*/ 171 h 195"/>
              <a:gd name="T20" fmla="*/ 93 w 186"/>
              <a:gd name="T21" fmla="*/ 195 h 195"/>
              <a:gd name="T22" fmla="*/ 127 w 186"/>
              <a:gd name="T23" fmla="*/ 171 h 195"/>
              <a:gd name="T24" fmla="*/ 157 w 186"/>
              <a:gd name="T25" fmla="*/ 141 h 195"/>
              <a:gd name="T26" fmla="*/ 178 w 186"/>
              <a:gd name="T27" fmla="*/ 105 h 195"/>
              <a:gd name="T28" fmla="*/ 186 w 186"/>
              <a:gd name="T29" fmla="*/ 64 h 195"/>
              <a:gd name="T30" fmla="*/ 186 w 186"/>
              <a:gd name="T31" fmla="*/ 32 h 195"/>
              <a:gd name="T32" fmla="*/ 152 w 186"/>
              <a:gd name="T33" fmla="*/ 24 h 195"/>
              <a:gd name="T34" fmla="*/ 121 w 186"/>
              <a:gd name="T35" fmla="*/ 8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6" h="195">
                <a:moveTo>
                  <a:pt x="121" y="8"/>
                </a:moveTo>
                <a:lnTo>
                  <a:pt x="121" y="8"/>
                </a:lnTo>
                <a:cubicBezTo>
                  <a:pt x="113" y="2"/>
                  <a:pt x="103" y="0"/>
                  <a:pt x="93" y="0"/>
                </a:cubicBezTo>
                <a:cubicBezTo>
                  <a:pt x="83" y="0"/>
                  <a:pt x="74" y="2"/>
                  <a:pt x="65" y="8"/>
                </a:cubicBezTo>
                <a:cubicBezTo>
                  <a:pt x="56" y="14"/>
                  <a:pt x="45" y="20"/>
                  <a:pt x="34" y="24"/>
                </a:cubicBezTo>
                <a:cubicBezTo>
                  <a:pt x="23" y="27"/>
                  <a:pt x="11" y="30"/>
                  <a:pt x="0" y="32"/>
                </a:cubicBezTo>
                <a:lnTo>
                  <a:pt x="0" y="64"/>
                </a:lnTo>
                <a:cubicBezTo>
                  <a:pt x="0" y="78"/>
                  <a:pt x="3" y="92"/>
                  <a:pt x="8" y="105"/>
                </a:cubicBezTo>
                <a:cubicBezTo>
                  <a:pt x="13" y="118"/>
                  <a:pt x="20" y="130"/>
                  <a:pt x="29" y="141"/>
                </a:cubicBezTo>
                <a:cubicBezTo>
                  <a:pt x="38" y="152"/>
                  <a:pt x="48" y="162"/>
                  <a:pt x="59" y="171"/>
                </a:cubicBezTo>
                <a:cubicBezTo>
                  <a:pt x="70" y="180"/>
                  <a:pt x="82" y="188"/>
                  <a:pt x="93" y="195"/>
                </a:cubicBezTo>
                <a:cubicBezTo>
                  <a:pt x="105" y="188"/>
                  <a:pt x="116" y="180"/>
                  <a:pt x="127" y="171"/>
                </a:cubicBezTo>
                <a:cubicBezTo>
                  <a:pt x="138" y="162"/>
                  <a:pt x="148" y="152"/>
                  <a:pt x="157" y="141"/>
                </a:cubicBezTo>
                <a:cubicBezTo>
                  <a:pt x="166" y="130"/>
                  <a:pt x="173" y="118"/>
                  <a:pt x="178" y="105"/>
                </a:cubicBezTo>
                <a:cubicBezTo>
                  <a:pt x="184" y="92"/>
                  <a:pt x="186" y="78"/>
                  <a:pt x="186" y="64"/>
                </a:cubicBezTo>
                <a:lnTo>
                  <a:pt x="186" y="32"/>
                </a:lnTo>
                <a:cubicBezTo>
                  <a:pt x="175" y="30"/>
                  <a:pt x="164" y="27"/>
                  <a:pt x="152" y="24"/>
                </a:cubicBezTo>
                <a:cubicBezTo>
                  <a:pt x="141" y="20"/>
                  <a:pt x="131" y="14"/>
                  <a:pt x="121" y="8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07555" tIns="53778" rIns="107555" bIns="53778" numCol="1" anchor="t" anchorCtr="0" compatLnSpc="1">
            <a:prstTxWarp prst="textNoShape">
              <a:avLst/>
            </a:prstTxWarp>
          </a:bodyPr>
          <a:lstStyle/>
          <a:p>
            <a:pPr defTabSz="914192">
              <a:defRPr/>
            </a:pPr>
            <a:endParaRPr lang="en-US" sz="1765">
              <a:solidFill>
                <a:srgbClr val="3C3C41"/>
              </a:solidFill>
              <a:latin typeface="Segoe UI"/>
            </a:endParaRP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63F2B37A-FF7C-4825-9922-B97A1F535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897960" y="980315"/>
            <a:ext cx="4554454" cy="4428798"/>
          </a:xfrm>
          <a:prstGeom prst="ellips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03482891-4EB4-43E9-B463-98C41B85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967833" y="3124556"/>
            <a:ext cx="60069" cy="58412"/>
          </a:xfrm>
          <a:prstGeom prst="ellipse">
            <a:avLst/>
          </a:prstGeom>
          <a:solidFill>
            <a:srgbClr val="73737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FC2654CC-3324-4A37-9979-D8BEABB2D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952395" y="3040208"/>
            <a:ext cx="60069" cy="58412"/>
          </a:xfrm>
          <a:prstGeom prst="ellipse">
            <a:avLst/>
          </a:prstGeom>
          <a:solidFill>
            <a:srgbClr val="73737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B5219CA3-308D-4468-B2BA-D9206EAD7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072601" y="4466851"/>
            <a:ext cx="75086" cy="58412"/>
          </a:xfrm>
          <a:prstGeom prst="ellipse">
            <a:avLst/>
          </a:prstGeom>
          <a:solidFill>
            <a:srgbClr val="73737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8" name="Freeform 13">
            <a:extLst>
              <a:ext uri="{FF2B5EF4-FFF2-40B4-BE49-F238E27FC236}">
                <a16:creationId xmlns:a16="http://schemas.microsoft.com/office/drawing/2014/main" id="{2BCA8334-E2FF-41AA-B6A1-510A9059C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6371880" y="3663851"/>
            <a:ext cx="150171" cy="146028"/>
          </a:xfrm>
          <a:custGeom>
            <a:avLst/>
            <a:gdLst>
              <a:gd name="T0" fmla="*/ 121 w 186"/>
              <a:gd name="T1" fmla="*/ 8 h 195"/>
              <a:gd name="T2" fmla="*/ 121 w 186"/>
              <a:gd name="T3" fmla="*/ 8 h 195"/>
              <a:gd name="T4" fmla="*/ 93 w 186"/>
              <a:gd name="T5" fmla="*/ 0 h 195"/>
              <a:gd name="T6" fmla="*/ 65 w 186"/>
              <a:gd name="T7" fmla="*/ 8 h 195"/>
              <a:gd name="T8" fmla="*/ 34 w 186"/>
              <a:gd name="T9" fmla="*/ 24 h 195"/>
              <a:gd name="T10" fmla="*/ 0 w 186"/>
              <a:gd name="T11" fmla="*/ 32 h 195"/>
              <a:gd name="T12" fmla="*/ 0 w 186"/>
              <a:gd name="T13" fmla="*/ 64 h 195"/>
              <a:gd name="T14" fmla="*/ 8 w 186"/>
              <a:gd name="T15" fmla="*/ 105 h 195"/>
              <a:gd name="T16" fmla="*/ 29 w 186"/>
              <a:gd name="T17" fmla="*/ 141 h 195"/>
              <a:gd name="T18" fmla="*/ 59 w 186"/>
              <a:gd name="T19" fmla="*/ 171 h 195"/>
              <a:gd name="T20" fmla="*/ 93 w 186"/>
              <a:gd name="T21" fmla="*/ 195 h 195"/>
              <a:gd name="T22" fmla="*/ 127 w 186"/>
              <a:gd name="T23" fmla="*/ 171 h 195"/>
              <a:gd name="T24" fmla="*/ 157 w 186"/>
              <a:gd name="T25" fmla="*/ 141 h 195"/>
              <a:gd name="T26" fmla="*/ 178 w 186"/>
              <a:gd name="T27" fmla="*/ 105 h 195"/>
              <a:gd name="T28" fmla="*/ 186 w 186"/>
              <a:gd name="T29" fmla="*/ 64 h 195"/>
              <a:gd name="T30" fmla="*/ 186 w 186"/>
              <a:gd name="T31" fmla="*/ 32 h 195"/>
              <a:gd name="T32" fmla="*/ 152 w 186"/>
              <a:gd name="T33" fmla="*/ 24 h 195"/>
              <a:gd name="T34" fmla="*/ 121 w 186"/>
              <a:gd name="T35" fmla="*/ 8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6" h="195">
                <a:moveTo>
                  <a:pt x="121" y="8"/>
                </a:moveTo>
                <a:lnTo>
                  <a:pt x="121" y="8"/>
                </a:lnTo>
                <a:cubicBezTo>
                  <a:pt x="113" y="2"/>
                  <a:pt x="103" y="0"/>
                  <a:pt x="93" y="0"/>
                </a:cubicBezTo>
                <a:cubicBezTo>
                  <a:pt x="83" y="0"/>
                  <a:pt x="74" y="2"/>
                  <a:pt x="65" y="8"/>
                </a:cubicBezTo>
                <a:cubicBezTo>
                  <a:pt x="56" y="14"/>
                  <a:pt x="45" y="20"/>
                  <a:pt x="34" y="24"/>
                </a:cubicBezTo>
                <a:cubicBezTo>
                  <a:pt x="23" y="27"/>
                  <a:pt x="11" y="30"/>
                  <a:pt x="0" y="32"/>
                </a:cubicBezTo>
                <a:lnTo>
                  <a:pt x="0" y="64"/>
                </a:lnTo>
                <a:cubicBezTo>
                  <a:pt x="0" y="78"/>
                  <a:pt x="3" y="92"/>
                  <a:pt x="8" y="105"/>
                </a:cubicBezTo>
                <a:cubicBezTo>
                  <a:pt x="13" y="118"/>
                  <a:pt x="20" y="130"/>
                  <a:pt x="29" y="141"/>
                </a:cubicBezTo>
                <a:cubicBezTo>
                  <a:pt x="38" y="152"/>
                  <a:pt x="48" y="162"/>
                  <a:pt x="59" y="171"/>
                </a:cubicBezTo>
                <a:cubicBezTo>
                  <a:pt x="70" y="180"/>
                  <a:pt x="82" y="188"/>
                  <a:pt x="93" y="195"/>
                </a:cubicBezTo>
                <a:cubicBezTo>
                  <a:pt x="105" y="188"/>
                  <a:pt x="116" y="180"/>
                  <a:pt x="127" y="171"/>
                </a:cubicBezTo>
                <a:cubicBezTo>
                  <a:pt x="138" y="162"/>
                  <a:pt x="148" y="152"/>
                  <a:pt x="157" y="141"/>
                </a:cubicBezTo>
                <a:cubicBezTo>
                  <a:pt x="166" y="130"/>
                  <a:pt x="173" y="118"/>
                  <a:pt x="178" y="105"/>
                </a:cubicBezTo>
                <a:cubicBezTo>
                  <a:pt x="184" y="92"/>
                  <a:pt x="186" y="78"/>
                  <a:pt x="186" y="64"/>
                </a:cubicBezTo>
                <a:lnTo>
                  <a:pt x="186" y="32"/>
                </a:lnTo>
                <a:cubicBezTo>
                  <a:pt x="175" y="30"/>
                  <a:pt x="164" y="27"/>
                  <a:pt x="152" y="24"/>
                </a:cubicBezTo>
                <a:cubicBezTo>
                  <a:pt x="141" y="20"/>
                  <a:pt x="131" y="14"/>
                  <a:pt x="121" y="8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07555" tIns="53778" rIns="107555" bIns="53778" numCol="1" anchor="t" anchorCtr="0" compatLnSpc="1">
            <a:prstTxWarp prst="textNoShape">
              <a:avLst/>
            </a:prstTxWarp>
          </a:bodyPr>
          <a:lstStyle/>
          <a:p>
            <a:pPr defTabSz="914192">
              <a:defRPr/>
            </a:pPr>
            <a:endParaRPr lang="en-US" sz="1765">
              <a:solidFill>
                <a:srgbClr val="3C3C41"/>
              </a:solidFill>
              <a:latin typeface="Segoe UI"/>
            </a:endParaRPr>
          </a:p>
        </p:txBody>
      </p:sp>
      <p:sp>
        <p:nvSpPr>
          <p:cNvPr id="149" name="Freeform 13">
            <a:extLst>
              <a:ext uri="{FF2B5EF4-FFF2-40B4-BE49-F238E27FC236}">
                <a16:creationId xmlns:a16="http://schemas.microsoft.com/office/drawing/2014/main" id="{84B86B27-AE33-423F-B263-D57E1C305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6464979" y="3697121"/>
            <a:ext cx="150171" cy="146028"/>
          </a:xfrm>
          <a:custGeom>
            <a:avLst/>
            <a:gdLst>
              <a:gd name="T0" fmla="*/ 121 w 186"/>
              <a:gd name="T1" fmla="*/ 8 h 195"/>
              <a:gd name="T2" fmla="*/ 121 w 186"/>
              <a:gd name="T3" fmla="*/ 8 h 195"/>
              <a:gd name="T4" fmla="*/ 93 w 186"/>
              <a:gd name="T5" fmla="*/ 0 h 195"/>
              <a:gd name="T6" fmla="*/ 65 w 186"/>
              <a:gd name="T7" fmla="*/ 8 h 195"/>
              <a:gd name="T8" fmla="*/ 34 w 186"/>
              <a:gd name="T9" fmla="*/ 24 h 195"/>
              <a:gd name="T10" fmla="*/ 0 w 186"/>
              <a:gd name="T11" fmla="*/ 32 h 195"/>
              <a:gd name="T12" fmla="*/ 0 w 186"/>
              <a:gd name="T13" fmla="*/ 64 h 195"/>
              <a:gd name="T14" fmla="*/ 8 w 186"/>
              <a:gd name="T15" fmla="*/ 105 h 195"/>
              <a:gd name="T16" fmla="*/ 29 w 186"/>
              <a:gd name="T17" fmla="*/ 141 h 195"/>
              <a:gd name="T18" fmla="*/ 59 w 186"/>
              <a:gd name="T19" fmla="*/ 171 h 195"/>
              <a:gd name="T20" fmla="*/ 93 w 186"/>
              <a:gd name="T21" fmla="*/ 195 h 195"/>
              <a:gd name="T22" fmla="*/ 127 w 186"/>
              <a:gd name="T23" fmla="*/ 171 h 195"/>
              <a:gd name="T24" fmla="*/ 157 w 186"/>
              <a:gd name="T25" fmla="*/ 141 h 195"/>
              <a:gd name="T26" fmla="*/ 178 w 186"/>
              <a:gd name="T27" fmla="*/ 105 h 195"/>
              <a:gd name="T28" fmla="*/ 186 w 186"/>
              <a:gd name="T29" fmla="*/ 64 h 195"/>
              <a:gd name="T30" fmla="*/ 186 w 186"/>
              <a:gd name="T31" fmla="*/ 32 h 195"/>
              <a:gd name="T32" fmla="*/ 152 w 186"/>
              <a:gd name="T33" fmla="*/ 24 h 195"/>
              <a:gd name="T34" fmla="*/ 121 w 186"/>
              <a:gd name="T35" fmla="*/ 8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6" h="195">
                <a:moveTo>
                  <a:pt x="121" y="8"/>
                </a:moveTo>
                <a:lnTo>
                  <a:pt x="121" y="8"/>
                </a:lnTo>
                <a:cubicBezTo>
                  <a:pt x="113" y="2"/>
                  <a:pt x="103" y="0"/>
                  <a:pt x="93" y="0"/>
                </a:cubicBezTo>
                <a:cubicBezTo>
                  <a:pt x="83" y="0"/>
                  <a:pt x="74" y="2"/>
                  <a:pt x="65" y="8"/>
                </a:cubicBezTo>
                <a:cubicBezTo>
                  <a:pt x="56" y="14"/>
                  <a:pt x="45" y="20"/>
                  <a:pt x="34" y="24"/>
                </a:cubicBezTo>
                <a:cubicBezTo>
                  <a:pt x="23" y="27"/>
                  <a:pt x="11" y="30"/>
                  <a:pt x="0" y="32"/>
                </a:cubicBezTo>
                <a:lnTo>
                  <a:pt x="0" y="64"/>
                </a:lnTo>
                <a:cubicBezTo>
                  <a:pt x="0" y="78"/>
                  <a:pt x="3" y="92"/>
                  <a:pt x="8" y="105"/>
                </a:cubicBezTo>
                <a:cubicBezTo>
                  <a:pt x="13" y="118"/>
                  <a:pt x="20" y="130"/>
                  <a:pt x="29" y="141"/>
                </a:cubicBezTo>
                <a:cubicBezTo>
                  <a:pt x="38" y="152"/>
                  <a:pt x="48" y="162"/>
                  <a:pt x="59" y="171"/>
                </a:cubicBezTo>
                <a:cubicBezTo>
                  <a:pt x="70" y="180"/>
                  <a:pt x="82" y="188"/>
                  <a:pt x="93" y="195"/>
                </a:cubicBezTo>
                <a:cubicBezTo>
                  <a:pt x="105" y="188"/>
                  <a:pt x="116" y="180"/>
                  <a:pt x="127" y="171"/>
                </a:cubicBezTo>
                <a:cubicBezTo>
                  <a:pt x="138" y="162"/>
                  <a:pt x="148" y="152"/>
                  <a:pt x="157" y="141"/>
                </a:cubicBezTo>
                <a:cubicBezTo>
                  <a:pt x="166" y="130"/>
                  <a:pt x="173" y="118"/>
                  <a:pt x="178" y="105"/>
                </a:cubicBezTo>
                <a:cubicBezTo>
                  <a:pt x="184" y="92"/>
                  <a:pt x="186" y="78"/>
                  <a:pt x="186" y="64"/>
                </a:cubicBezTo>
                <a:lnTo>
                  <a:pt x="186" y="32"/>
                </a:lnTo>
                <a:cubicBezTo>
                  <a:pt x="175" y="30"/>
                  <a:pt x="164" y="27"/>
                  <a:pt x="152" y="24"/>
                </a:cubicBezTo>
                <a:cubicBezTo>
                  <a:pt x="141" y="20"/>
                  <a:pt x="131" y="14"/>
                  <a:pt x="121" y="8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07555" tIns="53778" rIns="107555" bIns="53778" numCol="1" anchor="t" anchorCtr="0" compatLnSpc="1">
            <a:prstTxWarp prst="textNoShape">
              <a:avLst/>
            </a:prstTxWarp>
          </a:bodyPr>
          <a:lstStyle/>
          <a:p>
            <a:pPr defTabSz="914192">
              <a:defRPr/>
            </a:pPr>
            <a:endParaRPr lang="en-US" sz="1765">
              <a:solidFill>
                <a:srgbClr val="3C3C41"/>
              </a:solidFill>
              <a:latin typeface="Segoe UI"/>
            </a:endParaRPr>
          </a:p>
        </p:txBody>
      </p:sp>
      <p:sp>
        <p:nvSpPr>
          <p:cNvPr id="150" name="Freeform 13">
            <a:extLst>
              <a:ext uri="{FF2B5EF4-FFF2-40B4-BE49-F238E27FC236}">
                <a16:creationId xmlns:a16="http://schemas.microsoft.com/office/drawing/2014/main" id="{3F2F2494-A75D-48C9-A793-5D4D0E376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6293219" y="3693389"/>
            <a:ext cx="150171" cy="146028"/>
          </a:xfrm>
          <a:custGeom>
            <a:avLst/>
            <a:gdLst>
              <a:gd name="T0" fmla="*/ 121 w 186"/>
              <a:gd name="T1" fmla="*/ 8 h 195"/>
              <a:gd name="T2" fmla="*/ 121 w 186"/>
              <a:gd name="T3" fmla="*/ 8 h 195"/>
              <a:gd name="T4" fmla="*/ 93 w 186"/>
              <a:gd name="T5" fmla="*/ 0 h 195"/>
              <a:gd name="T6" fmla="*/ 65 w 186"/>
              <a:gd name="T7" fmla="*/ 8 h 195"/>
              <a:gd name="T8" fmla="*/ 34 w 186"/>
              <a:gd name="T9" fmla="*/ 24 h 195"/>
              <a:gd name="T10" fmla="*/ 0 w 186"/>
              <a:gd name="T11" fmla="*/ 32 h 195"/>
              <a:gd name="T12" fmla="*/ 0 w 186"/>
              <a:gd name="T13" fmla="*/ 64 h 195"/>
              <a:gd name="T14" fmla="*/ 8 w 186"/>
              <a:gd name="T15" fmla="*/ 105 h 195"/>
              <a:gd name="T16" fmla="*/ 29 w 186"/>
              <a:gd name="T17" fmla="*/ 141 h 195"/>
              <a:gd name="T18" fmla="*/ 59 w 186"/>
              <a:gd name="T19" fmla="*/ 171 h 195"/>
              <a:gd name="T20" fmla="*/ 93 w 186"/>
              <a:gd name="T21" fmla="*/ 195 h 195"/>
              <a:gd name="T22" fmla="*/ 127 w 186"/>
              <a:gd name="T23" fmla="*/ 171 h 195"/>
              <a:gd name="T24" fmla="*/ 157 w 186"/>
              <a:gd name="T25" fmla="*/ 141 h 195"/>
              <a:gd name="T26" fmla="*/ 178 w 186"/>
              <a:gd name="T27" fmla="*/ 105 h 195"/>
              <a:gd name="T28" fmla="*/ 186 w 186"/>
              <a:gd name="T29" fmla="*/ 64 h 195"/>
              <a:gd name="T30" fmla="*/ 186 w 186"/>
              <a:gd name="T31" fmla="*/ 32 h 195"/>
              <a:gd name="T32" fmla="*/ 152 w 186"/>
              <a:gd name="T33" fmla="*/ 24 h 195"/>
              <a:gd name="T34" fmla="*/ 121 w 186"/>
              <a:gd name="T35" fmla="*/ 8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6" h="195">
                <a:moveTo>
                  <a:pt x="121" y="8"/>
                </a:moveTo>
                <a:lnTo>
                  <a:pt x="121" y="8"/>
                </a:lnTo>
                <a:cubicBezTo>
                  <a:pt x="113" y="2"/>
                  <a:pt x="103" y="0"/>
                  <a:pt x="93" y="0"/>
                </a:cubicBezTo>
                <a:cubicBezTo>
                  <a:pt x="83" y="0"/>
                  <a:pt x="74" y="2"/>
                  <a:pt x="65" y="8"/>
                </a:cubicBezTo>
                <a:cubicBezTo>
                  <a:pt x="56" y="14"/>
                  <a:pt x="45" y="20"/>
                  <a:pt x="34" y="24"/>
                </a:cubicBezTo>
                <a:cubicBezTo>
                  <a:pt x="23" y="27"/>
                  <a:pt x="11" y="30"/>
                  <a:pt x="0" y="32"/>
                </a:cubicBezTo>
                <a:lnTo>
                  <a:pt x="0" y="64"/>
                </a:lnTo>
                <a:cubicBezTo>
                  <a:pt x="0" y="78"/>
                  <a:pt x="3" y="92"/>
                  <a:pt x="8" y="105"/>
                </a:cubicBezTo>
                <a:cubicBezTo>
                  <a:pt x="13" y="118"/>
                  <a:pt x="20" y="130"/>
                  <a:pt x="29" y="141"/>
                </a:cubicBezTo>
                <a:cubicBezTo>
                  <a:pt x="38" y="152"/>
                  <a:pt x="48" y="162"/>
                  <a:pt x="59" y="171"/>
                </a:cubicBezTo>
                <a:cubicBezTo>
                  <a:pt x="70" y="180"/>
                  <a:pt x="82" y="188"/>
                  <a:pt x="93" y="195"/>
                </a:cubicBezTo>
                <a:cubicBezTo>
                  <a:pt x="105" y="188"/>
                  <a:pt x="116" y="180"/>
                  <a:pt x="127" y="171"/>
                </a:cubicBezTo>
                <a:cubicBezTo>
                  <a:pt x="138" y="162"/>
                  <a:pt x="148" y="152"/>
                  <a:pt x="157" y="141"/>
                </a:cubicBezTo>
                <a:cubicBezTo>
                  <a:pt x="166" y="130"/>
                  <a:pt x="173" y="118"/>
                  <a:pt x="178" y="105"/>
                </a:cubicBezTo>
                <a:cubicBezTo>
                  <a:pt x="184" y="92"/>
                  <a:pt x="186" y="78"/>
                  <a:pt x="186" y="64"/>
                </a:cubicBezTo>
                <a:lnTo>
                  <a:pt x="186" y="32"/>
                </a:lnTo>
                <a:cubicBezTo>
                  <a:pt x="175" y="30"/>
                  <a:pt x="164" y="27"/>
                  <a:pt x="152" y="24"/>
                </a:cubicBezTo>
                <a:cubicBezTo>
                  <a:pt x="141" y="20"/>
                  <a:pt x="131" y="14"/>
                  <a:pt x="121" y="8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07555" tIns="53778" rIns="107555" bIns="53778" numCol="1" anchor="t" anchorCtr="0" compatLnSpc="1">
            <a:prstTxWarp prst="textNoShape">
              <a:avLst/>
            </a:prstTxWarp>
          </a:bodyPr>
          <a:lstStyle/>
          <a:p>
            <a:pPr defTabSz="914192">
              <a:defRPr/>
            </a:pPr>
            <a:endParaRPr lang="en-US" sz="1765">
              <a:solidFill>
                <a:srgbClr val="3C3C41"/>
              </a:solidFill>
              <a:latin typeface="Segoe UI"/>
            </a:endParaRP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DFF1CA46-B106-4EE8-AB28-0614504D9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026298" y="4494734"/>
            <a:ext cx="75086" cy="58412"/>
          </a:xfrm>
          <a:prstGeom prst="ellipse">
            <a:avLst/>
          </a:prstGeom>
          <a:solidFill>
            <a:srgbClr val="73737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72BA03DB-B3A3-4B1B-88C0-AF751050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322902" y="3166087"/>
            <a:ext cx="60069" cy="58412"/>
          </a:xfrm>
          <a:prstGeom prst="ellipse">
            <a:avLst/>
          </a:prstGeom>
          <a:solidFill>
            <a:srgbClr val="73737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1B5B7976-DCC2-4EBA-B1F8-7B1245DB9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394335" y="3113222"/>
            <a:ext cx="60069" cy="58412"/>
          </a:xfrm>
          <a:prstGeom prst="ellipse">
            <a:avLst/>
          </a:prstGeom>
          <a:solidFill>
            <a:srgbClr val="73737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89F9C55F-E2C0-4312-AC24-06A90E5C0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738088" y="4766984"/>
            <a:ext cx="60069" cy="58412"/>
          </a:xfrm>
          <a:prstGeom prst="ellipse">
            <a:avLst/>
          </a:prstGeom>
          <a:solidFill>
            <a:srgbClr val="73737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D74F1529-EDA8-48ED-AAB1-08CD4FE45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684520" y="4785732"/>
            <a:ext cx="60069" cy="58412"/>
          </a:xfrm>
          <a:prstGeom prst="ellipse">
            <a:avLst/>
          </a:prstGeom>
          <a:solidFill>
            <a:srgbClr val="73737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491AC2D9-BCA4-41D3-A29C-AA65F763D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428331" y="4861626"/>
            <a:ext cx="60069" cy="58412"/>
          </a:xfrm>
          <a:prstGeom prst="ellipse">
            <a:avLst/>
          </a:prstGeom>
          <a:solidFill>
            <a:srgbClr val="73737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0AFECC7D-EC8E-4937-80DD-1C1610C0D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403551" y="4935244"/>
            <a:ext cx="60069" cy="58412"/>
          </a:xfrm>
          <a:prstGeom prst="ellipse">
            <a:avLst/>
          </a:prstGeom>
          <a:solidFill>
            <a:srgbClr val="73737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C69CDD68-0087-4630-833D-E4C3904C6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514944" y="4134798"/>
            <a:ext cx="60069" cy="58412"/>
          </a:xfrm>
          <a:prstGeom prst="ellipse">
            <a:avLst/>
          </a:prstGeom>
          <a:solidFill>
            <a:srgbClr val="73737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3B00FDD3-5832-4AAF-B452-BFE0E61BE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641506" y="4011471"/>
            <a:ext cx="60069" cy="58412"/>
          </a:xfrm>
          <a:prstGeom prst="ellipse">
            <a:avLst/>
          </a:prstGeom>
          <a:solidFill>
            <a:srgbClr val="73737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CCD7BDA4-0380-43BF-93E3-BBF2FB2F0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278405" y="2055023"/>
            <a:ext cx="60069" cy="58412"/>
          </a:xfrm>
          <a:prstGeom prst="ellipse">
            <a:avLst/>
          </a:prstGeom>
          <a:solidFill>
            <a:srgbClr val="73737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707E0298-E57A-4B5F-9DB6-898CA053B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278405" y="1992017"/>
            <a:ext cx="60069" cy="58412"/>
          </a:xfrm>
          <a:prstGeom prst="ellipse">
            <a:avLst/>
          </a:prstGeom>
          <a:solidFill>
            <a:srgbClr val="73737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798EEAA9-7282-418D-AB13-4F197B3BD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518433" y="1364937"/>
            <a:ext cx="60069" cy="58412"/>
          </a:xfrm>
          <a:prstGeom prst="ellipse">
            <a:avLst/>
          </a:prstGeom>
          <a:solidFill>
            <a:srgbClr val="73737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4CEBA6D1-54C6-4F63-8854-548709187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443348" y="1325826"/>
            <a:ext cx="60069" cy="58412"/>
          </a:xfrm>
          <a:prstGeom prst="ellipse">
            <a:avLst/>
          </a:prstGeom>
          <a:solidFill>
            <a:srgbClr val="73737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76D57262-2AC3-42C2-A50E-2AA62CDD4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634687" y="1415544"/>
            <a:ext cx="60069" cy="58412"/>
          </a:xfrm>
          <a:prstGeom prst="ellipse">
            <a:avLst/>
          </a:prstGeom>
          <a:solidFill>
            <a:srgbClr val="73737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AC0FA508-3140-4BBF-985F-8E7E9FDC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749666" y="1388599"/>
            <a:ext cx="60069" cy="58412"/>
          </a:xfrm>
          <a:prstGeom prst="ellipse">
            <a:avLst/>
          </a:prstGeom>
          <a:solidFill>
            <a:srgbClr val="73737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84D84F1E-2AED-4135-B4A1-4B511B05E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931861" y="2390898"/>
            <a:ext cx="60069" cy="58412"/>
          </a:xfrm>
          <a:prstGeom prst="ellipse">
            <a:avLst/>
          </a:prstGeom>
          <a:solidFill>
            <a:srgbClr val="73737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D65F48D8-8CFC-4B7A-BF46-3AAA3DD4B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973494" y="2325157"/>
            <a:ext cx="60069" cy="58412"/>
          </a:xfrm>
          <a:prstGeom prst="ellipse">
            <a:avLst/>
          </a:prstGeom>
          <a:solidFill>
            <a:srgbClr val="73737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82" name="Group 181" descr="Microsoft Cloud: Machine learning and AI systems. Trillions of signals, billions of predictions and millions of actions.&#10;">
            <a:extLst>
              <a:ext uri="{FF2B5EF4-FFF2-40B4-BE49-F238E27FC236}">
                <a16:creationId xmlns:a16="http://schemas.microsoft.com/office/drawing/2014/main" id="{F7229D3C-7133-416C-B91C-6F4419306866}"/>
              </a:ext>
            </a:extLst>
          </p:cNvPr>
          <p:cNvGrpSpPr/>
          <p:nvPr/>
        </p:nvGrpSpPr>
        <p:grpSpPr>
          <a:xfrm>
            <a:off x="4894888" y="2429536"/>
            <a:ext cx="2559270" cy="1415629"/>
            <a:chOff x="4659083" y="2632454"/>
            <a:chExt cx="3116694" cy="1772873"/>
          </a:xfrm>
        </p:grpSpPr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D7DF063C-DB07-4553-9BEE-2530337D6960}"/>
                </a:ext>
              </a:extLst>
            </p:cNvPr>
            <p:cNvSpPr/>
            <p:nvPr/>
          </p:nvSpPr>
          <p:spPr>
            <a:xfrm>
              <a:off x="4659083" y="2632454"/>
              <a:ext cx="3116694" cy="1772226"/>
            </a:xfrm>
            <a:custGeom>
              <a:avLst/>
              <a:gdLst>
                <a:gd name="connsiteX0" fmla="*/ 25986 w 300942"/>
                <a:gd name="connsiteY0" fmla="*/ 97364 h 171124"/>
                <a:gd name="connsiteX1" fmla="*/ 25396 w 300942"/>
                <a:gd name="connsiteY1" fmla="*/ 86152 h 171124"/>
                <a:gd name="connsiteX2" fmla="*/ 112728 w 300942"/>
                <a:gd name="connsiteY2" fmla="*/ 0 h 171124"/>
                <a:gd name="connsiteX3" fmla="*/ 186489 w 300942"/>
                <a:gd name="connsiteY3" fmla="*/ 40126 h 171124"/>
                <a:gd name="connsiteX4" fmla="*/ 201241 w 300942"/>
                <a:gd name="connsiteY4" fmla="*/ 38355 h 171124"/>
                <a:gd name="connsiteX5" fmla="*/ 257889 w 300942"/>
                <a:gd name="connsiteY5" fmla="*/ 95003 h 171124"/>
                <a:gd name="connsiteX6" fmla="*/ 257889 w 300942"/>
                <a:gd name="connsiteY6" fmla="*/ 96184 h 171124"/>
                <a:gd name="connsiteX7" fmla="*/ 265560 w 300942"/>
                <a:gd name="connsiteY7" fmla="*/ 96184 h 171124"/>
                <a:gd name="connsiteX8" fmla="*/ 302735 w 300942"/>
                <a:gd name="connsiteY8" fmla="*/ 133949 h 171124"/>
                <a:gd name="connsiteX9" fmla="*/ 302735 w 300942"/>
                <a:gd name="connsiteY9" fmla="*/ 135719 h 171124"/>
                <a:gd name="connsiteX10" fmla="*/ 265560 w 300942"/>
                <a:gd name="connsiteY10" fmla="*/ 172894 h 171124"/>
                <a:gd name="connsiteX11" fmla="*/ 37198 w 300942"/>
                <a:gd name="connsiteY11" fmla="*/ 172894 h 171124"/>
                <a:gd name="connsiteX12" fmla="*/ 22 w 300942"/>
                <a:gd name="connsiteY12" fmla="*/ 135719 h 171124"/>
                <a:gd name="connsiteX13" fmla="*/ 22 w 300942"/>
                <a:gd name="connsiteY13" fmla="*/ 133949 h 171124"/>
                <a:gd name="connsiteX14" fmla="*/ 25986 w 300942"/>
                <a:gd name="connsiteY14" fmla="*/ 97364 h 17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0942" h="171124">
                  <a:moveTo>
                    <a:pt x="25986" y="97364"/>
                  </a:moveTo>
                  <a:cubicBezTo>
                    <a:pt x="25396" y="93823"/>
                    <a:pt x="25396" y="89693"/>
                    <a:pt x="25396" y="86152"/>
                  </a:cubicBezTo>
                  <a:cubicBezTo>
                    <a:pt x="25396" y="38355"/>
                    <a:pt x="64341" y="0"/>
                    <a:pt x="112728" y="0"/>
                  </a:cubicBezTo>
                  <a:cubicBezTo>
                    <a:pt x="144003" y="0"/>
                    <a:pt x="171146" y="15932"/>
                    <a:pt x="186489" y="40126"/>
                  </a:cubicBezTo>
                  <a:cubicBezTo>
                    <a:pt x="191209" y="38946"/>
                    <a:pt x="195930" y="38355"/>
                    <a:pt x="201241" y="38355"/>
                  </a:cubicBezTo>
                  <a:cubicBezTo>
                    <a:pt x="232515" y="38355"/>
                    <a:pt x="257889" y="63729"/>
                    <a:pt x="257889" y="95003"/>
                  </a:cubicBezTo>
                  <a:cubicBezTo>
                    <a:pt x="257889" y="95594"/>
                    <a:pt x="257889" y="95594"/>
                    <a:pt x="257889" y="96184"/>
                  </a:cubicBezTo>
                  <a:cubicBezTo>
                    <a:pt x="265560" y="96184"/>
                    <a:pt x="265560" y="96184"/>
                    <a:pt x="265560" y="96184"/>
                  </a:cubicBezTo>
                  <a:cubicBezTo>
                    <a:pt x="286213" y="96184"/>
                    <a:pt x="302735" y="113296"/>
                    <a:pt x="302735" y="133949"/>
                  </a:cubicBezTo>
                  <a:cubicBezTo>
                    <a:pt x="302735" y="135719"/>
                    <a:pt x="302735" y="135719"/>
                    <a:pt x="302735" y="135719"/>
                  </a:cubicBezTo>
                  <a:cubicBezTo>
                    <a:pt x="302735" y="156372"/>
                    <a:pt x="285623" y="172894"/>
                    <a:pt x="265560" y="172894"/>
                  </a:cubicBezTo>
                  <a:cubicBezTo>
                    <a:pt x="37198" y="172894"/>
                    <a:pt x="37198" y="172894"/>
                    <a:pt x="37198" y="172894"/>
                  </a:cubicBezTo>
                  <a:cubicBezTo>
                    <a:pt x="16545" y="172894"/>
                    <a:pt x="22" y="156372"/>
                    <a:pt x="22" y="135719"/>
                  </a:cubicBezTo>
                  <a:cubicBezTo>
                    <a:pt x="22" y="133949"/>
                    <a:pt x="22" y="133949"/>
                    <a:pt x="22" y="133949"/>
                  </a:cubicBezTo>
                  <a:cubicBezTo>
                    <a:pt x="-568" y="116837"/>
                    <a:pt x="10644" y="102084"/>
                    <a:pt x="25986" y="97364"/>
                  </a:cubicBezTo>
                  <a:close/>
                </a:path>
              </a:pathLst>
            </a:custGeom>
            <a:solidFill>
              <a:schemeClr val="bg1"/>
            </a:solidFill>
            <a:ln w="10987" cap="flat">
              <a:noFill/>
              <a:prstDash val="solid"/>
              <a:miter/>
            </a:ln>
            <a:effectLst>
              <a:outerShdw blurRad="254000" dist="50800" dir="2700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defTabSz="896214">
                <a:defRPr/>
              </a:pPr>
              <a:endParaRPr lang="en-US" sz="1765" b="1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44FC3A88-0688-43D1-BD29-21A6170E3122}"/>
                </a:ext>
              </a:extLst>
            </p:cNvPr>
            <p:cNvSpPr txBox="1"/>
            <p:nvPr/>
          </p:nvSpPr>
          <p:spPr>
            <a:xfrm>
              <a:off x="4961464" y="3662584"/>
              <a:ext cx="2419758" cy="544765"/>
            </a:xfrm>
            <a:prstGeom prst="rect">
              <a:avLst/>
            </a:prstGeom>
            <a:noFill/>
          </p:spPr>
          <p:txBody>
            <a:bodyPr wrap="square" lIns="179259" tIns="143407" rIns="179259" bIns="143407" rtlCol="0">
              <a:spAutoFit/>
            </a:bodyPr>
            <a:lstStyle/>
            <a:p>
              <a:pPr algn="ctr" defTabSz="914192">
                <a:lnSpc>
                  <a:spcPct val="90000"/>
                </a:lnSpc>
                <a:spcAft>
                  <a:spcPts val="588"/>
                </a:spcAft>
                <a:defRPr/>
              </a:pPr>
              <a:r>
                <a:rPr lang="en-US" sz="1765" b="1">
                  <a:gradFill>
                    <a:gsLst>
                      <a:gs pos="0">
                        <a:schemeClr val="accent1"/>
                      </a:gs>
                      <a:gs pos="100000">
                        <a:schemeClr val="accent1"/>
                      </a:gs>
                    </a:gsLst>
                    <a:lin ang="5400000" scaled="0"/>
                  </a:gradFill>
                  <a:latin typeface="+mj-lt"/>
                </a:rPr>
                <a:t>Microsoft Cloud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41F426B1-BE3A-499D-9C09-1027E3FD1DF0}"/>
                </a:ext>
              </a:extLst>
            </p:cNvPr>
            <p:cNvSpPr txBox="1"/>
            <p:nvPr/>
          </p:nvSpPr>
          <p:spPr>
            <a:xfrm>
              <a:off x="4734220" y="3971362"/>
              <a:ext cx="2876984" cy="433965"/>
            </a:xfrm>
            <a:prstGeom prst="rect">
              <a:avLst/>
            </a:prstGeom>
            <a:noFill/>
          </p:spPr>
          <p:txBody>
            <a:bodyPr wrap="square" lIns="179259" tIns="143407" rIns="179259" bIns="143407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90000"/>
                </a:lnSpc>
                <a:spcAft>
                  <a:spcPts val="600"/>
                </a:spcAft>
                <a:defRPr sz="100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Segoe UI Semibold"/>
                </a:defRPr>
              </a:lvl1pPr>
            </a:lstStyle>
            <a:p>
              <a:pPr defTabSz="914192">
                <a:spcAft>
                  <a:spcPts val="588"/>
                </a:spcAft>
                <a:defRPr/>
              </a:pPr>
              <a:r>
                <a:rPr lang="en-US" sz="980" b="1">
                  <a:gradFill>
                    <a:gsLst>
                      <a:gs pos="0">
                        <a:srgbClr val="282828"/>
                      </a:gs>
                      <a:gs pos="100000">
                        <a:srgbClr val="282828"/>
                      </a:gs>
                    </a:gsLst>
                    <a:lin ang="5400000" scaled="0"/>
                  </a:gradFill>
                  <a:latin typeface="+mj-lt"/>
                </a:rPr>
                <a:t>Machine learning and AI systems</a:t>
              </a:r>
            </a:p>
          </p:txBody>
        </p:sp>
      </p:grpSp>
      <p:sp>
        <p:nvSpPr>
          <p:cNvPr id="186" name="Oval 185">
            <a:extLst>
              <a:ext uri="{FF2B5EF4-FFF2-40B4-BE49-F238E27FC236}">
                <a16:creationId xmlns:a16="http://schemas.microsoft.com/office/drawing/2014/main" id="{92B158ED-9D94-456B-945E-8BD1571D5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618876" y="4096074"/>
            <a:ext cx="60069" cy="58412"/>
          </a:xfrm>
          <a:prstGeom prst="ellipse">
            <a:avLst/>
          </a:prstGeom>
          <a:solidFill>
            <a:srgbClr val="73737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49A82D2B-45CA-49E7-84AC-753466957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275376" y="1947851"/>
            <a:ext cx="60069" cy="58412"/>
          </a:xfrm>
          <a:prstGeom prst="ellipse">
            <a:avLst/>
          </a:prstGeom>
          <a:solidFill>
            <a:srgbClr val="73737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2A89B893-65DB-4490-B104-CB8BC43FC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482169" y="1364936"/>
            <a:ext cx="60069" cy="58412"/>
          </a:xfrm>
          <a:prstGeom prst="ellipse">
            <a:avLst/>
          </a:prstGeom>
          <a:solidFill>
            <a:srgbClr val="73737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4BB81411-95FA-41E0-95D6-49B592EBA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730011" y="1342130"/>
            <a:ext cx="60069" cy="58412"/>
          </a:xfrm>
          <a:prstGeom prst="ellipse">
            <a:avLst/>
          </a:prstGeom>
          <a:solidFill>
            <a:srgbClr val="73737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6F30AFDC-2E03-4DC3-9352-92EB82A10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980628" y="2410599"/>
            <a:ext cx="60069" cy="58412"/>
          </a:xfrm>
          <a:prstGeom prst="ellipse">
            <a:avLst/>
          </a:prstGeom>
          <a:solidFill>
            <a:srgbClr val="73737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8FF0DE58-A0E4-4841-BA53-425FF982A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922585" y="3039643"/>
            <a:ext cx="60069" cy="58412"/>
          </a:xfrm>
          <a:prstGeom prst="ellipse">
            <a:avLst/>
          </a:prstGeom>
          <a:solidFill>
            <a:srgbClr val="73737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C5337D28-B058-464C-96B9-F3A9BCDB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998993" y="4408439"/>
            <a:ext cx="75086" cy="58412"/>
          </a:xfrm>
          <a:prstGeom prst="ellipse">
            <a:avLst/>
          </a:prstGeom>
          <a:solidFill>
            <a:srgbClr val="73737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34D3B550-9065-425C-834C-BBDDCDF0D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634687" y="4860020"/>
            <a:ext cx="60069" cy="58412"/>
          </a:xfrm>
          <a:prstGeom prst="ellipse">
            <a:avLst/>
          </a:prstGeom>
          <a:solidFill>
            <a:srgbClr val="73737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FF020F30-1259-4537-8C1E-71595FFA9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438973" y="4918432"/>
            <a:ext cx="60069" cy="58412"/>
          </a:xfrm>
          <a:prstGeom prst="ellipse">
            <a:avLst/>
          </a:prstGeom>
          <a:solidFill>
            <a:srgbClr val="73737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2239E616-0C1B-454E-85B5-E0C4250F0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493530" y="3124556"/>
            <a:ext cx="60069" cy="58412"/>
          </a:xfrm>
          <a:prstGeom prst="ellipse">
            <a:avLst/>
          </a:prstGeom>
          <a:solidFill>
            <a:srgbClr val="73737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D3DD4D1E-B94D-4BE6-B847-994A6B641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552604" y="4089209"/>
            <a:ext cx="60069" cy="58412"/>
          </a:xfrm>
          <a:prstGeom prst="ellipse">
            <a:avLst/>
          </a:prstGeom>
          <a:solidFill>
            <a:srgbClr val="73737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75A4536A-D22B-435C-992F-70601255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328901" y="1854252"/>
            <a:ext cx="60069" cy="58412"/>
          </a:xfrm>
          <a:prstGeom prst="ellipse">
            <a:avLst/>
          </a:prstGeom>
          <a:solidFill>
            <a:srgbClr val="73737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B295A4EE-B7E8-47B4-8598-628305403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388719" y="1243981"/>
            <a:ext cx="60069" cy="58412"/>
          </a:xfrm>
          <a:prstGeom prst="ellipse">
            <a:avLst/>
          </a:prstGeom>
          <a:solidFill>
            <a:srgbClr val="73737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25CDFB40-706F-4D76-B517-13948861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636561" y="1241462"/>
            <a:ext cx="60069" cy="58412"/>
          </a:xfrm>
          <a:prstGeom prst="ellipse">
            <a:avLst/>
          </a:prstGeom>
          <a:solidFill>
            <a:srgbClr val="73737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2A2B34EA-A709-4681-8918-22F6347D9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923288" y="2289295"/>
            <a:ext cx="60069" cy="58412"/>
          </a:xfrm>
          <a:prstGeom prst="ellipse">
            <a:avLst/>
          </a:prstGeom>
          <a:solidFill>
            <a:srgbClr val="73737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83C22058-4BA5-4F7A-87D6-CC8757908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916335" y="2979691"/>
            <a:ext cx="60069" cy="58412"/>
          </a:xfrm>
          <a:prstGeom prst="ellipse">
            <a:avLst/>
          </a:prstGeom>
          <a:solidFill>
            <a:srgbClr val="73737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89DE3F2D-6531-46DA-A490-75645ED43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905543" y="4287487"/>
            <a:ext cx="75086" cy="58412"/>
          </a:xfrm>
          <a:prstGeom prst="ellipse">
            <a:avLst/>
          </a:prstGeom>
          <a:solidFill>
            <a:srgbClr val="73737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DAFAE0EC-53D4-4CAA-BB7E-53EB56F0A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541236" y="4739067"/>
            <a:ext cx="60069" cy="58412"/>
          </a:xfrm>
          <a:prstGeom prst="ellipse">
            <a:avLst/>
          </a:prstGeom>
          <a:solidFill>
            <a:srgbClr val="73737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A4DDBBD2-061D-47AA-AEF4-1A9AABDF8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460024" y="4862362"/>
            <a:ext cx="60069" cy="58412"/>
          </a:xfrm>
          <a:prstGeom prst="ellipse">
            <a:avLst/>
          </a:prstGeom>
          <a:solidFill>
            <a:srgbClr val="73737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6B0ACB85-A7A7-471D-88B6-6F3029193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400080" y="3003603"/>
            <a:ext cx="60069" cy="58412"/>
          </a:xfrm>
          <a:prstGeom prst="ellipse">
            <a:avLst/>
          </a:prstGeom>
          <a:solidFill>
            <a:srgbClr val="73737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62F2A55C-2F00-431E-9E48-265C9E5CF186}"/>
              </a:ext>
            </a:extLst>
          </p:cNvPr>
          <p:cNvSpPr txBox="1"/>
          <p:nvPr/>
        </p:nvSpPr>
        <p:spPr>
          <a:xfrm>
            <a:off x="7920147" y="2729311"/>
            <a:ext cx="1125134" cy="87810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0795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13705" rIns="0" bIns="46609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defTabSz="9506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32" b="0" i="0" u="none" strike="noStrike" cap="none" spc="0" normalizeH="0" baseline="0">
                <a:ln>
                  <a:noFill/>
                </a:ln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defTabSz="931757">
              <a:spcAft>
                <a:spcPts val="294"/>
              </a:spcAft>
              <a:defRPr/>
            </a:pPr>
            <a:r>
              <a:rPr lang="en-US" sz="1175" b="1">
                <a:gradFill>
                  <a:gsLst>
                    <a:gs pos="40075">
                      <a:srgbClr val="282828"/>
                    </a:gs>
                    <a:gs pos="30000">
                      <a:srgbClr val="282828"/>
                    </a:gs>
                  </a:gsLst>
                  <a:lin ang="5400000" scaled="0"/>
                </a:gradFill>
                <a:latin typeface="+mj-lt"/>
              </a:rPr>
              <a:t>Identities authenticated</a:t>
            </a:r>
          </a:p>
          <a:p>
            <a:pPr defTabSz="914192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72" b="1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630B+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77606476-251A-429B-9407-D072095A0897}"/>
              </a:ext>
            </a:extLst>
          </p:cNvPr>
          <p:cNvSpPr txBox="1"/>
          <p:nvPr/>
        </p:nvSpPr>
        <p:spPr>
          <a:xfrm>
            <a:off x="3999715" y="4440394"/>
            <a:ext cx="1561639" cy="9929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0795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09" rIns="0" bIns="46609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defTabSz="9506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32" b="0" i="0" u="none" strike="noStrike" cap="none" spc="0" normalizeH="0" baseline="0">
                <a:ln>
                  <a:noFill/>
                </a:ln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defTabSz="931757">
              <a:spcAft>
                <a:spcPts val="294"/>
              </a:spcAft>
              <a:defRPr/>
            </a:pPr>
            <a:r>
              <a:rPr lang="en-US" sz="1175" b="1">
                <a:gradFill>
                  <a:gsLst>
                    <a:gs pos="40075">
                      <a:srgbClr val="282828"/>
                    </a:gs>
                    <a:gs pos="30000">
                      <a:srgbClr val="282828"/>
                    </a:gs>
                  </a:gsLst>
                  <a:lin ang="5400000" scaled="0"/>
                </a:gradFill>
                <a:latin typeface="+mj-lt"/>
              </a:rPr>
              <a:t>Documents scanned</a:t>
            </a:r>
          </a:p>
          <a:p>
            <a:pPr defTabSz="914192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72" b="1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600B+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0C4E9C68-451B-440F-9333-DCE33D170498}"/>
              </a:ext>
            </a:extLst>
          </p:cNvPr>
          <p:cNvSpPr txBox="1"/>
          <p:nvPr/>
        </p:nvSpPr>
        <p:spPr>
          <a:xfrm>
            <a:off x="6906383" y="4668768"/>
            <a:ext cx="1314204" cy="53624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0795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09" rIns="0" bIns="46609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defTabSz="9506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32" b="0" i="0" u="none" strike="noStrike" cap="none" spc="0" normalizeH="0" baseline="0">
                <a:ln>
                  <a:noFill/>
                </a:ln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defTabSz="931757">
              <a:spcAft>
                <a:spcPts val="294"/>
              </a:spcAft>
              <a:defRPr/>
            </a:pPr>
            <a:r>
              <a:rPr lang="en-US" sz="1175" b="1">
                <a:gradFill>
                  <a:gsLst>
                    <a:gs pos="40075">
                      <a:srgbClr val="282828"/>
                    </a:gs>
                    <a:gs pos="30000">
                      <a:srgbClr val="282828"/>
                    </a:gs>
                  </a:gsLst>
                  <a:lin ang="5400000" scaled="0"/>
                </a:gradFill>
                <a:latin typeface="+mj-lt"/>
              </a:rPr>
              <a:t>Threats blocked</a:t>
            </a:r>
          </a:p>
          <a:p>
            <a:pPr defTabSz="914192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72" b="1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5B+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8B7B48CB-6AC7-4D7E-9292-386C2B6293D2}"/>
              </a:ext>
            </a:extLst>
          </p:cNvPr>
          <p:cNvSpPr txBox="1"/>
          <p:nvPr/>
        </p:nvSpPr>
        <p:spPr>
          <a:xfrm>
            <a:off x="6906383" y="1058468"/>
            <a:ext cx="1314204" cy="6602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0795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09" rIns="0" bIns="46609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defTabSz="9506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32" b="0" i="0" u="none" strike="noStrike" cap="none" spc="0" normalizeH="0" baseline="0">
                <a:ln>
                  <a:noFill/>
                </a:ln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defTabSz="931757">
              <a:spcAft>
                <a:spcPts val="294"/>
              </a:spcAft>
              <a:defRPr/>
            </a:pPr>
            <a:r>
              <a:rPr lang="en-US" sz="1175" b="1">
                <a:gradFill>
                  <a:gsLst>
                    <a:gs pos="40075">
                      <a:srgbClr val="282828"/>
                    </a:gs>
                    <a:gs pos="30000">
                      <a:srgbClr val="282828"/>
                    </a:gs>
                  </a:gsLst>
                  <a:lin ang="5400000" scaled="0"/>
                </a:gradFill>
                <a:latin typeface="+mj-lt"/>
              </a:rPr>
              <a:t>Meeting </a:t>
            </a:r>
            <a:br>
              <a:rPr lang="en-US" sz="1175" b="1">
                <a:gradFill>
                  <a:gsLst>
                    <a:gs pos="40075">
                      <a:srgbClr val="282828"/>
                    </a:gs>
                    <a:gs pos="30000">
                      <a:srgbClr val="282828"/>
                    </a:gs>
                  </a:gsLst>
                  <a:lin ang="5400000" scaled="0"/>
                </a:gradFill>
                <a:latin typeface="+mj-lt"/>
              </a:rPr>
            </a:br>
            <a:r>
              <a:rPr lang="en-US" sz="1175" b="1">
                <a:gradFill>
                  <a:gsLst>
                    <a:gs pos="40075">
                      <a:srgbClr val="282828"/>
                    </a:gs>
                    <a:gs pos="30000">
                      <a:srgbClr val="282828"/>
                    </a:gs>
                  </a:gsLst>
                  <a:lin ang="5400000" scaled="0"/>
                </a:gradFill>
                <a:latin typeface="+mj-lt"/>
              </a:rPr>
              <a:t>minutes delivered</a:t>
            </a:r>
          </a:p>
          <a:p>
            <a:pPr defTabSz="914192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72" b="1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4.1B+</a:t>
            </a:r>
          </a:p>
        </p:txBody>
      </p:sp>
      <p:grpSp>
        <p:nvGrpSpPr>
          <p:cNvPr id="210" name="Group 209" descr="1.8 PBS: Other clouds and network logs">
            <a:extLst>
              <a:ext uri="{FF2B5EF4-FFF2-40B4-BE49-F238E27FC236}">
                <a16:creationId xmlns:a16="http://schemas.microsoft.com/office/drawing/2014/main" id="{03E97623-3F03-4820-B6CC-A238ED81C42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9244387" y="1456544"/>
            <a:ext cx="1185062" cy="1152367"/>
            <a:chOff x="9764018" y="1293929"/>
            <a:chExt cx="1826994" cy="1826994"/>
          </a:xfrm>
        </p:grpSpPr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2B783E7C-0B53-46AD-A96B-8C158193D0DB}"/>
                </a:ext>
              </a:extLst>
            </p:cNvPr>
            <p:cNvSpPr/>
            <p:nvPr/>
          </p:nvSpPr>
          <p:spPr bwMode="auto">
            <a:xfrm>
              <a:off x="9764018" y="1293929"/>
              <a:ext cx="1826994" cy="1826994"/>
            </a:xfrm>
            <a:prstGeom prst="ellipse">
              <a:avLst/>
            </a:prstGeom>
            <a:solidFill>
              <a:schemeClr val="bg1"/>
            </a:solidFill>
            <a:ln w="10795" cap="flat">
              <a:noFill/>
              <a:prstDash val="solid"/>
              <a:miter/>
            </a:ln>
            <a:effectLst>
              <a:outerShdw blurRad="254000" dist="50800" dir="27000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927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961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C7B82D11-4E2B-42E7-AAEC-CA4FEAA4AB6B}"/>
                </a:ext>
              </a:extLst>
            </p:cNvPr>
            <p:cNvSpPr txBox="1"/>
            <p:nvPr/>
          </p:nvSpPr>
          <p:spPr>
            <a:xfrm>
              <a:off x="9837628" y="2189185"/>
              <a:ext cx="1679771" cy="4203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192">
                <a:lnSpc>
                  <a:spcPct val="90000"/>
                </a:lnSpc>
                <a:defRPr/>
              </a:pPr>
              <a:r>
                <a:rPr lang="en-US" sz="1175">
                  <a:gradFill>
                    <a:gsLst>
                      <a:gs pos="0">
                        <a:srgbClr val="282828"/>
                      </a:gs>
                      <a:gs pos="100000">
                        <a:srgbClr val="282828"/>
                      </a:gs>
                    </a:gsLst>
                    <a:lin ang="5400000" scaled="0"/>
                  </a:gradFill>
                  <a:latin typeface="+mj-lt"/>
                  <a:cs typeface="Segoe UI Semilight" panose="020B0402040204020203" pitchFamily="34" charset="0"/>
                </a:rPr>
                <a:t>Other clouds </a:t>
              </a:r>
              <a:br>
                <a:rPr lang="en-US" sz="1175">
                  <a:gradFill>
                    <a:gsLst>
                      <a:gs pos="0">
                        <a:srgbClr val="282828"/>
                      </a:gs>
                      <a:gs pos="100000">
                        <a:srgbClr val="282828"/>
                      </a:gs>
                    </a:gsLst>
                    <a:lin ang="5400000" scaled="0"/>
                  </a:gradFill>
                  <a:latin typeface="+mj-lt"/>
                  <a:cs typeface="Segoe UI Semilight" panose="020B0402040204020203" pitchFamily="34" charset="0"/>
                </a:rPr>
              </a:br>
              <a:r>
                <a:rPr lang="en-US" sz="1175">
                  <a:gradFill>
                    <a:gsLst>
                      <a:gs pos="0">
                        <a:srgbClr val="282828"/>
                      </a:gs>
                      <a:gs pos="100000">
                        <a:srgbClr val="282828"/>
                      </a:gs>
                    </a:gsLst>
                    <a:lin ang="5400000" scaled="0"/>
                  </a:gradFill>
                  <a:latin typeface="+mj-lt"/>
                  <a:cs typeface="Segoe UI Semilight" panose="020B0402040204020203" pitchFamily="34" charset="0"/>
                </a:rPr>
                <a:t>and network logs</a:t>
              </a: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90A3B9F3-824B-4D2D-89CD-0EF39460948D}"/>
                </a:ext>
              </a:extLst>
            </p:cNvPr>
            <p:cNvSpPr txBox="1"/>
            <p:nvPr/>
          </p:nvSpPr>
          <p:spPr>
            <a:xfrm>
              <a:off x="10069439" y="1837868"/>
              <a:ext cx="1216152" cy="315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192">
                <a:lnSpc>
                  <a:spcPct val="90000"/>
                </a:lnSpc>
                <a:defRPr/>
              </a:pPr>
              <a:r>
                <a:rPr lang="en-US" sz="1765" b="1">
                  <a:gradFill>
                    <a:gsLst>
                      <a:gs pos="0">
                        <a:schemeClr val="accent1"/>
                      </a:gs>
                      <a:gs pos="100000">
                        <a:schemeClr val="accent1"/>
                      </a:gs>
                    </a:gsLst>
                    <a:lin ang="5400000" scaled="0"/>
                  </a:gradFill>
                  <a:latin typeface="+mj-lt"/>
                  <a:cs typeface="Segoe UI" panose="020B0502040204020203" pitchFamily="34" charset="0"/>
                </a:rPr>
                <a:t>1.8PBs</a:t>
              </a:r>
            </a:p>
          </p:txBody>
        </p:sp>
      </p:grpSp>
      <p:grpSp>
        <p:nvGrpSpPr>
          <p:cNvPr id="214" name="Group 213" descr="1.2B+: PCs, servers, and IoT">
            <a:extLst>
              <a:ext uri="{FF2B5EF4-FFF2-40B4-BE49-F238E27FC236}">
                <a16:creationId xmlns:a16="http://schemas.microsoft.com/office/drawing/2014/main" id="{56DE7177-0298-456C-B82B-612C6E4CCB99}"/>
              </a:ext>
            </a:extLst>
          </p:cNvPr>
          <p:cNvGrpSpPr/>
          <p:nvPr/>
        </p:nvGrpSpPr>
        <p:grpSpPr>
          <a:xfrm>
            <a:off x="1897497" y="1750853"/>
            <a:ext cx="1185062" cy="1152367"/>
            <a:chOff x="816932" y="1662509"/>
            <a:chExt cx="1826994" cy="1826994"/>
          </a:xfrm>
        </p:grpSpPr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5752FD91-B84F-4774-8D2C-578408158FF3}"/>
                </a:ext>
              </a:extLst>
            </p:cNvPr>
            <p:cNvSpPr/>
            <p:nvPr/>
          </p:nvSpPr>
          <p:spPr bwMode="auto">
            <a:xfrm>
              <a:off x="816932" y="1662509"/>
              <a:ext cx="1826994" cy="1826994"/>
            </a:xfrm>
            <a:prstGeom prst="ellipse">
              <a:avLst/>
            </a:prstGeom>
            <a:solidFill>
              <a:schemeClr val="bg1"/>
            </a:solidFill>
            <a:ln w="10795" cap="flat">
              <a:noFill/>
              <a:prstDash val="solid"/>
              <a:miter/>
            </a:ln>
            <a:effectLst>
              <a:outerShdw blurRad="254000" dist="50800" dir="27000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927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961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4318F69E-428C-4251-B494-E9AB86C49F95}"/>
                </a:ext>
              </a:extLst>
            </p:cNvPr>
            <p:cNvGrpSpPr/>
            <p:nvPr/>
          </p:nvGrpSpPr>
          <p:grpSpPr>
            <a:xfrm>
              <a:off x="1093900" y="2207426"/>
              <a:ext cx="1273058" cy="769720"/>
              <a:chOff x="912924" y="2126522"/>
              <a:chExt cx="1273058" cy="769720"/>
            </a:xfrm>
          </p:grpSpPr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2121AD0B-78CF-4275-A41D-AB6D82C0738B}"/>
                  </a:ext>
                </a:extLst>
              </p:cNvPr>
              <p:cNvSpPr txBox="1"/>
              <p:nvPr/>
            </p:nvSpPr>
            <p:spPr>
              <a:xfrm>
                <a:off x="912924" y="2475885"/>
                <a:ext cx="1273058" cy="4203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914192">
                  <a:lnSpc>
                    <a:spcPct val="90000"/>
                  </a:lnSpc>
                  <a:defRPr/>
                </a:pPr>
                <a:r>
                  <a:rPr lang="en-US" sz="1175">
                    <a:gradFill>
                      <a:gsLst>
                        <a:gs pos="0">
                          <a:srgbClr val="282828"/>
                        </a:gs>
                        <a:gs pos="100000">
                          <a:srgbClr val="282828"/>
                        </a:gs>
                      </a:gsLst>
                      <a:lin ang="5400000" scaled="0"/>
                    </a:gradFill>
                    <a:latin typeface="+mj-lt"/>
                    <a:cs typeface="Segoe UI Semilight" panose="020B0402040204020203" pitchFamily="34" charset="0"/>
                  </a:rPr>
                  <a:t>PCs, servers, </a:t>
                </a:r>
                <a:br>
                  <a:rPr lang="en-US" sz="1175">
                    <a:gradFill>
                      <a:gsLst>
                        <a:gs pos="0">
                          <a:srgbClr val="282828"/>
                        </a:gs>
                        <a:gs pos="100000">
                          <a:srgbClr val="282828"/>
                        </a:gs>
                      </a:gsLst>
                      <a:lin ang="5400000" scaled="0"/>
                    </a:gradFill>
                    <a:latin typeface="+mj-lt"/>
                    <a:cs typeface="Segoe UI Semilight" panose="020B0402040204020203" pitchFamily="34" charset="0"/>
                  </a:rPr>
                </a:br>
                <a:r>
                  <a:rPr lang="en-US" sz="1175">
                    <a:gradFill>
                      <a:gsLst>
                        <a:gs pos="0">
                          <a:srgbClr val="282828"/>
                        </a:gs>
                        <a:gs pos="100000">
                          <a:srgbClr val="282828"/>
                        </a:gs>
                      </a:gsLst>
                      <a:lin ang="5400000" scaled="0"/>
                    </a:gradFill>
                    <a:latin typeface="+mj-lt"/>
                    <a:cs typeface="Segoe UI Semilight" panose="020B0402040204020203" pitchFamily="34" charset="0"/>
                  </a:rPr>
                  <a:t>and IoT</a:t>
                </a:r>
              </a:p>
            </p:txBody>
          </p:sp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27A22FF4-2915-4961-B09C-74511620DF98}"/>
                  </a:ext>
                </a:extLst>
              </p:cNvPr>
              <p:cNvSpPr txBox="1"/>
              <p:nvPr/>
            </p:nvSpPr>
            <p:spPr>
              <a:xfrm>
                <a:off x="941057" y="2126522"/>
                <a:ext cx="1216790" cy="3156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914192">
                  <a:lnSpc>
                    <a:spcPct val="90000"/>
                  </a:lnSpc>
                  <a:defRPr/>
                </a:pPr>
                <a:r>
                  <a:rPr lang="en-US" sz="1765" b="1">
                    <a:gradFill>
                      <a:gsLst>
                        <a:gs pos="0">
                          <a:schemeClr val="accent1"/>
                        </a:gs>
                        <a:gs pos="100000">
                          <a:schemeClr val="accent1"/>
                        </a:gs>
                      </a:gsLst>
                      <a:lin ang="5400000" scaled="0"/>
                    </a:gradFill>
                    <a:latin typeface="+mj-lt"/>
                    <a:cs typeface="Segoe UI" panose="020B0502040204020203" pitchFamily="34" charset="0"/>
                  </a:rPr>
                  <a:t>1.2B+</a:t>
                </a:r>
              </a:p>
            </p:txBody>
          </p:sp>
        </p:grpSp>
      </p:grpSp>
      <p:grpSp>
        <p:nvGrpSpPr>
          <p:cNvPr id="219" name="Group 218" descr="iOS, macOS, Android, Linux &#10;and IoT devices&#10;">
            <a:extLst>
              <a:ext uri="{FF2B5EF4-FFF2-40B4-BE49-F238E27FC236}">
                <a16:creationId xmlns:a16="http://schemas.microsoft.com/office/drawing/2014/main" id="{48CDC245-1957-4E7D-8DE1-444120E884BD}"/>
              </a:ext>
            </a:extLst>
          </p:cNvPr>
          <p:cNvGrpSpPr/>
          <p:nvPr/>
        </p:nvGrpSpPr>
        <p:grpSpPr>
          <a:xfrm>
            <a:off x="2036280" y="4093821"/>
            <a:ext cx="1185062" cy="1152367"/>
            <a:chOff x="985942" y="4596743"/>
            <a:chExt cx="1826994" cy="1826994"/>
          </a:xfrm>
        </p:grpSpPr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FE5C4455-408D-47DF-B4CE-BE702B73FF87}"/>
                </a:ext>
              </a:extLst>
            </p:cNvPr>
            <p:cNvSpPr/>
            <p:nvPr/>
          </p:nvSpPr>
          <p:spPr bwMode="auto">
            <a:xfrm>
              <a:off x="985942" y="4596743"/>
              <a:ext cx="1826994" cy="1826994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>
              <a:outerShdw blurRad="254000" dist="50800" dir="2700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34464" tIns="134464" rIns="134464" bIns="46616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67">
                <a:spcBef>
                  <a:spcPct val="0"/>
                </a:spcBef>
                <a:spcAft>
                  <a:spcPts val="588"/>
                </a:spcAft>
                <a:defRPr/>
              </a:pPr>
              <a:endParaRPr lang="en-US" sz="1176" err="1">
                <a:ln w="3175">
                  <a:noFill/>
                </a:ln>
                <a:gradFill>
                  <a:gsLst>
                    <a:gs pos="0">
                      <a:srgbClr val="6C6E6C"/>
                    </a:gs>
                    <a:gs pos="100000">
                      <a:srgbClr val="6C6E6C"/>
                    </a:gs>
                  </a:gsLst>
                  <a:lin ang="5400000" scaled="0"/>
                </a:gradFill>
                <a:latin typeface="Segoe UI Semibold"/>
                <a:cs typeface="Segoe UI Semilight" panose="020B0402040204020203" pitchFamily="34" charset="0"/>
              </a:endParaRP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885995F1-3D08-4AB7-BF7B-CFD6C281D862}"/>
                </a:ext>
              </a:extLst>
            </p:cNvPr>
            <p:cNvSpPr txBox="1"/>
            <p:nvPr/>
          </p:nvSpPr>
          <p:spPr>
            <a:xfrm>
              <a:off x="1129718" y="5219389"/>
              <a:ext cx="1539440" cy="6305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192">
                <a:lnSpc>
                  <a:spcPct val="90000"/>
                </a:lnSpc>
                <a:defRPr/>
              </a:pPr>
              <a:r>
                <a:rPr lang="en-US" sz="1175">
                  <a:gradFill>
                    <a:gsLst>
                      <a:gs pos="0">
                        <a:srgbClr val="282828"/>
                      </a:gs>
                      <a:gs pos="100000">
                        <a:srgbClr val="282828"/>
                      </a:gs>
                    </a:gsLst>
                    <a:lin ang="5400000" scaled="0"/>
                  </a:gradFill>
                  <a:latin typeface="+mj-lt"/>
                  <a:cs typeface="Segoe UI Semilight" panose="020B0402040204020203" pitchFamily="34" charset="0"/>
                </a:rPr>
                <a:t>iOS, macOS, Android, Linux </a:t>
              </a:r>
              <a:br>
                <a:rPr lang="en-US" sz="1175">
                  <a:gradFill>
                    <a:gsLst>
                      <a:gs pos="0">
                        <a:srgbClr val="282828"/>
                      </a:gs>
                      <a:gs pos="100000">
                        <a:srgbClr val="282828"/>
                      </a:gs>
                    </a:gsLst>
                    <a:lin ang="5400000" scaled="0"/>
                  </a:gradFill>
                  <a:latin typeface="+mj-lt"/>
                  <a:cs typeface="Segoe UI Semilight" panose="020B0402040204020203" pitchFamily="34" charset="0"/>
                </a:rPr>
              </a:br>
              <a:r>
                <a:rPr lang="en-US" sz="1175">
                  <a:gradFill>
                    <a:gsLst>
                      <a:gs pos="0">
                        <a:srgbClr val="282828"/>
                      </a:gs>
                      <a:gs pos="100000">
                        <a:srgbClr val="282828"/>
                      </a:gs>
                    </a:gsLst>
                    <a:lin ang="5400000" scaled="0"/>
                  </a:gradFill>
                  <a:latin typeface="+mj-lt"/>
                  <a:cs typeface="Segoe UI Semilight" panose="020B0402040204020203" pitchFamily="34" charset="0"/>
                </a:rPr>
                <a:t>and IoT devices</a:t>
              </a:r>
            </a:p>
          </p:txBody>
        </p:sp>
      </p:grpSp>
      <p:grpSp>
        <p:nvGrpSpPr>
          <p:cNvPr id="222" name="Group 221" descr="1B+: Apps and services users">
            <a:extLst>
              <a:ext uri="{FF2B5EF4-FFF2-40B4-BE49-F238E27FC236}">
                <a16:creationId xmlns:a16="http://schemas.microsoft.com/office/drawing/2014/main" id="{B0988192-F1F7-4129-9919-73DB8104539D}"/>
              </a:ext>
            </a:extLst>
          </p:cNvPr>
          <p:cNvGrpSpPr/>
          <p:nvPr/>
        </p:nvGrpSpPr>
        <p:grpSpPr>
          <a:xfrm>
            <a:off x="9162393" y="3997076"/>
            <a:ext cx="1185062" cy="1152367"/>
            <a:chOff x="9664166" y="4475583"/>
            <a:chExt cx="1826994" cy="1826994"/>
          </a:xfrm>
        </p:grpSpPr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A3DF36FD-0692-42B8-B585-64C162C8EB9B}"/>
                </a:ext>
              </a:extLst>
            </p:cNvPr>
            <p:cNvSpPr/>
            <p:nvPr/>
          </p:nvSpPr>
          <p:spPr bwMode="auto">
            <a:xfrm>
              <a:off x="9664166" y="4475583"/>
              <a:ext cx="1826994" cy="1826994"/>
            </a:xfrm>
            <a:prstGeom prst="ellipse">
              <a:avLst/>
            </a:prstGeom>
            <a:solidFill>
              <a:schemeClr val="bg1"/>
            </a:solidFill>
            <a:ln w="10795" cap="flat">
              <a:noFill/>
              <a:prstDash val="solid"/>
              <a:miter/>
            </a:ln>
            <a:effectLst>
              <a:outerShdw blurRad="254000" dist="50800" dir="27000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927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961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AFF96803-6C86-4DFF-8DEA-6E50BDBDF063}"/>
                </a:ext>
              </a:extLst>
            </p:cNvPr>
            <p:cNvGrpSpPr/>
            <p:nvPr/>
          </p:nvGrpSpPr>
          <p:grpSpPr>
            <a:xfrm>
              <a:off x="9945933" y="5031444"/>
              <a:ext cx="1263460" cy="747830"/>
              <a:chOff x="9867556" y="5255543"/>
              <a:chExt cx="1263460" cy="747830"/>
            </a:xfrm>
          </p:grpSpPr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2106FF8B-E397-458F-A87B-31516B73B991}"/>
                  </a:ext>
                </a:extLst>
              </p:cNvPr>
              <p:cNvSpPr txBox="1"/>
              <p:nvPr/>
            </p:nvSpPr>
            <p:spPr>
              <a:xfrm>
                <a:off x="9867556" y="5583016"/>
                <a:ext cx="1263460" cy="4203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914192">
                  <a:lnSpc>
                    <a:spcPct val="90000"/>
                  </a:lnSpc>
                  <a:defRPr/>
                </a:pPr>
                <a:r>
                  <a:rPr lang="en-US" sz="1175">
                    <a:gradFill>
                      <a:gsLst>
                        <a:gs pos="0">
                          <a:srgbClr val="282828"/>
                        </a:gs>
                        <a:gs pos="100000">
                          <a:srgbClr val="282828"/>
                        </a:gs>
                      </a:gsLst>
                      <a:lin ang="5400000" scaled="0"/>
                    </a:gradFill>
                    <a:latin typeface="+mj-lt"/>
                    <a:cs typeface="Segoe UI Semilight" panose="020B0402040204020203" pitchFamily="34" charset="0"/>
                  </a:rPr>
                  <a:t>Apps and</a:t>
                </a:r>
                <a:br>
                  <a:rPr lang="en-US" sz="1175">
                    <a:gradFill>
                      <a:gsLst>
                        <a:gs pos="0">
                          <a:srgbClr val="282828"/>
                        </a:gs>
                        <a:gs pos="100000">
                          <a:srgbClr val="282828"/>
                        </a:gs>
                      </a:gsLst>
                      <a:lin ang="5400000" scaled="0"/>
                    </a:gradFill>
                    <a:latin typeface="+mj-lt"/>
                    <a:cs typeface="Segoe UI Semilight" panose="020B0402040204020203" pitchFamily="34" charset="0"/>
                  </a:rPr>
                </a:br>
                <a:r>
                  <a:rPr lang="en-US" sz="1175">
                    <a:gradFill>
                      <a:gsLst>
                        <a:gs pos="0">
                          <a:srgbClr val="282828"/>
                        </a:gs>
                        <a:gs pos="100000">
                          <a:srgbClr val="282828"/>
                        </a:gs>
                      </a:gsLst>
                      <a:lin ang="5400000" scaled="0"/>
                    </a:gradFill>
                    <a:latin typeface="+mj-lt"/>
                    <a:cs typeface="Segoe UI Semilight" panose="020B0402040204020203" pitchFamily="34" charset="0"/>
                  </a:rPr>
                  <a:t> service users</a:t>
                </a:r>
              </a:p>
            </p:txBody>
          </p:sp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DC9586A6-9C43-4CF9-BF4D-21667D582C55}"/>
                  </a:ext>
                </a:extLst>
              </p:cNvPr>
              <p:cNvSpPr txBox="1"/>
              <p:nvPr/>
            </p:nvSpPr>
            <p:spPr>
              <a:xfrm>
                <a:off x="9914863" y="5255543"/>
                <a:ext cx="1216153" cy="3156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914192">
                  <a:lnSpc>
                    <a:spcPct val="90000"/>
                  </a:lnSpc>
                  <a:defRPr/>
                </a:pPr>
                <a:r>
                  <a:rPr lang="en-US" sz="1765" b="1">
                    <a:gradFill>
                      <a:gsLst>
                        <a:gs pos="0">
                          <a:schemeClr val="accent1"/>
                        </a:gs>
                        <a:gs pos="100000">
                          <a:schemeClr val="accent1"/>
                        </a:gs>
                      </a:gsLst>
                      <a:lin ang="5400000" scaled="0"/>
                    </a:gradFill>
                    <a:latin typeface="+mj-lt"/>
                    <a:cs typeface="Segoe UI" panose="020B0502040204020203" pitchFamily="34" charset="0"/>
                  </a:rPr>
                  <a:t>1B+</a:t>
                </a:r>
              </a:p>
            </p:txBody>
          </p:sp>
        </p:grpSp>
      </p:grpSp>
      <p:sp>
        <p:nvSpPr>
          <p:cNvPr id="227" name="TextBox 226">
            <a:extLst>
              <a:ext uri="{FF2B5EF4-FFF2-40B4-BE49-F238E27FC236}">
                <a16:creationId xmlns:a16="http://schemas.microsoft.com/office/drawing/2014/main" id="{32CFC3C7-2339-47DD-82F3-DED02F27717B}"/>
              </a:ext>
            </a:extLst>
          </p:cNvPr>
          <p:cNvSpPr txBox="1"/>
          <p:nvPr/>
        </p:nvSpPr>
        <p:spPr>
          <a:xfrm>
            <a:off x="4082748" y="1232461"/>
            <a:ext cx="1193982" cy="42385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0795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09" rIns="0" bIns="46609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defTabSz="9506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32" b="0" i="0" u="none" strike="noStrike" cap="none" spc="0" normalizeH="0" baseline="0">
                <a:ln>
                  <a:noFill/>
                </a:ln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defTabSz="931757">
              <a:spcAft>
                <a:spcPts val="294"/>
              </a:spcAft>
              <a:defRPr/>
            </a:pPr>
            <a:r>
              <a:rPr lang="en-US" sz="1175" b="1">
                <a:gradFill>
                  <a:gsLst>
                    <a:gs pos="40075">
                      <a:srgbClr val="282828"/>
                    </a:gs>
                    <a:gs pos="30000">
                      <a:srgbClr val="282828"/>
                    </a:gs>
                  </a:gsLst>
                  <a:lin ang="5400000" scaled="0"/>
                </a:gradFill>
                <a:latin typeface="+mj-lt"/>
              </a:rPr>
              <a:t>URLs scanned</a:t>
            </a:r>
          </a:p>
          <a:p>
            <a:pPr defTabSz="914192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72" b="1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18M+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5099EA82-5B3F-4C9F-A020-ADCEE179E145}"/>
              </a:ext>
            </a:extLst>
          </p:cNvPr>
          <p:cNvSpPr txBox="1"/>
          <p:nvPr/>
        </p:nvSpPr>
        <p:spPr>
          <a:xfrm>
            <a:off x="3471685" y="2777452"/>
            <a:ext cx="893928" cy="7960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0795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58519" rIns="0" bIns="8963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defTabSz="9506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32" b="0" i="0" u="none" strike="noStrike" cap="none" spc="0" normalizeH="0" baseline="0">
                <a:ln>
                  <a:noFill/>
                </a:ln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defTabSz="931757">
              <a:spcAft>
                <a:spcPts val="294"/>
              </a:spcAft>
              <a:defRPr/>
            </a:pPr>
            <a:r>
              <a:rPr lang="en-US" sz="1175" b="1">
                <a:gradFill>
                  <a:gsLst>
                    <a:gs pos="40075">
                      <a:srgbClr val="282828"/>
                    </a:gs>
                    <a:gs pos="30000">
                      <a:srgbClr val="282828"/>
                    </a:gs>
                  </a:gsLst>
                  <a:lin ang="5400000" scaled="0"/>
                </a:gradFill>
                <a:latin typeface="+mj-lt"/>
              </a:rPr>
              <a:t>Emails </a:t>
            </a:r>
            <a:br>
              <a:rPr lang="en-US" sz="1175" b="1">
                <a:gradFill>
                  <a:gsLst>
                    <a:gs pos="40075">
                      <a:srgbClr val="282828"/>
                    </a:gs>
                    <a:gs pos="30000">
                      <a:srgbClr val="282828"/>
                    </a:gs>
                  </a:gsLst>
                  <a:lin ang="5400000" scaled="0"/>
                </a:gradFill>
                <a:latin typeface="+mj-lt"/>
              </a:rPr>
            </a:br>
            <a:r>
              <a:rPr lang="en-US" sz="1175" b="1">
                <a:gradFill>
                  <a:gsLst>
                    <a:gs pos="40075">
                      <a:srgbClr val="282828"/>
                    </a:gs>
                    <a:gs pos="30000">
                      <a:srgbClr val="282828"/>
                    </a:gs>
                  </a:gsLst>
                  <a:lin ang="5400000" scaled="0"/>
                </a:gradFill>
                <a:latin typeface="+mj-lt"/>
              </a:rPr>
              <a:t>analyzed</a:t>
            </a:r>
          </a:p>
          <a:p>
            <a:pPr defTabSz="914192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72" b="1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470B+</a:t>
            </a:r>
          </a:p>
        </p:txBody>
      </p:sp>
      <p:grpSp>
        <p:nvGrpSpPr>
          <p:cNvPr id="232" name="Group 4">
            <a:extLst>
              <a:ext uri="{FF2B5EF4-FFF2-40B4-BE49-F238E27FC236}">
                <a16:creationId xmlns:a16="http://schemas.microsoft.com/office/drawing/2014/main" id="{17B9BBC0-20AD-49E3-B610-C282D0BC2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06229" y="2816020"/>
            <a:ext cx="220376" cy="207017"/>
            <a:chOff x="5013" y="3366"/>
            <a:chExt cx="265" cy="256"/>
          </a:xfrm>
        </p:grpSpPr>
        <p:sp>
          <p:nvSpPr>
            <p:cNvPr id="233" name="AutoShape 3">
              <a:extLst>
                <a:ext uri="{FF2B5EF4-FFF2-40B4-BE49-F238E27FC236}">
                  <a16:creationId xmlns:a16="http://schemas.microsoft.com/office/drawing/2014/main" id="{F20F85A5-7956-44FC-8977-520EEC64424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013" y="3366"/>
              <a:ext cx="256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17" tIns="44808" rIns="89617" bIns="44808" numCol="1" anchor="t" anchorCtr="0" compatLnSpc="1">
              <a:prstTxWarp prst="textNoShape">
                <a:avLst/>
              </a:prstTxWarp>
            </a:bodyPr>
            <a:lstStyle/>
            <a:p>
              <a:pPr defTabSz="914016">
                <a:defRPr/>
              </a:pPr>
              <a:endParaRPr lang="en-US" sz="1765">
                <a:solidFill>
                  <a:srgbClr val="282828"/>
                </a:solidFill>
                <a:latin typeface="Segoe UI"/>
              </a:endParaRPr>
            </a:p>
          </p:txBody>
        </p:sp>
        <p:sp>
          <p:nvSpPr>
            <p:cNvPr id="234" name="Freeform 5">
              <a:extLst>
                <a:ext uri="{FF2B5EF4-FFF2-40B4-BE49-F238E27FC236}">
                  <a16:creationId xmlns:a16="http://schemas.microsoft.com/office/drawing/2014/main" id="{78792012-4142-4245-A77C-2078CD83E2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3" y="3431"/>
              <a:ext cx="264" cy="147"/>
            </a:xfrm>
            <a:custGeom>
              <a:avLst/>
              <a:gdLst>
                <a:gd name="T0" fmla="*/ 403 w 426"/>
                <a:gd name="T1" fmla="*/ 12 h 236"/>
                <a:gd name="T2" fmla="*/ 403 w 426"/>
                <a:gd name="T3" fmla="*/ 12 h 236"/>
                <a:gd name="T4" fmla="*/ 213 w 426"/>
                <a:gd name="T5" fmla="*/ 107 h 236"/>
                <a:gd name="T6" fmla="*/ 23 w 426"/>
                <a:gd name="T7" fmla="*/ 12 h 236"/>
                <a:gd name="T8" fmla="*/ 0 w 426"/>
                <a:gd name="T9" fmla="*/ 0 h 236"/>
                <a:gd name="T10" fmla="*/ 0 w 426"/>
                <a:gd name="T11" fmla="*/ 12 h 236"/>
                <a:gd name="T12" fmla="*/ 0 w 426"/>
                <a:gd name="T13" fmla="*/ 236 h 236"/>
                <a:gd name="T14" fmla="*/ 426 w 426"/>
                <a:gd name="T15" fmla="*/ 236 h 236"/>
                <a:gd name="T16" fmla="*/ 426 w 426"/>
                <a:gd name="T17" fmla="*/ 12 h 236"/>
                <a:gd name="T18" fmla="*/ 426 w 426"/>
                <a:gd name="T19" fmla="*/ 0 h 236"/>
                <a:gd name="T20" fmla="*/ 403 w 426"/>
                <a:gd name="T21" fmla="*/ 12 h 236"/>
                <a:gd name="T22" fmla="*/ 53 w 426"/>
                <a:gd name="T23" fmla="*/ 130 h 236"/>
                <a:gd name="T24" fmla="*/ 53 w 426"/>
                <a:gd name="T25" fmla="*/ 130 h 236"/>
                <a:gd name="T26" fmla="*/ 105 w 426"/>
                <a:gd name="T27" fmla="*/ 130 h 236"/>
                <a:gd name="T28" fmla="*/ 105 w 426"/>
                <a:gd name="T29" fmla="*/ 182 h 236"/>
                <a:gd name="T30" fmla="*/ 53 w 426"/>
                <a:gd name="T31" fmla="*/ 182 h 236"/>
                <a:gd name="T32" fmla="*/ 53 w 426"/>
                <a:gd name="T33" fmla="*/ 13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6" h="236">
                  <a:moveTo>
                    <a:pt x="403" y="12"/>
                  </a:moveTo>
                  <a:lnTo>
                    <a:pt x="403" y="12"/>
                  </a:lnTo>
                  <a:lnTo>
                    <a:pt x="213" y="107"/>
                  </a:lnTo>
                  <a:lnTo>
                    <a:pt x="23" y="1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36"/>
                  </a:lnTo>
                  <a:lnTo>
                    <a:pt x="426" y="236"/>
                  </a:lnTo>
                  <a:lnTo>
                    <a:pt x="426" y="12"/>
                  </a:lnTo>
                  <a:lnTo>
                    <a:pt x="426" y="0"/>
                  </a:lnTo>
                  <a:lnTo>
                    <a:pt x="403" y="12"/>
                  </a:lnTo>
                  <a:close/>
                  <a:moveTo>
                    <a:pt x="53" y="130"/>
                  </a:moveTo>
                  <a:lnTo>
                    <a:pt x="53" y="130"/>
                  </a:lnTo>
                  <a:lnTo>
                    <a:pt x="105" y="130"/>
                  </a:lnTo>
                  <a:lnTo>
                    <a:pt x="105" y="182"/>
                  </a:lnTo>
                  <a:lnTo>
                    <a:pt x="53" y="182"/>
                  </a:lnTo>
                  <a:lnTo>
                    <a:pt x="53" y="130"/>
                  </a:lnTo>
                  <a:close/>
                </a:path>
              </a:pathLst>
            </a:custGeom>
            <a:solidFill>
              <a:srgbClr val="C1C1C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9617" tIns="44808" rIns="89617" bIns="44808" numCol="1" anchor="t" anchorCtr="0" compatLnSpc="1">
              <a:prstTxWarp prst="textNoShape">
                <a:avLst/>
              </a:prstTxWarp>
            </a:bodyPr>
            <a:lstStyle/>
            <a:p>
              <a:pPr defTabSz="914016">
                <a:defRPr/>
              </a:pPr>
              <a:endParaRPr lang="en-US" sz="1765">
                <a:solidFill>
                  <a:srgbClr val="282828"/>
                </a:solidFill>
                <a:latin typeface="Segoe UI"/>
              </a:endParaRPr>
            </a:p>
          </p:txBody>
        </p:sp>
        <p:sp>
          <p:nvSpPr>
            <p:cNvPr id="235" name="Rectangle 6">
              <a:extLst>
                <a:ext uri="{FF2B5EF4-FFF2-40B4-BE49-F238E27FC236}">
                  <a16:creationId xmlns:a16="http://schemas.microsoft.com/office/drawing/2014/main" id="{79AFEFAC-F009-4054-9EC7-AEA67DA73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7" y="3431"/>
              <a:ext cx="1" cy="1"/>
            </a:xfrm>
            <a:prstGeom prst="rect">
              <a:avLst/>
            </a:prstGeom>
            <a:solidFill>
              <a:srgbClr val="C1C1C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89617" tIns="44808" rIns="89617" bIns="44808" numCol="1" anchor="t" anchorCtr="0" compatLnSpc="1">
              <a:prstTxWarp prst="textNoShape">
                <a:avLst/>
              </a:prstTxWarp>
            </a:bodyPr>
            <a:lstStyle/>
            <a:p>
              <a:pPr defTabSz="914016">
                <a:defRPr/>
              </a:pPr>
              <a:endParaRPr lang="en-US" sz="1765">
                <a:solidFill>
                  <a:srgbClr val="282828"/>
                </a:solidFill>
                <a:latin typeface="Segoe UI"/>
              </a:endParaRPr>
            </a:p>
          </p:txBody>
        </p:sp>
        <p:sp>
          <p:nvSpPr>
            <p:cNvPr id="236" name="Rectangle 7">
              <a:extLst>
                <a:ext uri="{FF2B5EF4-FFF2-40B4-BE49-F238E27FC236}">
                  <a16:creationId xmlns:a16="http://schemas.microsoft.com/office/drawing/2014/main" id="{FAFA05D1-B4F8-4A4C-B076-B5D3041F0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3" y="3431"/>
              <a:ext cx="1" cy="1"/>
            </a:xfrm>
            <a:prstGeom prst="rect">
              <a:avLst/>
            </a:prstGeom>
            <a:solidFill>
              <a:srgbClr val="C1C1C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89617" tIns="44808" rIns="89617" bIns="44808" numCol="1" anchor="t" anchorCtr="0" compatLnSpc="1">
              <a:prstTxWarp prst="textNoShape">
                <a:avLst/>
              </a:prstTxWarp>
            </a:bodyPr>
            <a:lstStyle/>
            <a:p>
              <a:pPr defTabSz="914016">
                <a:defRPr/>
              </a:pPr>
              <a:endParaRPr lang="en-US" sz="1765">
                <a:solidFill>
                  <a:srgbClr val="282828"/>
                </a:solidFill>
                <a:latin typeface="Segoe UI"/>
              </a:endParaRPr>
            </a:p>
          </p:txBody>
        </p:sp>
        <p:sp>
          <p:nvSpPr>
            <p:cNvPr id="237" name="Freeform 8">
              <a:extLst>
                <a:ext uri="{FF2B5EF4-FFF2-40B4-BE49-F238E27FC236}">
                  <a16:creationId xmlns:a16="http://schemas.microsoft.com/office/drawing/2014/main" id="{EEAC79D6-1D12-411E-AED1-101592832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" y="3413"/>
              <a:ext cx="264" cy="66"/>
            </a:xfrm>
            <a:custGeom>
              <a:avLst/>
              <a:gdLst>
                <a:gd name="T0" fmla="*/ 0 w 426"/>
                <a:gd name="T1" fmla="*/ 0 h 107"/>
                <a:gd name="T2" fmla="*/ 0 w 426"/>
                <a:gd name="T3" fmla="*/ 0 h 107"/>
                <a:gd name="T4" fmla="*/ 0 w 426"/>
                <a:gd name="T5" fmla="*/ 0 h 107"/>
                <a:gd name="T6" fmla="*/ 23 w 426"/>
                <a:gd name="T7" fmla="*/ 12 h 107"/>
                <a:gd name="T8" fmla="*/ 213 w 426"/>
                <a:gd name="T9" fmla="*/ 107 h 107"/>
                <a:gd name="T10" fmla="*/ 403 w 426"/>
                <a:gd name="T11" fmla="*/ 12 h 107"/>
                <a:gd name="T12" fmla="*/ 426 w 426"/>
                <a:gd name="T13" fmla="*/ 0 h 107"/>
                <a:gd name="T14" fmla="*/ 426 w 426"/>
                <a:gd name="T15" fmla="*/ 0 h 107"/>
                <a:gd name="T16" fmla="*/ 0 w 426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6" h="10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3" y="12"/>
                  </a:lnTo>
                  <a:lnTo>
                    <a:pt x="213" y="107"/>
                  </a:lnTo>
                  <a:lnTo>
                    <a:pt x="403" y="12"/>
                  </a:lnTo>
                  <a:lnTo>
                    <a:pt x="426" y="0"/>
                  </a:lnTo>
                  <a:lnTo>
                    <a:pt x="4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C1C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9617" tIns="44808" rIns="89617" bIns="44808" numCol="1" anchor="t" anchorCtr="0" compatLnSpc="1">
              <a:prstTxWarp prst="textNoShape">
                <a:avLst/>
              </a:prstTxWarp>
            </a:bodyPr>
            <a:lstStyle/>
            <a:p>
              <a:pPr defTabSz="914016">
                <a:defRPr/>
              </a:pPr>
              <a:endParaRPr lang="en-US" sz="1765">
                <a:solidFill>
                  <a:srgbClr val="282828"/>
                </a:solidFill>
                <a:latin typeface="Segoe UI"/>
              </a:endParaRPr>
            </a:p>
          </p:txBody>
        </p:sp>
        <p:sp>
          <p:nvSpPr>
            <p:cNvPr id="238" name="Freeform 9">
              <a:extLst>
                <a:ext uri="{FF2B5EF4-FFF2-40B4-BE49-F238E27FC236}">
                  <a16:creationId xmlns:a16="http://schemas.microsoft.com/office/drawing/2014/main" id="{86A482DA-4990-4298-8842-B96C87719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1" y="3490"/>
              <a:ext cx="66" cy="66"/>
            </a:xfrm>
            <a:custGeom>
              <a:avLst/>
              <a:gdLst>
                <a:gd name="T0" fmla="*/ 0 w 52"/>
                <a:gd name="T1" fmla="*/ 52 h 52"/>
                <a:gd name="T2" fmla="*/ 0 w 52"/>
                <a:gd name="T3" fmla="*/ 52 h 52"/>
                <a:gd name="T4" fmla="*/ 52 w 52"/>
                <a:gd name="T5" fmla="*/ 52 h 52"/>
                <a:gd name="T6" fmla="*/ 52 w 52"/>
                <a:gd name="T7" fmla="*/ 0 h 52"/>
                <a:gd name="T8" fmla="*/ 0 w 52"/>
                <a:gd name="T9" fmla="*/ 0 h 52"/>
                <a:gd name="T10" fmla="*/ 0 w 52"/>
                <a:gd name="T1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52">
                  <a:moveTo>
                    <a:pt x="0" y="52"/>
                  </a:moveTo>
                  <a:lnTo>
                    <a:pt x="0" y="52"/>
                  </a:lnTo>
                  <a:lnTo>
                    <a:pt x="52" y="52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C1C1C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9617" tIns="44808" rIns="89617" bIns="44808" numCol="1" anchor="t" anchorCtr="0" compatLnSpc="1">
              <a:prstTxWarp prst="textNoShape">
                <a:avLst/>
              </a:prstTxWarp>
            </a:bodyPr>
            <a:lstStyle/>
            <a:p>
              <a:pPr defTabSz="914016">
                <a:defRPr/>
              </a:pPr>
              <a:endParaRPr lang="en-US" sz="1765">
                <a:solidFill>
                  <a:srgbClr val="282828"/>
                </a:solidFill>
                <a:latin typeface="Segoe UI"/>
              </a:endParaRPr>
            </a:p>
          </p:txBody>
        </p:sp>
      </p:grpSp>
      <p:grpSp>
        <p:nvGrpSpPr>
          <p:cNvPr id="239" name="Group 66">
            <a:extLst>
              <a:ext uri="{FF2B5EF4-FFF2-40B4-BE49-F238E27FC236}">
                <a16:creationId xmlns:a16="http://schemas.microsoft.com/office/drawing/2014/main" id="{DE9006ED-B252-4BA8-8AF1-62AEB7630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51534" y="4503991"/>
            <a:ext cx="233115" cy="241340"/>
            <a:chOff x="6754" y="810"/>
            <a:chExt cx="232" cy="247"/>
          </a:xfrm>
          <a:solidFill>
            <a:schemeClr val="accent1"/>
          </a:solidFill>
        </p:grpSpPr>
        <p:sp>
          <p:nvSpPr>
            <p:cNvPr id="240" name="Freeform 67">
              <a:extLst>
                <a:ext uri="{FF2B5EF4-FFF2-40B4-BE49-F238E27FC236}">
                  <a16:creationId xmlns:a16="http://schemas.microsoft.com/office/drawing/2014/main" id="{2AEA8C7B-AA18-41E6-A9B0-9347082A6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4" y="810"/>
              <a:ext cx="232" cy="247"/>
            </a:xfrm>
            <a:custGeom>
              <a:avLst/>
              <a:gdLst>
                <a:gd name="T0" fmla="*/ 180 w 373"/>
                <a:gd name="T1" fmla="*/ 393 h 397"/>
                <a:gd name="T2" fmla="*/ 180 w 373"/>
                <a:gd name="T3" fmla="*/ 393 h 397"/>
                <a:gd name="T4" fmla="*/ 137 w 373"/>
                <a:gd name="T5" fmla="*/ 365 h 397"/>
                <a:gd name="T6" fmla="*/ 95 w 373"/>
                <a:gd name="T7" fmla="*/ 332 h 397"/>
                <a:gd name="T8" fmla="*/ 58 w 373"/>
                <a:gd name="T9" fmla="*/ 294 h 397"/>
                <a:gd name="T10" fmla="*/ 28 w 373"/>
                <a:gd name="T11" fmla="*/ 250 h 397"/>
                <a:gd name="T12" fmla="*/ 8 w 373"/>
                <a:gd name="T13" fmla="*/ 201 h 397"/>
                <a:gd name="T14" fmla="*/ 0 w 373"/>
                <a:gd name="T15" fmla="*/ 146 h 397"/>
                <a:gd name="T16" fmla="*/ 0 w 373"/>
                <a:gd name="T17" fmla="*/ 53 h 397"/>
                <a:gd name="T18" fmla="*/ 13 w 373"/>
                <a:gd name="T19" fmla="*/ 52 h 397"/>
                <a:gd name="T20" fmla="*/ 69 w 373"/>
                <a:gd name="T21" fmla="*/ 43 h 397"/>
                <a:gd name="T22" fmla="*/ 120 w 373"/>
                <a:gd name="T23" fmla="*/ 19 h 397"/>
                <a:gd name="T24" fmla="*/ 152 w 373"/>
                <a:gd name="T25" fmla="*/ 4 h 397"/>
                <a:gd name="T26" fmla="*/ 187 w 373"/>
                <a:gd name="T27" fmla="*/ 0 h 397"/>
                <a:gd name="T28" fmla="*/ 222 w 373"/>
                <a:gd name="T29" fmla="*/ 4 h 397"/>
                <a:gd name="T30" fmla="*/ 253 w 373"/>
                <a:gd name="T31" fmla="*/ 19 h 397"/>
                <a:gd name="T32" fmla="*/ 304 w 373"/>
                <a:gd name="T33" fmla="*/ 43 h 397"/>
                <a:gd name="T34" fmla="*/ 361 w 373"/>
                <a:gd name="T35" fmla="*/ 52 h 397"/>
                <a:gd name="T36" fmla="*/ 373 w 373"/>
                <a:gd name="T37" fmla="*/ 53 h 397"/>
                <a:gd name="T38" fmla="*/ 373 w 373"/>
                <a:gd name="T39" fmla="*/ 146 h 397"/>
                <a:gd name="T40" fmla="*/ 366 w 373"/>
                <a:gd name="T41" fmla="*/ 201 h 397"/>
                <a:gd name="T42" fmla="*/ 346 w 373"/>
                <a:gd name="T43" fmla="*/ 250 h 397"/>
                <a:gd name="T44" fmla="*/ 316 w 373"/>
                <a:gd name="T45" fmla="*/ 294 h 397"/>
                <a:gd name="T46" fmla="*/ 278 w 373"/>
                <a:gd name="T47" fmla="*/ 332 h 397"/>
                <a:gd name="T48" fmla="*/ 237 w 373"/>
                <a:gd name="T49" fmla="*/ 365 h 397"/>
                <a:gd name="T50" fmla="*/ 194 w 373"/>
                <a:gd name="T51" fmla="*/ 393 h 397"/>
                <a:gd name="T52" fmla="*/ 187 w 373"/>
                <a:gd name="T53" fmla="*/ 397 h 397"/>
                <a:gd name="T54" fmla="*/ 180 w 373"/>
                <a:gd name="T55" fmla="*/ 393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3" h="397">
                  <a:moveTo>
                    <a:pt x="180" y="393"/>
                  </a:moveTo>
                  <a:lnTo>
                    <a:pt x="180" y="393"/>
                  </a:lnTo>
                  <a:cubicBezTo>
                    <a:pt x="166" y="385"/>
                    <a:pt x="151" y="375"/>
                    <a:pt x="137" y="365"/>
                  </a:cubicBezTo>
                  <a:cubicBezTo>
                    <a:pt x="122" y="355"/>
                    <a:pt x="108" y="344"/>
                    <a:pt x="95" y="332"/>
                  </a:cubicBezTo>
                  <a:cubicBezTo>
                    <a:pt x="82" y="320"/>
                    <a:pt x="70" y="307"/>
                    <a:pt x="58" y="294"/>
                  </a:cubicBezTo>
                  <a:cubicBezTo>
                    <a:pt x="46" y="280"/>
                    <a:pt x="36" y="265"/>
                    <a:pt x="28" y="250"/>
                  </a:cubicBezTo>
                  <a:cubicBezTo>
                    <a:pt x="19" y="234"/>
                    <a:pt x="13" y="218"/>
                    <a:pt x="8" y="201"/>
                  </a:cubicBezTo>
                  <a:cubicBezTo>
                    <a:pt x="3" y="183"/>
                    <a:pt x="0" y="165"/>
                    <a:pt x="0" y="146"/>
                  </a:cubicBezTo>
                  <a:lnTo>
                    <a:pt x="0" y="53"/>
                  </a:lnTo>
                  <a:lnTo>
                    <a:pt x="13" y="52"/>
                  </a:lnTo>
                  <a:cubicBezTo>
                    <a:pt x="32" y="51"/>
                    <a:pt x="51" y="48"/>
                    <a:pt x="69" y="43"/>
                  </a:cubicBezTo>
                  <a:cubicBezTo>
                    <a:pt x="87" y="38"/>
                    <a:pt x="104" y="30"/>
                    <a:pt x="120" y="19"/>
                  </a:cubicBezTo>
                  <a:cubicBezTo>
                    <a:pt x="131" y="13"/>
                    <a:pt x="141" y="8"/>
                    <a:pt x="152" y="4"/>
                  </a:cubicBezTo>
                  <a:cubicBezTo>
                    <a:pt x="163" y="1"/>
                    <a:pt x="174" y="0"/>
                    <a:pt x="187" y="0"/>
                  </a:cubicBezTo>
                  <a:cubicBezTo>
                    <a:pt x="199" y="0"/>
                    <a:pt x="211" y="1"/>
                    <a:pt x="222" y="4"/>
                  </a:cubicBezTo>
                  <a:cubicBezTo>
                    <a:pt x="232" y="8"/>
                    <a:pt x="243" y="13"/>
                    <a:pt x="253" y="19"/>
                  </a:cubicBezTo>
                  <a:cubicBezTo>
                    <a:pt x="270" y="30"/>
                    <a:pt x="287" y="38"/>
                    <a:pt x="304" y="43"/>
                  </a:cubicBezTo>
                  <a:cubicBezTo>
                    <a:pt x="322" y="48"/>
                    <a:pt x="341" y="51"/>
                    <a:pt x="361" y="52"/>
                  </a:cubicBezTo>
                  <a:lnTo>
                    <a:pt x="373" y="53"/>
                  </a:lnTo>
                  <a:lnTo>
                    <a:pt x="373" y="146"/>
                  </a:lnTo>
                  <a:cubicBezTo>
                    <a:pt x="373" y="165"/>
                    <a:pt x="371" y="183"/>
                    <a:pt x="366" y="201"/>
                  </a:cubicBezTo>
                  <a:cubicBezTo>
                    <a:pt x="361" y="218"/>
                    <a:pt x="354" y="234"/>
                    <a:pt x="346" y="250"/>
                  </a:cubicBezTo>
                  <a:cubicBezTo>
                    <a:pt x="337" y="265"/>
                    <a:pt x="327" y="280"/>
                    <a:pt x="316" y="294"/>
                  </a:cubicBezTo>
                  <a:cubicBezTo>
                    <a:pt x="304" y="307"/>
                    <a:pt x="292" y="320"/>
                    <a:pt x="278" y="332"/>
                  </a:cubicBezTo>
                  <a:cubicBezTo>
                    <a:pt x="265" y="344"/>
                    <a:pt x="251" y="355"/>
                    <a:pt x="237" y="365"/>
                  </a:cubicBezTo>
                  <a:cubicBezTo>
                    <a:pt x="223" y="375"/>
                    <a:pt x="208" y="385"/>
                    <a:pt x="194" y="393"/>
                  </a:cubicBezTo>
                  <a:lnTo>
                    <a:pt x="187" y="397"/>
                  </a:lnTo>
                  <a:lnTo>
                    <a:pt x="180" y="393"/>
                  </a:lnTo>
                  <a:close/>
                </a:path>
              </a:pathLst>
            </a:custGeom>
            <a:solidFill>
              <a:srgbClr val="C1C1C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9630" tIns="44814" rIns="89630" bIns="44814" numCol="1" anchor="t" anchorCtr="0" compatLnSpc="1">
              <a:prstTxWarp prst="textNoShape">
                <a:avLst/>
              </a:prstTxWarp>
            </a:bodyPr>
            <a:lstStyle/>
            <a:p>
              <a:pPr defTabSz="914192">
                <a:defRPr/>
              </a:pPr>
              <a:endParaRPr lang="en-US" sz="1765" b="1">
                <a:solidFill>
                  <a:srgbClr val="282828"/>
                </a:solidFill>
                <a:latin typeface="+mj-lt"/>
              </a:endParaRPr>
            </a:p>
          </p:txBody>
        </p:sp>
        <p:sp>
          <p:nvSpPr>
            <p:cNvPr id="241" name="Freeform 68">
              <a:extLst>
                <a:ext uri="{FF2B5EF4-FFF2-40B4-BE49-F238E27FC236}">
                  <a16:creationId xmlns:a16="http://schemas.microsoft.com/office/drawing/2014/main" id="{97BD57DA-F800-485E-90BF-671BFBA6D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2" y="984"/>
              <a:ext cx="16" cy="16"/>
            </a:xfrm>
            <a:custGeom>
              <a:avLst/>
              <a:gdLst>
                <a:gd name="T0" fmla="*/ 0 w 27"/>
                <a:gd name="T1" fmla="*/ 26 h 26"/>
                <a:gd name="T2" fmla="*/ 0 w 27"/>
                <a:gd name="T3" fmla="*/ 26 h 26"/>
                <a:gd name="T4" fmla="*/ 0 w 27"/>
                <a:gd name="T5" fmla="*/ 0 h 26"/>
                <a:gd name="T6" fmla="*/ 27 w 27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  <a:lnTo>
                    <a:pt x="27" y="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07555" tIns="53778" rIns="107555" bIns="53778" numCol="1" anchor="t" anchorCtr="0" compatLnSpc="1">
              <a:prstTxWarp prst="textNoShape">
                <a:avLst/>
              </a:prstTxWarp>
            </a:bodyPr>
            <a:lstStyle/>
            <a:p>
              <a:pPr defTabSz="914192">
                <a:defRPr/>
              </a:pPr>
              <a:endParaRPr lang="en-US" sz="1765" b="1">
                <a:solidFill>
                  <a:srgbClr val="3C3C41"/>
                </a:solidFill>
                <a:latin typeface="+mj-lt"/>
              </a:endParaRPr>
            </a:p>
          </p:txBody>
        </p:sp>
        <p:sp>
          <p:nvSpPr>
            <p:cNvPr id="242" name="Freeform 69">
              <a:extLst>
                <a:ext uri="{FF2B5EF4-FFF2-40B4-BE49-F238E27FC236}">
                  <a16:creationId xmlns:a16="http://schemas.microsoft.com/office/drawing/2014/main" id="{DF65B8DC-3DB3-454A-9D71-D567402EE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2" y="851"/>
              <a:ext cx="16" cy="116"/>
            </a:xfrm>
            <a:custGeom>
              <a:avLst/>
              <a:gdLst>
                <a:gd name="T0" fmla="*/ 27 w 27"/>
                <a:gd name="T1" fmla="*/ 187 h 187"/>
                <a:gd name="T2" fmla="*/ 27 w 27"/>
                <a:gd name="T3" fmla="*/ 187 h 187"/>
                <a:gd name="T4" fmla="*/ 0 w 27"/>
                <a:gd name="T5" fmla="*/ 187 h 187"/>
                <a:gd name="T6" fmla="*/ 0 w 27"/>
                <a:gd name="T7" fmla="*/ 0 h 187"/>
                <a:gd name="T8" fmla="*/ 27 w 27"/>
                <a:gd name="T9" fmla="*/ 0 h 187"/>
                <a:gd name="T10" fmla="*/ 27 w 27"/>
                <a:gd name="T11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87">
                  <a:moveTo>
                    <a:pt x="27" y="187"/>
                  </a:moveTo>
                  <a:lnTo>
                    <a:pt x="27" y="187"/>
                  </a:lnTo>
                  <a:lnTo>
                    <a:pt x="0" y="187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1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07555" tIns="53778" rIns="107555" bIns="53778" numCol="1" anchor="t" anchorCtr="0" compatLnSpc="1">
              <a:prstTxWarp prst="textNoShape">
                <a:avLst/>
              </a:prstTxWarp>
            </a:bodyPr>
            <a:lstStyle/>
            <a:p>
              <a:pPr defTabSz="914192">
                <a:defRPr/>
              </a:pPr>
              <a:endParaRPr lang="en-US" sz="1765" b="1">
                <a:solidFill>
                  <a:srgbClr val="3C3C41"/>
                </a:solidFill>
                <a:latin typeface="+mj-lt"/>
              </a:endParaRPr>
            </a:p>
          </p:txBody>
        </p:sp>
        <p:sp>
          <p:nvSpPr>
            <p:cNvPr id="243" name="Freeform 70">
              <a:extLst>
                <a:ext uri="{FF2B5EF4-FFF2-40B4-BE49-F238E27FC236}">
                  <a16:creationId xmlns:a16="http://schemas.microsoft.com/office/drawing/2014/main" id="{24A162BB-C21C-4574-9DE0-BFDAAB597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2" y="984"/>
              <a:ext cx="16" cy="16"/>
            </a:xfrm>
            <a:custGeom>
              <a:avLst/>
              <a:gdLst>
                <a:gd name="T0" fmla="*/ 27 w 27"/>
                <a:gd name="T1" fmla="*/ 0 h 26"/>
                <a:gd name="T2" fmla="*/ 27 w 27"/>
                <a:gd name="T3" fmla="*/ 0 h 26"/>
                <a:gd name="T4" fmla="*/ 27 w 27"/>
                <a:gd name="T5" fmla="*/ 26 h 26"/>
                <a:gd name="T6" fmla="*/ 0 w 27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27" y="0"/>
                  </a:moveTo>
                  <a:lnTo>
                    <a:pt x="27" y="0"/>
                  </a:lnTo>
                  <a:lnTo>
                    <a:pt x="27" y="26"/>
                  </a:lnTo>
                  <a:lnTo>
                    <a:pt x="0" y="2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07555" tIns="53778" rIns="107555" bIns="53778" numCol="1" anchor="t" anchorCtr="0" compatLnSpc="1">
              <a:prstTxWarp prst="textNoShape">
                <a:avLst/>
              </a:prstTxWarp>
            </a:bodyPr>
            <a:lstStyle/>
            <a:p>
              <a:pPr defTabSz="914192">
                <a:defRPr/>
              </a:pPr>
              <a:endParaRPr lang="en-US" sz="1765" b="1">
                <a:solidFill>
                  <a:srgbClr val="3C3C41"/>
                </a:solidFill>
                <a:latin typeface="+mj-lt"/>
              </a:endParaRPr>
            </a:p>
          </p:txBody>
        </p:sp>
      </p:grpSp>
      <p:grpSp>
        <p:nvGrpSpPr>
          <p:cNvPr id="244" name="Group 4">
            <a:extLst>
              <a:ext uri="{FF2B5EF4-FFF2-40B4-BE49-F238E27FC236}">
                <a16:creationId xmlns:a16="http://schemas.microsoft.com/office/drawing/2014/main" id="{5ABE9A6A-DF6E-41B3-BDB3-4C68B9415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74882" y="4532836"/>
            <a:ext cx="209853" cy="208040"/>
            <a:chOff x="2572" y="3134"/>
            <a:chExt cx="359" cy="366"/>
          </a:xfrm>
        </p:grpSpPr>
        <p:sp>
          <p:nvSpPr>
            <p:cNvPr id="245" name="Freeform 5">
              <a:extLst>
                <a:ext uri="{FF2B5EF4-FFF2-40B4-BE49-F238E27FC236}">
                  <a16:creationId xmlns:a16="http://schemas.microsoft.com/office/drawing/2014/main" id="{E1F4687F-4D89-4193-9CAE-FDD45C673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" y="3134"/>
              <a:ext cx="195" cy="325"/>
            </a:xfrm>
            <a:custGeom>
              <a:avLst/>
              <a:gdLst>
                <a:gd name="T0" fmla="*/ 150 w 174"/>
                <a:gd name="T1" fmla="*/ 0 h 289"/>
                <a:gd name="T2" fmla="*/ 150 w 174"/>
                <a:gd name="T3" fmla="*/ 0 h 289"/>
                <a:gd name="T4" fmla="*/ 0 w 174"/>
                <a:gd name="T5" fmla="*/ 0 h 289"/>
                <a:gd name="T6" fmla="*/ 0 w 174"/>
                <a:gd name="T7" fmla="*/ 289 h 289"/>
                <a:gd name="T8" fmla="*/ 67 w 174"/>
                <a:gd name="T9" fmla="*/ 289 h 289"/>
                <a:gd name="T10" fmla="*/ 67 w 174"/>
                <a:gd name="T11" fmla="*/ 33 h 289"/>
                <a:gd name="T12" fmla="*/ 174 w 174"/>
                <a:gd name="T13" fmla="*/ 33 h 289"/>
                <a:gd name="T14" fmla="*/ 150 w 174"/>
                <a:gd name="T15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289">
                  <a:moveTo>
                    <a:pt x="150" y="0"/>
                  </a:moveTo>
                  <a:lnTo>
                    <a:pt x="150" y="0"/>
                  </a:lnTo>
                  <a:lnTo>
                    <a:pt x="0" y="0"/>
                  </a:lnTo>
                  <a:lnTo>
                    <a:pt x="0" y="289"/>
                  </a:lnTo>
                  <a:lnTo>
                    <a:pt x="67" y="289"/>
                  </a:lnTo>
                  <a:lnTo>
                    <a:pt x="67" y="33"/>
                  </a:lnTo>
                  <a:lnTo>
                    <a:pt x="174" y="33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9630" tIns="44814" rIns="89630" bIns="44814" numCol="1" anchor="t" anchorCtr="0" compatLnSpc="1">
              <a:prstTxWarp prst="textNoShape">
                <a:avLst/>
              </a:prstTxWarp>
            </a:bodyPr>
            <a:lstStyle/>
            <a:p>
              <a:pPr defTabSz="914192">
                <a:defRPr/>
              </a:pPr>
              <a:endParaRPr lang="en-US" sz="1765">
                <a:solidFill>
                  <a:srgbClr val="282828"/>
                </a:solidFill>
                <a:latin typeface="Segoe UI"/>
              </a:endParaRPr>
            </a:p>
          </p:txBody>
        </p:sp>
        <p:sp>
          <p:nvSpPr>
            <p:cNvPr id="246" name="Freeform 6">
              <a:extLst>
                <a:ext uri="{FF2B5EF4-FFF2-40B4-BE49-F238E27FC236}">
                  <a16:creationId xmlns:a16="http://schemas.microsoft.com/office/drawing/2014/main" id="{AE088331-34C6-4DF3-B967-B94BD9C31B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5" y="3200"/>
              <a:ext cx="256" cy="300"/>
            </a:xfrm>
            <a:custGeom>
              <a:avLst/>
              <a:gdLst>
                <a:gd name="T0" fmla="*/ 200 w 228"/>
                <a:gd name="T1" fmla="*/ 134 h 267"/>
                <a:gd name="T2" fmla="*/ 200 w 228"/>
                <a:gd name="T3" fmla="*/ 134 h 267"/>
                <a:gd name="T4" fmla="*/ 27 w 228"/>
                <a:gd name="T5" fmla="*/ 134 h 267"/>
                <a:gd name="T6" fmla="*/ 27 w 228"/>
                <a:gd name="T7" fmla="*/ 107 h 267"/>
                <a:gd name="T8" fmla="*/ 200 w 228"/>
                <a:gd name="T9" fmla="*/ 107 h 267"/>
                <a:gd name="T10" fmla="*/ 200 w 228"/>
                <a:gd name="T11" fmla="*/ 134 h 267"/>
                <a:gd name="T12" fmla="*/ 200 w 228"/>
                <a:gd name="T13" fmla="*/ 187 h 267"/>
                <a:gd name="T14" fmla="*/ 200 w 228"/>
                <a:gd name="T15" fmla="*/ 187 h 267"/>
                <a:gd name="T16" fmla="*/ 27 w 228"/>
                <a:gd name="T17" fmla="*/ 187 h 267"/>
                <a:gd name="T18" fmla="*/ 27 w 228"/>
                <a:gd name="T19" fmla="*/ 160 h 267"/>
                <a:gd name="T20" fmla="*/ 200 w 228"/>
                <a:gd name="T21" fmla="*/ 160 h 267"/>
                <a:gd name="T22" fmla="*/ 200 w 228"/>
                <a:gd name="T23" fmla="*/ 187 h 267"/>
                <a:gd name="T24" fmla="*/ 200 w 228"/>
                <a:gd name="T25" fmla="*/ 240 h 267"/>
                <a:gd name="T26" fmla="*/ 200 w 228"/>
                <a:gd name="T27" fmla="*/ 240 h 267"/>
                <a:gd name="T28" fmla="*/ 27 w 228"/>
                <a:gd name="T29" fmla="*/ 240 h 267"/>
                <a:gd name="T30" fmla="*/ 27 w 228"/>
                <a:gd name="T31" fmla="*/ 213 h 267"/>
                <a:gd name="T32" fmla="*/ 200 w 228"/>
                <a:gd name="T33" fmla="*/ 213 h 267"/>
                <a:gd name="T34" fmla="*/ 200 w 228"/>
                <a:gd name="T35" fmla="*/ 240 h 267"/>
                <a:gd name="T36" fmla="*/ 27 w 228"/>
                <a:gd name="T37" fmla="*/ 54 h 267"/>
                <a:gd name="T38" fmla="*/ 27 w 228"/>
                <a:gd name="T39" fmla="*/ 54 h 267"/>
                <a:gd name="T40" fmla="*/ 94 w 228"/>
                <a:gd name="T41" fmla="*/ 54 h 267"/>
                <a:gd name="T42" fmla="*/ 94 w 228"/>
                <a:gd name="T43" fmla="*/ 80 h 267"/>
                <a:gd name="T44" fmla="*/ 27 w 228"/>
                <a:gd name="T45" fmla="*/ 80 h 267"/>
                <a:gd name="T46" fmla="*/ 27 w 228"/>
                <a:gd name="T47" fmla="*/ 54 h 267"/>
                <a:gd name="T48" fmla="*/ 212 w 228"/>
                <a:gd name="T49" fmla="*/ 0 h 267"/>
                <a:gd name="T50" fmla="*/ 212 w 228"/>
                <a:gd name="T51" fmla="*/ 0 h 267"/>
                <a:gd name="T52" fmla="*/ 93 w 228"/>
                <a:gd name="T53" fmla="*/ 0 h 267"/>
                <a:gd name="T54" fmla="*/ 0 w 228"/>
                <a:gd name="T55" fmla="*/ 0 h 267"/>
                <a:gd name="T56" fmla="*/ 0 w 228"/>
                <a:gd name="T57" fmla="*/ 267 h 267"/>
                <a:gd name="T58" fmla="*/ 225 w 228"/>
                <a:gd name="T59" fmla="*/ 267 h 267"/>
                <a:gd name="T60" fmla="*/ 228 w 228"/>
                <a:gd name="T61" fmla="*/ 16 h 267"/>
                <a:gd name="T62" fmla="*/ 212 w 228"/>
                <a:gd name="T6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267">
                  <a:moveTo>
                    <a:pt x="200" y="134"/>
                  </a:moveTo>
                  <a:lnTo>
                    <a:pt x="200" y="134"/>
                  </a:lnTo>
                  <a:lnTo>
                    <a:pt x="27" y="134"/>
                  </a:lnTo>
                  <a:lnTo>
                    <a:pt x="27" y="107"/>
                  </a:lnTo>
                  <a:lnTo>
                    <a:pt x="200" y="107"/>
                  </a:lnTo>
                  <a:lnTo>
                    <a:pt x="200" y="134"/>
                  </a:lnTo>
                  <a:close/>
                  <a:moveTo>
                    <a:pt x="200" y="187"/>
                  </a:moveTo>
                  <a:lnTo>
                    <a:pt x="200" y="187"/>
                  </a:lnTo>
                  <a:lnTo>
                    <a:pt x="27" y="187"/>
                  </a:lnTo>
                  <a:lnTo>
                    <a:pt x="27" y="160"/>
                  </a:lnTo>
                  <a:lnTo>
                    <a:pt x="200" y="160"/>
                  </a:lnTo>
                  <a:lnTo>
                    <a:pt x="200" y="187"/>
                  </a:lnTo>
                  <a:close/>
                  <a:moveTo>
                    <a:pt x="200" y="240"/>
                  </a:moveTo>
                  <a:lnTo>
                    <a:pt x="200" y="240"/>
                  </a:lnTo>
                  <a:lnTo>
                    <a:pt x="27" y="240"/>
                  </a:lnTo>
                  <a:lnTo>
                    <a:pt x="27" y="213"/>
                  </a:lnTo>
                  <a:lnTo>
                    <a:pt x="200" y="213"/>
                  </a:lnTo>
                  <a:lnTo>
                    <a:pt x="200" y="240"/>
                  </a:lnTo>
                  <a:close/>
                  <a:moveTo>
                    <a:pt x="27" y="54"/>
                  </a:moveTo>
                  <a:lnTo>
                    <a:pt x="27" y="54"/>
                  </a:lnTo>
                  <a:lnTo>
                    <a:pt x="94" y="54"/>
                  </a:lnTo>
                  <a:lnTo>
                    <a:pt x="94" y="80"/>
                  </a:lnTo>
                  <a:lnTo>
                    <a:pt x="27" y="80"/>
                  </a:lnTo>
                  <a:lnTo>
                    <a:pt x="27" y="54"/>
                  </a:lnTo>
                  <a:close/>
                  <a:moveTo>
                    <a:pt x="212" y="0"/>
                  </a:moveTo>
                  <a:lnTo>
                    <a:pt x="212" y="0"/>
                  </a:lnTo>
                  <a:lnTo>
                    <a:pt x="93" y="0"/>
                  </a:lnTo>
                  <a:lnTo>
                    <a:pt x="0" y="0"/>
                  </a:lnTo>
                  <a:lnTo>
                    <a:pt x="0" y="267"/>
                  </a:lnTo>
                  <a:lnTo>
                    <a:pt x="225" y="267"/>
                  </a:lnTo>
                  <a:lnTo>
                    <a:pt x="228" y="16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C1C1C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9630" tIns="44814" rIns="89630" bIns="44814" numCol="1" anchor="t" anchorCtr="0" compatLnSpc="1">
              <a:prstTxWarp prst="textNoShape">
                <a:avLst/>
              </a:prstTxWarp>
            </a:bodyPr>
            <a:lstStyle/>
            <a:p>
              <a:pPr defTabSz="914192">
                <a:defRPr/>
              </a:pPr>
              <a:endParaRPr lang="en-US" sz="1765">
                <a:solidFill>
                  <a:srgbClr val="282828"/>
                </a:solidFill>
                <a:latin typeface="Segoe UI"/>
              </a:endParaRPr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42DAF550-7566-4F48-BFFF-97D809B60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36158" y="2198570"/>
            <a:ext cx="2515376" cy="438085"/>
            <a:chOff x="4941790" y="2351313"/>
            <a:chExt cx="2596228" cy="464995"/>
          </a:xfrm>
        </p:grpSpPr>
        <p:sp>
          <p:nvSpPr>
            <p:cNvPr id="248" name="Trapezoid 247">
              <a:extLst>
                <a:ext uri="{FF2B5EF4-FFF2-40B4-BE49-F238E27FC236}">
                  <a16:creationId xmlns:a16="http://schemas.microsoft.com/office/drawing/2014/main" id="{6A21FFE2-8DDE-41F9-A2E9-0892A313889E}"/>
                </a:ext>
              </a:extLst>
            </p:cNvPr>
            <p:cNvSpPr/>
            <p:nvPr/>
          </p:nvSpPr>
          <p:spPr bwMode="auto">
            <a:xfrm rot="10800000">
              <a:off x="4941790" y="2351313"/>
              <a:ext cx="2596228" cy="464995"/>
            </a:xfrm>
            <a:prstGeom prst="trapezoid">
              <a:avLst>
                <a:gd name="adj" fmla="val 54613"/>
              </a:avLst>
            </a:prstGeom>
            <a:solidFill>
              <a:srgbClr val="1679C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59" tIns="143407" rIns="179259" bIns="143407" numCol="1" spcCol="0" rtlCol="0" fromWordArt="0" anchor="ctr" anchorCtr="1" forceAA="0" compatLnSpc="1">
              <a:prstTxWarp prst="textNoShape">
                <a:avLst/>
              </a:prstTxWarp>
              <a:noAutofit/>
              <a:scene3d>
                <a:camera prst="orthographicFront">
                  <a:rot lat="0" lon="0" rev="10800000"/>
                </a:camera>
                <a:lightRig rig="threePt" dir="t"/>
              </a:scene3d>
            </a:bodyPr>
            <a:lstStyle/>
            <a:p>
              <a:pPr algn="ctr" defTabSz="913927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961" b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FF41ACE3-3130-44D8-8DDB-175F9C00E38B}"/>
                </a:ext>
              </a:extLst>
            </p:cNvPr>
            <p:cNvSpPr txBox="1"/>
            <p:nvPr/>
          </p:nvSpPr>
          <p:spPr>
            <a:xfrm>
              <a:off x="5563879" y="2394041"/>
              <a:ext cx="1340283" cy="379451"/>
            </a:xfrm>
            <a:prstGeom prst="rect">
              <a:avLst/>
            </a:prstGeom>
            <a:noFill/>
          </p:spPr>
          <p:txBody>
            <a:bodyPr wrap="none" lIns="179259" tIns="143407" rIns="179259" bIns="143407" rtlCol="0">
              <a:spAutoFit/>
            </a:bodyPr>
            <a:lstStyle/>
            <a:p>
              <a:pPr algn="ctr" defTabSz="914192">
                <a:lnSpc>
                  <a:spcPct val="90000"/>
                </a:lnSpc>
                <a:spcAft>
                  <a:spcPts val="588"/>
                </a:spcAft>
                <a:defRPr/>
              </a:pPr>
              <a:r>
                <a:rPr lang="en-US" sz="1077" b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j-lt"/>
                </a:rPr>
                <a:t>Trillions of signals </a:t>
              </a:r>
            </a:p>
          </p:txBody>
        </p: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3585F420-5C8C-4D22-A99B-F4D3C4376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96194" y="2646894"/>
            <a:ext cx="1983910" cy="357492"/>
            <a:chOff x="5210183" y="2830367"/>
            <a:chExt cx="2047677" cy="379451"/>
          </a:xfrm>
        </p:grpSpPr>
        <p:sp>
          <p:nvSpPr>
            <p:cNvPr id="251" name="Trapezoid 250">
              <a:extLst>
                <a:ext uri="{FF2B5EF4-FFF2-40B4-BE49-F238E27FC236}">
                  <a16:creationId xmlns:a16="http://schemas.microsoft.com/office/drawing/2014/main" id="{BE1A3193-4A3A-46E4-A218-EC5D957EA656}"/>
                </a:ext>
              </a:extLst>
            </p:cNvPr>
            <p:cNvSpPr/>
            <p:nvPr/>
          </p:nvSpPr>
          <p:spPr bwMode="auto">
            <a:xfrm rot="10800000">
              <a:off x="5210183" y="2858676"/>
              <a:ext cx="2047677" cy="309997"/>
            </a:xfrm>
            <a:prstGeom prst="trapezoid">
              <a:avLst>
                <a:gd name="adj" fmla="val 60654"/>
              </a:avLst>
            </a:prstGeom>
            <a:solidFill>
              <a:srgbClr val="0E68A6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59" tIns="143407" rIns="179259" bIns="143407" numCol="1" spcCol="0" rtlCol="0" fromWordArt="0" anchor="ctr" anchorCtr="1" forceAA="0" compatLnSpc="1">
              <a:prstTxWarp prst="textNoShape">
                <a:avLst/>
              </a:prstTxWarp>
              <a:noAutofit/>
              <a:scene3d>
                <a:camera prst="orthographicFront">
                  <a:rot lat="0" lon="0" rev="10800000"/>
                </a:camera>
                <a:lightRig rig="threePt" dir="t"/>
              </a:scene3d>
            </a:bodyPr>
            <a:lstStyle/>
            <a:p>
              <a:pPr algn="ctr" defTabSz="913927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961" b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CC1CFD0A-E305-46B5-8619-E107D3AFBA81}"/>
                </a:ext>
              </a:extLst>
            </p:cNvPr>
            <p:cNvSpPr txBox="1"/>
            <p:nvPr/>
          </p:nvSpPr>
          <p:spPr>
            <a:xfrm>
              <a:off x="5461969" y="2830367"/>
              <a:ext cx="1544103" cy="379451"/>
            </a:xfrm>
            <a:prstGeom prst="rect">
              <a:avLst/>
            </a:prstGeom>
            <a:noFill/>
          </p:spPr>
          <p:txBody>
            <a:bodyPr wrap="none" lIns="179259" tIns="143407" rIns="179259" bIns="143407" rtlCol="0">
              <a:spAutoFit/>
            </a:bodyPr>
            <a:lstStyle/>
            <a:p>
              <a:pPr algn="ctr" defTabSz="914192">
                <a:lnSpc>
                  <a:spcPct val="90000"/>
                </a:lnSpc>
                <a:spcAft>
                  <a:spcPts val="588"/>
                </a:spcAft>
                <a:defRPr/>
              </a:pPr>
              <a:r>
                <a:rPr lang="en-US" sz="1077" b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j-lt"/>
                </a:rPr>
                <a:t>Billions of predictions </a:t>
              </a:r>
            </a:p>
          </p:txBody>
        </p: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4E58DFE5-A1BA-40DF-B58D-6F0952827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89158" y="2947053"/>
            <a:ext cx="1601174" cy="357492"/>
            <a:chOff x="5409351" y="3079465"/>
            <a:chExt cx="1652639" cy="576906"/>
          </a:xfrm>
        </p:grpSpPr>
        <p:sp>
          <p:nvSpPr>
            <p:cNvPr id="254" name="Trapezoid 253">
              <a:extLst>
                <a:ext uri="{FF2B5EF4-FFF2-40B4-BE49-F238E27FC236}">
                  <a16:creationId xmlns:a16="http://schemas.microsoft.com/office/drawing/2014/main" id="{B9A0507C-2036-4DE2-96DB-BF3219FCE93B}"/>
                </a:ext>
              </a:extLst>
            </p:cNvPr>
            <p:cNvSpPr/>
            <p:nvPr/>
          </p:nvSpPr>
          <p:spPr bwMode="auto">
            <a:xfrm rot="10800000">
              <a:off x="5409351" y="3177360"/>
              <a:ext cx="1652639" cy="381109"/>
            </a:xfrm>
            <a:prstGeom prst="trapezoid">
              <a:avLst>
                <a:gd name="adj" fmla="val 59344"/>
              </a:avLst>
            </a:prstGeom>
            <a:solidFill>
              <a:schemeClr val="accent1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59" tIns="143407" rIns="179259" bIns="143407" numCol="1" spcCol="0" rtlCol="0" fromWordArt="0" anchor="ctr" anchorCtr="1" forceAA="0" compatLnSpc="1">
              <a:prstTxWarp prst="textNoShape">
                <a:avLst/>
              </a:prstTxWarp>
              <a:noAutofit/>
              <a:scene3d>
                <a:camera prst="orthographicFront">
                  <a:rot lat="0" lon="0" rev="10800000"/>
                </a:camera>
                <a:lightRig rig="threePt" dir="t"/>
              </a:scene3d>
            </a:bodyPr>
            <a:lstStyle/>
            <a:p>
              <a:pPr algn="ctr" defTabSz="913927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961" b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3C39101A-2B00-40F8-B8A2-52765041B4BA}"/>
                </a:ext>
              </a:extLst>
            </p:cNvPr>
            <p:cNvSpPr txBox="1"/>
            <p:nvPr/>
          </p:nvSpPr>
          <p:spPr>
            <a:xfrm>
              <a:off x="5570673" y="3079465"/>
              <a:ext cx="1326694" cy="576906"/>
            </a:xfrm>
            <a:prstGeom prst="rect">
              <a:avLst/>
            </a:prstGeom>
            <a:noFill/>
          </p:spPr>
          <p:txBody>
            <a:bodyPr wrap="none" lIns="179259" tIns="143407" rIns="179259" bIns="143407" rtlCol="0" anchor="ctr">
              <a:spAutoFit/>
            </a:bodyPr>
            <a:lstStyle/>
            <a:p>
              <a:pPr algn="ctr" defTabSz="914192">
                <a:lnSpc>
                  <a:spcPct val="90000"/>
                </a:lnSpc>
                <a:spcAft>
                  <a:spcPts val="588"/>
                </a:spcAft>
                <a:defRPr/>
              </a:pPr>
              <a:r>
                <a:rPr lang="en-US" sz="1077" b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j-lt"/>
                </a:rPr>
                <a:t>Millions of actions</a:t>
              </a: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61304336-2CEF-4504-B4C1-5BCDFDEFE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99256" y="930975"/>
            <a:ext cx="451328" cy="438876"/>
            <a:chOff x="4140545" y="827637"/>
            <a:chExt cx="549630" cy="549630"/>
          </a:xfrm>
        </p:grpSpPr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802EAA63-C30B-4A91-957F-DD66C0FC8649}"/>
                </a:ext>
              </a:extLst>
            </p:cNvPr>
            <p:cNvSpPr/>
            <p:nvPr/>
          </p:nvSpPr>
          <p:spPr bwMode="auto">
            <a:xfrm>
              <a:off x="4140545" y="827637"/>
              <a:ext cx="549630" cy="549630"/>
            </a:xfrm>
            <a:prstGeom prst="ellipse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>
              <a:outerShdw blurRad="254000" dist="50800" dir="2700000" algn="ctr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205">
                <a:spcBef>
                  <a:spcPct val="0"/>
                </a:spcBef>
                <a:spcAft>
                  <a:spcPts val="1199"/>
                </a:spcAft>
                <a:defRPr/>
              </a:pPr>
              <a:endParaRPr lang="en-US" sz="1630" err="1">
                <a:ln w="3175">
                  <a:noFill/>
                </a:ln>
                <a:gradFill>
                  <a:gsLst>
                    <a:gs pos="0">
                      <a:srgbClr val="0078D4"/>
                    </a:gs>
                    <a:gs pos="100000">
                      <a:srgbClr val="0078D4"/>
                    </a:gs>
                  </a:gsLst>
                  <a:lin ang="5400000" scaled="0"/>
                </a:gradFill>
                <a:latin typeface="Segoe UI Semibold"/>
                <a:cs typeface="Segoe UI Semilight" panose="020B0402040204020203" pitchFamily="34" charset="0"/>
              </a:endParaRPr>
            </a:p>
          </p:txBody>
        </p:sp>
        <p:grpSp>
          <p:nvGrpSpPr>
            <p:cNvPr id="259" name="Group 4">
              <a:extLst>
                <a:ext uri="{FF2B5EF4-FFF2-40B4-BE49-F238E27FC236}">
                  <a16:creationId xmlns:a16="http://schemas.microsoft.com/office/drawing/2014/main" id="{F6E5A604-9718-4D6D-9CF6-06486E56F14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269477" y="931743"/>
              <a:ext cx="304959" cy="304959"/>
              <a:chOff x="2490" y="496"/>
              <a:chExt cx="215" cy="215"/>
            </a:xfrm>
          </p:grpSpPr>
          <p:sp>
            <p:nvSpPr>
              <p:cNvPr id="260" name="Freeform 5">
                <a:extLst>
                  <a:ext uri="{FF2B5EF4-FFF2-40B4-BE49-F238E27FC236}">
                    <a16:creationId xmlns:a16="http://schemas.microsoft.com/office/drawing/2014/main" id="{973F337C-9EA4-43C6-8451-030AFDDF8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0" y="496"/>
                <a:ext cx="166" cy="116"/>
              </a:xfrm>
              <a:custGeom>
                <a:avLst/>
                <a:gdLst>
                  <a:gd name="T0" fmla="*/ 163 w 267"/>
                  <a:gd name="T1" fmla="*/ 187 h 187"/>
                  <a:gd name="T2" fmla="*/ 163 w 267"/>
                  <a:gd name="T3" fmla="*/ 187 h 187"/>
                  <a:gd name="T4" fmla="*/ 267 w 267"/>
                  <a:gd name="T5" fmla="*/ 84 h 187"/>
                  <a:gd name="T6" fmla="*/ 267 w 267"/>
                  <a:gd name="T7" fmla="*/ 84 h 187"/>
                  <a:gd name="T8" fmla="*/ 267 w 267"/>
                  <a:gd name="T9" fmla="*/ 0 h 187"/>
                  <a:gd name="T10" fmla="*/ 0 w 267"/>
                  <a:gd name="T11" fmla="*/ 0 h 187"/>
                  <a:gd name="T12" fmla="*/ 0 w 267"/>
                  <a:gd name="T13" fmla="*/ 187 h 187"/>
                  <a:gd name="T14" fmla="*/ 163 w 267"/>
                  <a:gd name="T15" fmla="*/ 187 h 187"/>
                  <a:gd name="T16" fmla="*/ 163 w 267"/>
                  <a:gd name="T17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7" h="187">
                    <a:moveTo>
                      <a:pt x="163" y="187"/>
                    </a:moveTo>
                    <a:lnTo>
                      <a:pt x="163" y="187"/>
                    </a:lnTo>
                    <a:cubicBezTo>
                      <a:pt x="163" y="130"/>
                      <a:pt x="210" y="83"/>
                      <a:pt x="267" y="84"/>
                    </a:cubicBezTo>
                    <a:lnTo>
                      <a:pt x="267" y="84"/>
                    </a:lnTo>
                    <a:lnTo>
                      <a:pt x="267" y="0"/>
                    </a:lnTo>
                    <a:lnTo>
                      <a:pt x="0" y="0"/>
                    </a:lnTo>
                    <a:lnTo>
                      <a:pt x="0" y="187"/>
                    </a:lnTo>
                    <a:lnTo>
                      <a:pt x="163" y="187"/>
                    </a:lnTo>
                    <a:lnTo>
                      <a:pt x="163" y="187"/>
                    </a:lnTo>
                    <a:close/>
                  </a:path>
                </a:pathLst>
              </a:custGeom>
              <a:solidFill>
                <a:srgbClr val="C1C1C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pPr defTabSz="914192">
                  <a:defRPr/>
                </a:pPr>
                <a:endParaRPr lang="en-US" sz="1765">
                  <a:solidFill>
                    <a:srgbClr val="282828"/>
                  </a:solidFill>
                  <a:latin typeface="Segoe UI"/>
                </a:endParaRPr>
              </a:p>
            </p:txBody>
          </p:sp>
          <p:sp>
            <p:nvSpPr>
              <p:cNvPr id="261" name="Freeform 7">
                <a:extLst>
                  <a:ext uri="{FF2B5EF4-FFF2-40B4-BE49-F238E27FC236}">
                    <a16:creationId xmlns:a16="http://schemas.microsoft.com/office/drawing/2014/main" id="{CB82D130-AC86-4D8E-A582-28349218B2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56" y="563"/>
                <a:ext cx="149" cy="148"/>
              </a:xfrm>
              <a:custGeom>
                <a:avLst/>
                <a:gdLst>
                  <a:gd name="T0" fmla="*/ 160 w 239"/>
                  <a:gd name="T1" fmla="*/ 132 h 239"/>
                  <a:gd name="T2" fmla="*/ 160 w 239"/>
                  <a:gd name="T3" fmla="*/ 132 h 239"/>
                  <a:gd name="T4" fmla="*/ 129 w 239"/>
                  <a:gd name="T5" fmla="*/ 122 h 239"/>
                  <a:gd name="T6" fmla="*/ 119 w 239"/>
                  <a:gd name="T7" fmla="*/ 112 h 239"/>
                  <a:gd name="T8" fmla="*/ 107 w 239"/>
                  <a:gd name="T9" fmla="*/ 79 h 239"/>
                  <a:gd name="T10" fmla="*/ 107 w 239"/>
                  <a:gd name="T11" fmla="*/ 79 h 239"/>
                  <a:gd name="T12" fmla="*/ 160 w 239"/>
                  <a:gd name="T13" fmla="*/ 26 h 239"/>
                  <a:gd name="T14" fmla="*/ 160 w 239"/>
                  <a:gd name="T15" fmla="*/ 26 h 239"/>
                  <a:gd name="T16" fmla="*/ 213 w 239"/>
                  <a:gd name="T17" fmla="*/ 79 h 239"/>
                  <a:gd name="T18" fmla="*/ 160 w 239"/>
                  <a:gd name="T19" fmla="*/ 132 h 239"/>
                  <a:gd name="T20" fmla="*/ 160 w 239"/>
                  <a:gd name="T21" fmla="*/ 0 h 239"/>
                  <a:gd name="T22" fmla="*/ 160 w 239"/>
                  <a:gd name="T23" fmla="*/ 0 h 239"/>
                  <a:gd name="T24" fmla="*/ 160 w 239"/>
                  <a:gd name="T25" fmla="*/ 0 h 239"/>
                  <a:gd name="T26" fmla="*/ 80 w 239"/>
                  <a:gd name="T27" fmla="*/ 79 h 239"/>
                  <a:gd name="T28" fmla="*/ 94 w 239"/>
                  <a:gd name="T29" fmla="*/ 125 h 239"/>
                  <a:gd name="T30" fmla="*/ 77 w 239"/>
                  <a:gd name="T31" fmla="*/ 142 h 239"/>
                  <a:gd name="T32" fmla="*/ 4 w 239"/>
                  <a:gd name="T33" fmla="*/ 216 h 239"/>
                  <a:gd name="T34" fmla="*/ 0 w 239"/>
                  <a:gd name="T35" fmla="*/ 226 h 239"/>
                  <a:gd name="T36" fmla="*/ 4 w 239"/>
                  <a:gd name="T37" fmla="*/ 235 h 239"/>
                  <a:gd name="T38" fmla="*/ 13 w 239"/>
                  <a:gd name="T39" fmla="*/ 239 h 239"/>
                  <a:gd name="T40" fmla="*/ 23 w 239"/>
                  <a:gd name="T41" fmla="*/ 235 h 239"/>
                  <a:gd name="T42" fmla="*/ 96 w 239"/>
                  <a:gd name="T43" fmla="*/ 161 h 239"/>
                  <a:gd name="T44" fmla="*/ 113 w 239"/>
                  <a:gd name="T45" fmla="*/ 144 h 239"/>
                  <a:gd name="T46" fmla="*/ 160 w 239"/>
                  <a:gd name="T47" fmla="*/ 159 h 239"/>
                  <a:gd name="T48" fmla="*/ 239 w 239"/>
                  <a:gd name="T49" fmla="*/ 79 h 239"/>
                  <a:gd name="T50" fmla="*/ 160 w 239"/>
                  <a:gd name="T51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9" h="239">
                    <a:moveTo>
                      <a:pt x="160" y="132"/>
                    </a:moveTo>
                    <a:lnTo>
                      <a:pt x="160" y="132"/>
                    </a:lnTo>
                    <a:cubicBezTo>
                      <a:pt x="148" y="132"/>
                      <a:pt x="137" y="128"/>
                      <a:pt x="129" y="122"/>
                    </a:cubicBezTo>
                    <a:cubicBezTo>
                      <a:pt x="125" y="119"/>
                      <a:pt x="122" y="115"/>
                      <a:pt x="119" y="112"/>
                    </a:cubicBezTo>
                    <a:cubicBezTo>
                      <a:pt x="111" y="103"/>
                      <a:pt x="107" y="91"/>
                      <a:pt x="107" y="79"/>
                    </a:cubicBezTo>
                    <a:lnTo>
                      <a:pt x="107" y="79"/>
                    </a:lnTo>
                    <a:cubicBezTo>
                      <a:pt x="107" y="50"/>
                      <a:pt x="131" y="26"/>
                      <a:pt x="160" y="26"/>
                    </a:cubicBezTo>
                    <a:lnTo>
                      <a:pt x="160" y="26"/>
                    </a:lnTo>
                    <a:cubicBezTo>
                      <a:pt x="189" y="26"/>
                      <a:pt x="213" y="50"/>
                      <a:pt x="213" y="79"/>
                    </a:cubicBezTo>
                    <a:cubicBezTo>
                      <a:pt x="212" y="108"/>
                      <a:pt x="189" y="132"/>
                      <a:pt x="160" y="132"/>
                    </a:cubicBezTo>
                    <a:close/>
                    <a:moveTo>
                      <a:pt x="160" y="0"/>
                    </a:moveTo>
                    <a:lnTo>
                      <a:pt x="160" y="0"/>
                    </a:lnTo>
                    <a:lnTo>
                      <a:pt x="160" y="0"/>
                    </a:lnTo>
                    <a:cubicBezTo>
                      <a:pt x="116" y="0"/>
                      <a:pt x="80" y="35"/>
                      <a:pt x="80" y="79"/>
                    </a:cubicBezTo>
                    <a:cubicBezTo>
                      <a:pt x="80" y="96"/>
                      <a:pt x="85" y="112"/>
                      <a:pt x="94" y="125"/>
                    </a:cubicBezTo>
                    <a:lnTo>
                      <a:pt x="77" y="142"/>
                    </a:lnTo>
                    <a:lnTo>
                      <a:pt x="4" y="216"/>
                    </a:lnTo>
                    <a:cubicBezTo>
                      <a:pt x="1" y="219"/>
                      <a:pt x="0" y="222"/>
                      <a:pt x="0" y="226"/>
                    </a:cubicBezTo>
                    <a:cubicBezTo>
                      <a:pt x="0" y="229"/>
                      <a:pt x="1" y="232"/>
                      <a:pt x="4" y="235"/>
                    </a:cubicBezTo>
                    <a:cubicBezTo>
                      <a:pt x="6" y="238"/>
                      <a:pt x="10" y="239"/>
                      <a:pt x="13" y="239"/>
                    </a:cubicBezTo>
                    <a:cubicBezTo>
                      <a:pt x="17" y="239"/>
                      <a:pt x="20" y="238"/>
                      <a:pt x="23" y="235"/>
                    </a:cubicBezTo>
                    <a:lnTo>
                      <a:pt x="96" y="161"/>
                    </a:lnTo>
                    <a:lnTo>
                      <a:pt x="113" y="144"/>
                    </a:lnTo>
                    <a:cubicBezTo>
                      <a:pt x="126" y="153"/>
                      <a:pt x="142" y="159"/>
                      <a:pt x="160" y="159"/>
                    </a:cubicBezTo>
                    <a:cubicBezTo>
                      <a:pt x="203" y="159"/>
                      <a:pt x="239" y="123"/>
                      <a:pt x="239" y="79"/>
                    </a:cubicBezTo>
                    <a:cubicBezTo>
                      <a:pt x="239" y="35"/>
                      <a:pt x="204" y="0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pPr defTabSz="914192">
                  <a:defRPr/>
                </a:pPr>
                <a:endParaRPr lang="en-US" sz="1765">
                  <a:solidFill>
                    <a:srgbClr val="282828"/>
                  </a:solidFill>
                  <a:latin typeface="Segoe UI"/>
                </a:endParaRPr>
              </a:p>
            </p:txBody>
          </p:sp>
        </p:grp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2A9CEEE0-BE04-45FF-AC14-40CDFE8D6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25180" y="783107"/>
            <a:ext cx="504905" cy="490975"/>
            <a:chOff x="7616877" y="664754"/>
            <a:chExt cx="614876" cy="614876"/>
          </a:xfrm>
        </p:grpSpPr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03CE2BB4-736E-461D-9003-8B52EA42F8B4}"/>
                </a:ext>
              </a:extLst>
            </p:cNvPr>
            <p:cNvSpPr/>
            <p:nvPr/>
          </p:nvSpPr>
          <p:spPr bwMode="auto">
            <a:xfrm>
              <a:off x="7616877" y="664754"/>
              <a:ext cx="614876" cy="614876"/>
            </a:xfrm>
            <a:prstGeom prst="ellipse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>
              <a:outerShdw blurRad="254000" dist="50800" dir="2700000" algn="ctr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205">
                <a:spcBef>
                  <a:spcPct val="0"/>
                </a:spcBef>
                <a:spcAft>
                  <a:spcPts val="1199"/>
                </a:spcAft>
                <a:defRPr/>
              </a:pPr>
              <a:endParaRPr lang="en-US" sz="1630" err="1">
                <a:ln w="3175">
                  <a:noFill/>
                </a:ln>
                <a:gradFill>
                  <a:gsLst>
                    <a:gs pos="0">
                      <a:srgbClr val="0078D4"/>
                    </a:gs>
                    <a:gs pos="100000">
                      <a:srgbClr val="0078D4"/>
                    </a:gs>
                  </a:gsLst>
                  <a:lin ang="5400000" scaled="0"/>
                </a:gradFill>
                <a:latin typeface="Segoe UI Semibold"/>
                <a:cs typeface="Segoe UI Semilight" panose="020B0402040204020203" pitchFamily="34" charset="0"/>
              </a:endParaRPr>
            </a:p>
          </p:txBody>
        </p:sp>
        <p:grpSp>
          <p:nvGrpSpPr>
            <p:cNvPr id="264" name="Group 10">
              <a:extLst>
                <a:ext uri="{FF2B5EF4-FFF2-40B4-BE49-F238E27FC236}">
                  <a16:creationId xmlns:a16="http://schemas.microsoft.com/office/drawing/2014/main" id="{A1FE9765-813B-4C9B-87B4-3F2161C4074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763870" y="819070"/>
              <a:ext cx="328613" cy="254000"/>
              <a:chOff x="5133" y="528"/>
              <a:chExt cx="207" cy="160"/>
            </a:xfrm>
          </p:grpSpPr>
          <p:sp>
            <p:nvSpPr>
              <p:cNvPr id="265" name="Freeform 11">
                <a:extLst>
                  <a:ext uri="{FF2B5EF4-FFF2-40B4-BE49-F238E27FC236}">
                    <a16:creationId xmlns:a16="http://schemas.microsoft.com/office/drawing/2014/main" id="{FED7CA9B-D52D-4507-8B24-CBA9479F9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7" y="569"/>
                <a:ext cx="58" cy="32"/>
              </a:xfrm>
              <a:custGeom>
                <a:avLst/>
                <a:gdLst>
                  <a:gd name="T0" fmla="*/ 93 w 93"/>
                  <a:gd name="T1" fmla="*/ 51 h 51"/>
                  <a:gd name="T2" fmla="*/ 93 w 93"/>
                  <a:gd name="T3" fmla="*/ 51 h 51"/>
                  <a:gd name="T4" fmla="*/ 93 w 93"/>
                  <a:gd name="T5" fmla="*/ 19 h 51"/>
                  <a:gd name="T6" fmla="*/ 91 w 93"/>
                  <a:gd name="T7" fmla="*/ 12 h 51"/>
                  <a:gd name="T8" fmla="*/ 87 w 93"/>
                  <a:gd name="T9" fmla="*/ 6 h 51"/>
                  <a:gd name="T10" fmla="*/ 81 w 93"/>
                  <a:gd name="T11" fmla="*/ 2 h 51"/>
                  <a:gd name="T12" fmla="*/ 74 w 93"/>
                  <a:gd name="T13" fmla="*/ 0 h 51"/>
                  <a:gd name="T14" fmla="*/ 18 w 93"/>
                  <a:gd name="T15" fmla="*/ 0 h 51"/>
                  <a:gd name="T16" fmla="*/ 11 w 93"/>
                  <a:gd name="T17" fmla="*/ 2 h 51"/>
                  <a:gd name="T18" fmla="*/ 6 w 93"/>
                  <a:gd name="T19" fmla="*/ 6 h 51"/>
                  <a:gd name="T20" fmla="*/ 1 w 93"/>
                  <a:gd name="T21" fmla="*/ 12 h 51"/>
                  <a:gd name="T22" fmla="*/ 0 w 93"/>
                  <a:gd name="T23" fmla="*/ 19 h 51"/>
                  <a:gd name="T24" fmla="*/ 0 w 93"/>
                  <a:gd name="T25" fmla="*/ 51 h 51"/>
                  <a:gd name="T26" fmla="*/ 48 w 93"/>
                  <a:gd name="T27" fmla="*/ 49 h 51"/>
                  <a:gd name="T28" fmla="*/ 93 w 93"/>
                  <a:gd name="T2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3" h="51">
                    <a:moveTo>
                      <a:pt x="93" y="51"/>
                    </a:moveTo>
                    <a:lnTo>
                      <a:pt x="93" y="51"/>
                    </a:lnTo>
                    <a:lnTo>
                      <a:pt x="93" y="19"/>
                    </a:lnTo>
                    <a:cubicBezTo>
                      <a:pt x="93" y="17"/>
                      <a:pt x="92" y="14"/>
                      <a:pt x="91" y="12"/>
                    </a:cubicBezTo>
                    <a:cubicBezTo>
                      <a:pt x="90" y="10"/>
                      <a:pt x="89" y="8"/>
                      <a:pt x="87" y="6"/>
                    </a:cubicBezTo>
                    <a:cubicBezTo>
                      <a:pt x="85" y="4"/>
                      <a:pt x="83" y="3"/>
                      <a:pt x="81" y="2"/>
                    </a:cubicBezTo>
                    <a:cubicBezTo>
                      <a:pt x="78" y="1"/>
                      <a:pt x="76" y="0"/>
                      <a:pt x="74" y="0"/>
                    </a:cubicBezTo>
                    <a:lnTo>
                      <a:pt x="18" y="0"/>
                    </a:lnTo>
                    <a:cubicBezTo>
                      <a:pt x="16" y="0"/>
                      <a:pt x="14" y="1"/>
                      <a:pt x="11" y="2"/>
                    </a:cubicBezTo>
                    <a:cubicBezTo>
                      <a:pt x="9" y="3"/>
                      <a:pt x="7" y="4"/>
                      <a:pt x="6" y="6"/>
                    </a:cubicBezTo>
                    <a:cubicBezTo>
                      <a:pt x="4" y="8"/>
                      <a:pt x="2" y="10"/>
                      <a:pt x="1" y="12"/>
                    </a:cubicBezTo>
                    <a:cubicBezTo>
                      <a:pt x="0" y="14"/>
                      <a:pt x="0" y="17"/>
                      <a:pt x="0" y="19"/>
                    </a:cubicBezTo>
                    <a:lnTo>
                      <a:pt x="0" y="51"/>
                    </a:lnTo>
                    <a:cubicBezTo>
                      <a:pt x="16" y="49"/>
                      <a:pt x="32" y="49"/>
                      <a:pt x="48" y="49"/>
                    </a:cubicBezTo>
                    <a:cubicBezTo>
                      <a:pt x="63" y="49"/>
                      <a:pt x="78" y="49"/>
                      <a:pt x="93" y="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pPr defTabSz="914192">
                  <a:defRPr/>
                </a:pPr>
                <a:endParaRPr lang="en-US" sz="1765">
                  <a:solidFill>
                    <a:srgbClr val="282828"/>
                  </a:solidFill>
                  <a:latin typeface="Segoe UI"/>
                </a:endParaRPr>
              </a:p>
            </p:txBody>
          </p:sp>
          <p:sp>
            <p:nvSpPr>
              <p:cNvPr id="266" name="Freeform 12">
                <a:extLst>
                  <a:ext uri="{FF2B5EF4-FFF2-40B4-BE49-F238E27FC236}">
                    <a16:creationId xmlns:a16="http://schemas.microsoft.com/office/drawing/2014/main" id="{C5F21F62-ADE1-4FC4-B36E-2F1AF54B2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9" y="528"/>
                <a:ext cx="34" cy="32"/>
              </a:xfrm>
              <a:custGeom>
                <a:avLst/>
                <a:gdLst>
                  <a:gd name="T0" fmla="*/ 27 w 54"/>
                  <a:gd name="T1" fmla="*/ 53 h 53"/>
                  <a:gd name="T2" fmla="*/ 27 w 54"/>
                  <a:gd name="T3" fmla="*/ 53 h 53"/>
                  <a:gd name="T4" fmla="*/ 54 w 54"/>
                  <a:gd name="T5" fmla="*/ 26 h 53"/>
                  <a:gd name="T6" fmla="*/ 27 w 54"/>
                  <a:gd name="T7" fmla="*/ 0 h 53"/>
                  <a:gd name="T8" fmla="*/ 0 w 54"/>
                  <a:gd name="T9" fmla="*/ 26 h 53"/>
                  <a:gd name="T10" fmla="*/ 27 w 54"/>
                  <a:gd name="T1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3">
                    <a:moveTo>
                      <a:pt x="27" y="53"/>
                    </a:moveTo>
                    <a:lnTo>
                      <a:pt x="27" y="53"/>
                    </a:lnTo>
                    <a:cubicBezTo>
                      <a:pt x="42" y="53"/>
                      <a:pt x="54" y="41"/>
                      <a:pt x="54" y="26"/>
                    </a:cubicBezTo>
                    <a:cubicBezTo>
                      <a:pt x="54" y="11"/>
                      <a:pt x="42" y="0"/>
                      <a:pt x="27" y="0"/>
                    </a:cubicBezTo>
                    <a:cubicBezTo>
                      <a:pt x="12" y="0"/>
                      <a:pt x="0" y="11"/>
                      <a:pt x="0" y="26"/>
                    </a:cubicBezTo>
                    <a:cubicBezTo>
                      <a:pt x="0" y="41"/>
                      <a:pt x="12" y="53"/>
                      <a:pt x="27" y="5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pPr defTabSz="914192">
                  <a:defRPr/>
                </a:pPr>
                <a:endParaRPr lang="en-US" sz="1765">
                  <a:solidFill>
                    <a:srgbClr val="282828"/>
                  </a:solidFill>
                  <a:latin typeface="Segoe UI"/>
                </a:endParaRPr>
              </a:p>
            </p:txBody>
          </p:sp>
          <p:sp>
            <p:nvSpPr>
              <p:cNvPr id="267" name="Freeform 13">
                <a:extLst>
                  <a:ext uri="{FF2B5EF4-FFF2-40B4-BE49-F238E27FC236}">
                    <a16:creationId xmlns:a16="http://schemas.microsoft.com/office/drawing/2014/main" id="{7B698BB9-44C7-48A2-B23A-62C88F5C7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3" y="586"/>
                <a:ext cx="58" cy="39"/>
              </a:xfrm>
              <a:custGeom>
                <a:avLst/>
                <a:gdLst>
                  <a:gd name="T0" fmla="*/ 93 w 93"/>
                  <a:gd name="T1" fmla="*/ 18 h 63"/>
                  <a:gd name="T2" fmla="*/ 93 w 93"/>
                  <a:gd name="T3" fmla="*/ 18 h 63"/>
                  <a:gd name="T4" fmla="*/ 91 w 93"/>
                  <a:gd name="T5" fmla="*/ 12 h 63"/>
                  <a:gd name="T6" fmla="*/ 87 w 93"/>
                  <a:gd name="T7" fmla="*/ 6 h 63"/>
                  <a:gd name="T8" fmla="*/ 81 w 93"/>
                  <a:gd name="T9" fmla="*/ 1 h 63"/>
                  <a:gd name="T10" fmla="*/ 74 w 93"/>
                  <a:gd name="T11" fmla="*/ 0 h 63"/>
                  <a:gd name="T12" fmla="*/ 18 w 93"/>
                  <a:gd name="T13" fmla="*/ 0 h 63"/>
                  <a:gd name="T14" fmla="*/ 12 w 93"/>
                  <a:gd name="T15" fmla="*/ 1 h 63"/>
                  <a:gd name="T16" fmla="*/ 6 w 93"/>
                  <a:gd name="T17" fmla="*/ 6 h 63"/>
                  <a:gd name="T18" fmla="*/ 1 w 93"/>
                  <a:gd name="T19" fmla="*/ 12 h 63"/>
                  <a:gd name="T20" fmla="*/ 0 w 93"/>
                  <a:gd name="T21" fmla="*/ 18 h 63"/>
                  <a:gd name="T22" fmla="*/ 0 w 93"/>
                  <a:gd name="T23" fmla="*/ 62 h 63"/>
                  <a:gd name="T24" fmla="*/ 0 w 93"/>
                  <a:gd name="T25" fmla="*/ 63 h 63"/>
                  <a:gd name="T26" fmla="*/ 93 w 93"/>
                  <a:gd name="T27" fmla="*/ 28 h 63"/>
                  <a:gd name="T28" fmla="*/ 93 w 93"/>
                  <a:gd name="T29" fmla="*/ 1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3" h="63">
                    <a:moveTo>
                      <a:pt x="93" y="18"/>
                    </a:moveTo>
                    <a:lnTo>
                      <a:pt x="93" y="18"/>
                    </a:lnTo>
                    <a:cubicBezTo>
                      <a:pt x="93" y="16"/>
                      <a:pt x="92" y="14"/>
                      <a:pt x="91" y="12"/>
                    </a:cubicBezTo>
                    <a:cubicBezTo>
                      <a:pt x="90" y="10"/>
                      <a:pt x="89" y="8"/>
                      <a:pt x="87" y="6"/>
                    </a:cubicBezTo>
                    <a:cubicBezTo>
                      <a:pt x="85" y="4"/>
                      <a:pt x="83" y="3"/>
                      <a:pt x="81" y="1"/>
                    </a:cubicBezTo>
                    <a:cubicBezTo>
                      <a:pt x="79" y="0"/>
                      <a:pt x="76" y="0"/>
                      <a:pt x="74" y="0"/>
                    </a:cubicBezTo>
                    <a:lnTo>
                      <a:pt x="18" y="0"/>
                    </a:lnTo>
                    <a:cubicBezTo>
                      <a:pt x="16" y="0"/>
                      <a:pt x="14" y="0"/>
                      <a:pt x="12" y="1"/>
                    </a:cubicBezTo>
                    <a:cubicBezTo>
                      <a:pt x="9" y="3"/>
                      <a:pt x="7" y="4"/>
                      <a:pt x="6" y="6"/>
                    </a:cubicBezTo>
                    <a:cubicBezTo>
                      <a:pt x="4" y="7"/>
                      <a:pt x="2" y="9"/>
                      <a:pt x="1" y="12"/>
                    </a:cubicBezTo>
                    <a:cubicBezTo>
                      <a:pt x="0" y="14"/>
                      <a:pt x="0" y="16"/>
                      <a:pt x="0" y="18"/>
                    </a:cubicBezTo>
                    <a:lnTo>
                      <a:pt x="0" y="62"/>
                    </a:lnTo>
                    <a:cubicBezTo>
                      <a:pt x="0" y="62"/>
                      <a:pt x="0" y="63"/>
                      <a:pt x="0" y="63"/>
                    </a:cubicBezTo>
                    <a:cubicBezTo>
                      <a:pt x="21" y="46"/>
                      <a:pt x="55" y="34"/>
                      <a:pt x="93" y="28"/>
                    </a:cubicBezTo>
                    <a:lnTo>
                      <a:pt x="93" y="18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pPr defTabSz="914192">
                  <a:defRPr/>
                </a:pPr>
                <a:endParaRPr lang="en-US" sz="1765">
                  <a:solidFill>
                    <a:srgbClr val="282828"/>
                  </a:solidFill>
                  <a:latin typeface="Segoe UI"/>
                </a:endParaRPr>
              </a:p>
            </p:txBody>
          </p:sp>
          <p:sp>
            <p:nvSpPr>
              <p:cNvPr id="268" name="Freeform 14">
                <a:extLst>
                  <a:ext uri="{FF2B5EF4-FFF2-40B4-BE49-F238E27FC236}">
                    <a16:creationId xmlns:a16="http://schemas.microsoft.com/office/drawing/2014/main" id="{403A3F12-90E4-4E3C-81DE-23F70DA66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5" y="544"/>
                <a:ext cx="33" cy="33"/>
              </a:xfrm>
              <a:custGeom>
                <a:avLst/>
                <a:gdLst>
                  <a:gd name="T0" fmla="*/ 26 w 53"/>
                  <a:gd name="T1" fmla="*/ 0 h 53"/>
                  <a:gd name="T2" fmla="*/ 26 w 53"/>
                  <a:gd name="T3" fmla="*/ 0 h 53"/>
                  <a:gd name="T4" fmla="*/ 0 w 53"/>
                  <a:gd name="T5" fmla="*/ 27 h 53"/>
                  <a:gd name="T6" fmla="*/ 26 w 53"/>
                  <a:gd name="T7" fmla="*/ 53 h 53"/>
                  <a:gd name="T8" fmla="*/ 53 w 53"/>
                  <a:gd name="T9" fmla="*/ 27 h 53"/>
                  <a:gd name="T10" fmla="*/ 26 w 53"/>
                  <a:gd name="T1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3">
                    <a:moveTo>
                      <a:pt x="26" y="0"/>
                    </a:moveTo>
                    <a:lnTo>
                      <a:pt x="26" y="0"/>
                    </a:lnTo>
                    <a:cubicBezTo>
                      <a:pt x="12" y="0"/>
                      <a:pt x="0" y="12"/>
                      <a:pt x="0" y="27"/>
                    </a:cubicBezTo>
                    <a:cubicBezTo>
                      <a:pt x="0" y="42"/>
                      <a:pt x="12" y="53"/>
                      <a:pt x="26" y="53"/>
                    </a:cubicBezTo>
                    <a:cubicBezTo>
                      <a:pt x="41" y="53"/>
                      <a:pt x="53" y="42"/>
                      <a:pt x="53" y="27"/>
                    </a:cubicBezTo>
                    <a:cubicBezTo>
                      <a:pt x="53" y="12"/>
                      <a:pt x="41" y="0"/>
                      <a:pt x="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pPr defTabSz="914192">
                  <a:defRPr/>
                </a:pPr>
                <a:endParaRPr lang="en-US" sz="1765">
                  <a:solidFill>
                    <a:srgbClr val="282828"/>
                  </a:solidFill>
                  <a:latin typeface="Segoe UI"/>
                </a:endParaRPr>
              </a:p>
            </p:txBody>
          </p:sp>
          <p:sp>
            <p:nvSpPr>
              <p:cNvPr id="269" name="Freeform 15">
                <a:extLst>
                  <a:ext uri="{FF2B5EF4-FFF2-40B4-BE49-F238E27FC236}">
                    <a16:creationId xmlns:a16="http://schemas.microsoft.com/office/drawing/2014/main" id="{30B31831-CA21-4D1D-9513-2E4E9D3F07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1" y="586"/>
                <a:ext cx="59" cy="37"/>
              </a:xfrm>
              <a:custGeom>
                <a:avLst/>
                <a:gdLst>
                  <a:gd name="T0" fmla="*/ 94 w 94"/>
                  <a:gd name="T1" fmla="*/ 18 h 59"/>
                  <a:gd name="T2" fmla="*/ 94 w 94"/>
                  <a:gd name="T3" fmla="*/ 18 h 59"/>
                  <a:gd name="T4" fmla="*/ 92 w 94"/>
                  <a:gd name="T5" fmla="*/ 12 h 59"/>
                  <a:gd name="T6" fmla="*/ 88 w 94"/>
                  <a:gd name="T7" fmla="*/ 6 h 59"/>
                  <a:gd name="T8" fmla="*/ 82 w 94"/>
                  <a:gd name="T9" fmla="*/ 1 h 59"/>
                  <a:gd name="T10" fmla="*/ 75 w 94"/>
                  <a:gd name="T11" fmla="*/ 0 h 59"/>
                  <a:gd name="T12" fmla="*/ 19 w 94"/>
                  <a:gd name="T13" fmla="*/ 0 h 59"/>
                  <a:gd name="T14" fmla="*/ 12 w 94"/>
                  <a:gd name="T15" fmla="*/ 1 h 59"/>
                  <a:gd name="T16" fmla="*/ 6 w 94"/>
                  <a:gd name="T17" fmla="*/ 6 h 59"/>
                  <a:gd name="T18" fmla="*/ 2 w 94"/>
                  <a:gd name="T19" fmla="*/ 12 h 59"/>
                  <a:gd name="T20" fmla="*/ 0 w 94"/>
                  <a:gd name="T21" fmla="*/ 18 h 59"/>
                  <a:gd name="T22" fmla="*/ 0 w 94"/>
                  <a:gd name="T23" fmla="*/ 27 h 59"/>
                  <a:gd name="T24" fmla="*/ 94 w 94"/>
                  <a:gd name="T25" fmla="*/ 59 h 59"/>
                  <a:gd name="T26" fmla="*/ 94 w 94"/>
                  <a:gd name="T27" fmla="*/ 1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4" h="59">
                    <a:moveTo>
                      <a:pt x="94" y="18"/>
                    </a:moveTo>
                    <a:lnTo>
                      <a:pt x="94" y="18"/>
                    </a:lnTo>
                    <a:cubicBezTo>
                      <a:pt x="94" y="16"/>
                      <a:pt x="93" y="14"/>
                      <a:pt x="92" y="12"/>
                    </a:cubicBezTo>
                    <a:cubicBezTo>
                      <a:pt x="91" y="10"/>
                      <a:pt x="89" y="8"/>
                      <a:pt x="88" y="6"/>
                    </a:cubicBezTo>
                    <a:cubicBezTo>
                      <a:pt x="86" y="4"/>
                      <a:pt x="84" y="3"/>
                      <a:pt x="82" y="1"/>
                    </a:cubicBezTo>
                    <a:cubicBezTo>
                      <a:pt x="79" y="0"/>
                      <a:pt x="77" y="0"/>
                      <a:pt x="75" y="0"/>
                    </a:cubicBezTo>
                    <a:lnTo>
                      <a:pt x="19" y="0"/>
                    </a:lnTo>
                    <a:cubicBezTo>
                      <a:pt x="17" y="0"/>
                      <a:pt x="15" y="0"/>
                      <a:pt x="12" y="1"/>
                    </a:cubicBezTo>
                    <a:cubicBezTo>
                      <a:pt x="10" y="3"/>
                      <a:pt x="8" y="4"/>
                      <a:pt x="6" y="6"/>
                    </a:cubicBezTo>
                    <a:cubicBezTo>
                      <a:pt x="5" y="7"/>
                      <a:pt x="3" y="9"/>
                      <a:pt x="2" y="12"/>
                    </a:cubicBezTo>
                    <a:cubicBezTo>
                      <a:pt x="1" y="14"/>
                      <a:pt x="0" y="16"/>
                      <a:pt x="0" y="18"/>
                    </a:cubicBezTo>
                    <a:lnTo>
                      <a:pt x="0" y="27"/>
                    </a:lnTo>
                    <a:cubicBezTo>
                      <a:pt x="38" y="33"/>
                      <a:pt x="71" y="44"/>
                      <a:pt x="94" y="59"/>
                    </a:cubicBezTo>
                    <a:lnTo>
                      <a:pt x="94" y="18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pPr defTabSz="914192">
                  <a:defRPr/>
                </a:pPr>
                <a:endParaRPr lang="en-US" sz="1765">
                  <a:solidFill>
                    <a:srgbClr val="282828"/>
                  </a:solidFill>
                  <a:latin typeface="Segoe UI"/>
                </a:endParaRPr>
              </a:p>
            </p:txBody>
          </p:sp>
          <p:sp>
            <p:nvSpPr>
              <p:cNvPr id="270" name="Freeform 16">
                <a:extLst>
                  <a:ext uri="{FF2B5EF4-FFF2-40B4-BE49-F238E27FC236}">
                    <a16:creationId xmlns:a16="http://schemas.microsoft.com/office/drawing/2014/main" id="{65FCBA69-0080-4C42-8252-D0460D166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" y="544"/>
                <a:ext cx="33" cy="33"/>
              </a:xfrm>
              <a:custGeom>
                <a:avLst/>
                <a:gdLst>
                  <a:gd name="T0" fmla="*/ 0 w 54"/>
                  <a:gd name="T1" fmla="*/ 27 h 53"/>
                  <a:gd name="T2" fmla="*/ 0 w 54"/>
                  <a:gd name="T3" fmla="*/ 27 h 53"/>
                  <a:gd name="T4" fmla="*/ 27 w 54"/>
                  <a:gd name="T5" fmla="*/ 53 h 53"/>
                  <a:gd name="T6" fmla="*/ 54 w 54"/>
                  <a:gd name="T7" fmla="*/ 27 h 53"/>
                  <a:gd name="T8" fmla="*/ 27 w 54"/>
                  <a:gd name="T9" fmla="*/ 0 h 53"/>
                  <a:gd name="T10" fmla="*/ 0 w 54"/>
                  <a:gd name="T11" fmla="*/ 2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3">
                    <a:moveTo>
                      <a:pt x="0" y="27"/>
                    </a:moveTo>
                    <a:lnTo>
                      <a:pt x="0" y="27"/>
                    </a:lnTo>
                    <a:cubicBezTo>
                      <a:pt x="0" y="42"/>
                      <a:pt x="12" y="53"/>
                      <a:pt x="27" y="53"/>
                    </a:cubicBezTo>
                    <a:cubicBezTo>
                      <a:pt x="42" y="53"/>
                      <a:pt x="54" y="42"/>
                      <a:pt x="54" y="27"/>
                    </a:cubicBezTo>
                    <a:cubicBezTo>
                      <a:pt x="54" y="12"/>
                      <a:pt x="42" y="0"/>
                      <a:pt x="27" y="0"/>
                    </a:cubicBezTo>
                    <a:cubicBezTo>
                      <a:pt x="12" y="0"/>
                      <a:pt x="0" y="12"/>
                      <a:pt x="0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pPr defTabSz="914192">
                  <a:defRPr/>
                </a:pPr>
                <a:endParaRPr lang="en-US" sz="1765">
                  <a:solidFill>
                    <a:srgbClr val="282828"/>
                  </a:solidFill>
                  <a:latin typeface="Segoe UI"/>
                </a:endParaRPr>
              </a:p>
            </p:txBody>
          </p:sp>
          <p:sp>
            <p:nvSpPr>
              <p:cNvPr id="271" name="Freeform 17">
                <a:extLst>
                  <a:ext uri="{FF2B5EF4-FFF2-40B4-BE49-F238E27FC236}">
                    <a16:creationId xmlns:a16="http://schemas.microsoft.com/office/drawing/2014/main" id="{63119B35-0682-4A16-AEE8-7E5C5E833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5" y="616"/>
                <a:ext cx="205" cy="72"/>
              </a:xfrm>
              <a:custGeom>
                <a:avLst/>
                <a:gdLst>
                  <a:gd name="T0" fmla="*/ 311 w 331"/>
                  <a:gd name="T1" fmla="*/ 31 h 116"/>
                  <a:gd name="T2" fmla="*/ 311 w 331"/>
                  <a:gd name="T3" fmla="*/ 31 h 116"/>
                  <a:gd name="T4" fmla="*/ 236 w 331"/>
                  <a:gd name="T5" fmla="*/ 6 h 116"/>
                  <a:gd name="T6" fmla="*/ 192 w 331"/>
                  <a:gd name="T7" fmla="*/ 1 h 116"/>
                  <a:gd name="T8" fmla="*/ 165 w 331"/>
                  <a:gd name="T9" fmla="*/ 0 h 116"/>
                  <a:gd name="T10" fmla="*/ 135 w 331"/>
                  <a:gd name="T11" fmla="*/ 1 h 116"/>
                  <a:gd name="T12" fmla="*/ 90 w 331"/>
                  <a:gd name="T13" fmla="*/ 7 h 116"/>
                  <a:gd name="T14" fmla="*/ 15 w 331"/>
                  <a:gd name="T15" fmla="*/ 34 h 116"/>
                  <a:gd name="T16" fmla="*/ 0 w 331"/>
                  <a:gd name="T17" fmla="*/ 58 h 116"/>
                  <a:gd name="T18" fmla="*/ 165 w 331"/>
                  <a:gd name="T19" fmla="*/ 116 h 116"/>
                  <a:gd name="T20" fmla="*/ 331 w 331"/>
                  <a:gd name="T21" fmla="*/ 58 h 116"/>
                  <a:gd name="T22" fmla="*/ 311 w 331"/>
                  <a:gd name="T23" fmla="*/ 31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1" h="116">
                    <a:moveTo>
                      <a:pt x="311" y="31"/>
                    </a:moveTo>
                    <a:lnTo>
                      <a:pt x="311" y="31"/>
                    </a:lnTo>
                    <a:cubicBezTo>
                      <a:pt x="295" y="20"/>
                      <a:pt x="268" y="11"/>
                      <a:pt x="236" y="6"/>
                    </a:cubicBezTo>
                    <a:cubicBezTo>
                      <a:pt x="223" y="4"/>
                      <a:pt x="208" y="2"/>
                      <a:pt x="192" y="1"/>
                    </a:cubicBezTo>
                    <a:cubicBezTo>
                      <a:pt x="183" y="1"/>
                      <a:pt x="174" y="0"/>
                      <a:pt x="165" y="0"/>
                    </a:cubicBezTo>
                    <a:cubicBezTo>
                      <a:pt x="155" y="0"/>
                      <a:pt x="145" y="1"/>
                      <a:pt x="135" y="1"/>
                    </a:cubicBezTo>
                    <a:cubicBezTo>
                      <a:pt x="119" y="2"/>
                      <a:pt x="104" y="4"/>
                      <a:pt x="90" y="7"/>
                    </a:cubicBezTo>
                    <a:cubicBezTo>
                      <a:pt x="57" y="13"/>
                      <a:pt x="31" y="22"/>
                      <a:pt x="15" y="34"/>
                    </a:cubicBezTo>
                    <a:cubicBezTo>
                      <a:pt x="5" y="41"/>
                      <a:pt x="0" y="50"/>
                      <a:pt x="0" y="58"/>
                    </a:cubicBezTo>
                    <a:cubicBezTo>
                      <a:pt x="0" y="90"/>
                      <a:pt x="74" y="116"/>
                      <a:pt x="165" y="116"/>
                    </a:cubicBezTo>
                    <a:cubicBezTo>
                      <a:pt x="257" y="116"/>
                      <a:pt x="331" y="90"/>
                      <a:pt x="331" y="58"/>
                    </a:cubicBezTo>
                    <a:cubicBezTo>
                      <a:pt x="331" y="48"/>
                      <a:pt x="324" y="39"/>
                      <a:pt x="311" y="31"/>
                    </a:cubicBezTo>
                    <a:close/>
                  </a:path>
                </a:pathLst>
              </a:custGeom>
              <a:solidFill>
                <a:srgbClr val="C1C1C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pPr defTabSz="914192">
                  <a:defRPr/>
                </a:pPr>
                <a:endParaRPr lang="en-US" sz="1765">
                  <a:solidFill>
                    <a:srgbClr val="282828"/>
                  </a:solidFill>
                  <a:latin typeface="Segoe UI"/>
                </a:endParaRPr>
              </a:p>
            </p:txBody>
          </p:sp>
        </p:grpSp>
      </p:grpSp>
      <p:pic>
        <p:nvPicPr>
          <p:cNvPr id="125" name="Picture 124">
            <a:extLst>
              <a:ext uri="{FF2B5EF4-FFF2-40B4-BE49-F238E27FC236}">
                <a16:creationId xmlns:a16="http://schemas.microsoft.com/office/drawing/2014/main" id="{719EB026-B53A-411A-BCE3-60883C3FF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730" y="2738224"/>
            <a:ext cx="367618" cy="35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09869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BB818021-4D3E-8846-B17E-4AF10C8C3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833491" y="4889705"/>
            <a:ext cx="6512190" cy="2399783"/>
          </a:xfrm>
          <a:custGeom>
            <a:avLst/>
            <a:gdLst>
              <a:gd name="connsiteX0" fmla="*/ 2860733 w 5705907"/>
              <a:gd name="connsiteY0" fmla="*/ 9 h 1920884"/>
              <a:gd name="connsiteX1" fmla="*/ 4784524 w 5705907"/>
              <a:gd name="connsiteY1" fmla="*/ 702077 h 1920884"/>
              <a:gd name="connsiteX2" fmla="*/ 5617225 w 5705907"/>
              <a:gd name="connsiteY2" fmla="*/ 1733500 h 1920884"/>
              <a:gd name="connsiteX3" fmla="*/ 5705907 w 5705907"/>
              <a:gd name="connsiteY3" fmla="*/ 1920884 h 1920884"/>
              <a:gd name="connsiteX4" fmla="*/ 0 w 5705907"/>
              <a:gd name="connsiteY4" fmla="*/ 1920884 h 1920884"/>
              <a:gd name="connsiteX5" fmla="*/ 96491 w 5705907"/>
              <a:gd name="connsiteY5" fmla="*/ 1719402 h 1920884"/>
              <a:gd name="connsiteX6" fmla="*/ 933812 w 5705907"/>
              <a:gd name="connsiteY6" fmla="*/ 692244 h 1920884"/>
              <a:gd name="connsiteX7" fmla="*/ 2860733 w 5705907"/>
              <a:gd name="connsiteY7" fmla="*/ 9 h 192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5907" h="1920884">
                <a:moveTo>
                  <a:pt x="2860733" y="9"/>
                </a:moveTo>
                <a:cubicBezTo>
                  <a:pt x="3539495" y="1741"/>
                  <a:pt x="4217735" y="235860"/>
                  <a:pt x="4784524" y="702077"/>
                </a:cubicBezTo>
                <a:cubicBezTo>
                  <a:pt x="5133232" y="988910"/>
                  <a:pt x="5413008" y="1341595"/>
                  <a:pt x="5617225" y="1733500"/>
                </a:cubicBezTo>
                <a:lnTo>
                  <a:pt x="5705907" y="1920884"/>
                </a:lnTo>
                <a:lnTo>
                  <a:pt x="0" y="1920884"/>
                </a:lnTo>
                <a:lnTo>
                  <a:pt x="96491" y="1719402"/>
                </a:lnTo>
                <a:cubicBezTo>
                  <a:pt x="302464" y="1328545"/>
                  <a:pt x="583820" y="977293"/>
                  <a:pt x="933812" y="692244"/>
                </a:cubicBezTo>
                <a:cubicBezTo>
                  <a:pt x="1502689" y="228925"/>
                  <a:pt x="2181972" y="-1726"/>
                  <a:pt x="2860733" y="9"/>
                </a:cubicBezTo>
                <a:close/>
              </a:path>
            </a:pathLst>
          </a:custGeom>
          <a:noFill/>
          <a:ln w="317500">
            <a:solidFill>
              <a:srgbClr val="E6E6E6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293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8CCCA5A-8238-1441-B1EE-542704262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1015366">
            <a:off x="3267022" y="4957073"/>
            <a:ext cx="682271" cy="682269"/>
            <a:chOff x="3075401" y="4376131"/>
            <a:chExt cx="881271" cy="881271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ADBB37E-2681-694E-8B47-A14435ABABAC}"/>
                </a:ext>
              </a:extLst>
            </p:cNvPr>
            <p:cNvSpPr/>
            <p:nvPr/>
          </p:nvSpPr>
          <p:spPr bwMode="auto">
            <a:xfrm rot="5400000">
              <a:off x="3075401" y="4376131"/>
              <a:ext cx="881271" cy="881271"/>
            </a:xfrm>
            <a:prstGeom prst="ellipse">
              <a:avLst/>
            </a:prstGeom>
            <a:solidFill>
              <a:schemeClr val="accent1"/>
            </a:solidFill>
            <a:ln w="63500" cap="flat" cmpd="sng" algn="ctr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29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8" name="Graphic 4">
              <a:extLst>
                <a:ext uri="{FF2B5EF4-FFF2-40B4-BE49-F238E27FC236}">
                  <a16:creationId xmlns:a16="http://schemas.microsoft.com/office/drawing/2014/main" id="{7579F49E-340E-8741-BCCE-C8DECB5D7E5D}"/>
                </a:ext>
              </a:extLst>
            </p:cNvPr>
            <p:cNvSpPr/>
            <p:nvPr/>
          </p:nvSpPr>
          <p:spPr>
            <a:xfrm rot="13577745">
              <a:off x="3367140" y="4564220"/>
              <a:ext cx="257733" cy="420080"/>
            </a:xfrm>
            <a:custGeom>
              <a:avLst/>
              <a:gdLst>
                <a:gd name="connsiteX0" fmla="*/ 0 w 1187037"/>
                <a:gd name="connsiteY0" fmla="*/ 203666 h 1934760"/>
                <a:gd name="connsiteX1" fmla="*/ 56674 w 1187037"/>
                <a:gd name="connsiteY1" fmla="*/ 62696 h 1934760"/>
                <a:gd name="connsiteX2" fmla="*/ 344710 w 1187037"/>
                <a:gd name="connsiteY2" fmla="*/ 56695 h 1934760"/>
                <a:gd name="connsiteX3" fmla="*/ 1124331 w 1187037"/>
                <a:gd name="connsiteY3" fmla="*/ 804408 h 1934760"/>
                <a:gd name="connsiteX4" fmla="*/ 1187006 w 1187037"/>
                <a:gd name="connsiteY4" fmla="*/ 947187 h 1934760"/>
                <a:gd name="connsiteX5" fmla="*/ 1130332 w 1187037"/>
                <a:gd name="connsiteY5" fmla="*/ 1092444 h 1934760"/>
                <a:gd name="connsiteX6" fmla="*/ 382619 w 1187037"/>
                <a:gd name="connsiteY6" fmla="*/ 1872065 h 1934760"/>
                <a:gd name="connsiteX7" fmla="*/ 94583 w 1187037"/>
                <a:gd name="connsiteY7" fmla="*/ 1878066 h 1934760"/>
                <a:gd name="connsiteX8" fmla="*/ 88583 w 1187037"/>
                <a:gd name="connsiteY8" fmla="*/ 1590030 h 1934760"/>
                <a:gd name="connsiteX9" fmla="*/ 695325 w 1187037"/>
                <a:gd name="connsiteY9" fmla="*/ 957474 h 1934760"/>
                <a:gd name="connsiteX10" fmla="*/ 62675 w 1187037"/>
                <a:gd name="connsiteY10" fmla="*/ 350732 h 1934760"/>
                <a:gd name="connsiteX11" fmla="*/ 0 w 1187037"/>
                <a:gd name="connsiteY11" fmla="*/ 203666 h 193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87037" h="1934760">
                  <a:moveTo>
                    <a:pt x="0" y="203666"/>
                  </a:moveTo>
                  <a:cubicBezTo>
                    <a:pt x="0" y="152993"/>
                    <a:pt x="18860" y="102225"/>
                    <a:pt x="56674" y="62696"/>
                  </a:cubicBezTo>
                  <a:cubicBezTo>
                    <a:pt x="134493" y="-18457"/>
                    <a:pt x="263462" y="-21219"/>
                    <a:pt x="344710" y="56695"/>
                  </a:cubicBezTo>
                  <a:lnTo>
                    <a:pt x="1124331" y="804408"/>
                  </a:lnTo>
                  <a:cubicBezTo>
                    <a:pt x="1163288" y="841841"/>
                    <a:pt x="1185863" y="893181"/>
                    <a:pt x="1187006" y="947187"/>
                  </a:cubicBezTo>
                  <a:cubicBezTo>
                    <a:pt x="1187958" y="1000813"/>
                    <a:pt x="1167765" y="1053486"/>
                    <a:pt x="1130332" y="1092444"/>
                  </a:cubicBezTo>
                  <a:lnTo>
                    <a:pt x="382619" y="1872065"/>
                  </a:lnTo>
                  <a:cubicBezTo>
                    <a:pt x="304800" y="1953218"/>
                    <a:pt x="175831" y="1955980"/>
                    <a:pt x="94583" y="1878066"/>
                  </a:cubicBezTo>
                  <a:cubicBezTo>
                    <a:pt x="13335" y="1800151"/>
                    <a:pt x="10668" y="1671278"/>
                    <a:pt x="88583" y="1590030"/>
                  </a:cubicBezTo>
                  <a:lnTo>
                    <a:pt x="695325" y="957474"/>
                  </a:lnTo>
                  <a:lnTo>
                    <a:pt x="62675" y="350732"/>
                  </a:lnTo>
                  <a:cubicBezTo>
                    <a:pt x="20955" y="310727"/>
                    <a:pt x="0" y="257292"/>
                    <a:pt x="0" y="20366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25">
                <a:defRPr/>
              </a:pPr>
              <a:endParaRPr lang="en-US" kern="0">
                <a:solidFill>
                  <a:srgbClr val="000000"/>
                </a:solidFill>
                <a:latin typeface="Segoe UI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E4621D5-1503-5043-AB3B-EB86E4507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80346">
            <a:off x="8313173" y="4990203"/>
            <a:ext cx="682271" cy="682269"/>
            <a:chOff x="8063807" y="4343961"/>
            <a:chExt cx="881271" cy="881271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CEEB199-3104-B349-AEFA-EADF5242E50E}"/>
                </a:ext>
              </a:extLst>
            </p:cNvPr>
            <p:cNvSpPr/>
            <p:nvPr/>
          </p:nvSpPr>
          <p:spPr bwMode="auto">
            <a:xfrm rot="16200000" flipV="1">
              <a:off x="8063807" y="4343961"/>
              <a:ext cx="881271" cy="881271"/>
            </a:xfrm>
            <a:prstGeom prst="ellipse">
              <a:avLst/>
            </a:prstGeom>
            <a:solidFill>
              <a:schemeClr val="accent2"/>
            </a:solidFill>
            <a:ln w="63500" cap="flat" cmpd="sng" algn="ctr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29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5" name="Graphic 4">
              <a:extLst>
                <a:ext uri="{FF2B5EF4-FFF2-40B4-BE49-F238E27FC236}">
                  <a16:creationId xmlns:a16="http://schemas.microsoft.com/office/drawing/2014/main" id="{E9695C00-040F-AF44-A24C-A5F47BC3C09A}"/>
                </a:ext>
              </a:extLst>
            </p:cNvPr>
            <p:cNvSpPr/>
            <p:nvPr/>
          </p:nvSpPr>
          <p:spPr>
            <a:xfrm rot="18835280" flipV="1">
              <a:off x="8396829" y="4547299"/>
              <a:ext cx="257733" cy="420080"/>
            </a:xfrm>
            <a:custGeom>
              <a:avLst/>
              <a:gdLst>
                <a:gd name="connsiteX0" fmla="*/ 0 w 1187037"/>
                <a:gd name="connsiteY0" fmla="*/ 203666 h 1934760"/>
                <a:gd name="connsiteX1" fmla="*/ 56674 w 1187037"/>
                <a:gd name="connsiteY1" fmla="*/ 62696 h 1934760"/>
                <a:gd name="connsiteX2" fmla="*/ 344710 w 1187037"/>
                <a:gd name="connsiteY2" fmla="*/ 56695 h 1934760"/>
                <a:gd name="connsiteX3" fmla="*/ 1124331 w 1187037"/>
                <a:gd name="connsiteY3" fmla="*/ 804408 h 1934760"/>
                <a:gd name="connsiteX4" fmla="*/ 1187006 w 1187037"/>
                <a:gd name="connsiteY4" fmla="*/ 947187 h 1934760"/>
                <a:gd name="connsiteX5" fmla="*/ 1130332 w 1187037"/>
                <a:gd name="connsiteY5" fmla="*/ 1092444 h 1934760"/>
                <a:gd name="connsiteX6" fmla="*/ 382619 w 1187037"/>
                <a:gd name="connsiteY6" fmla="*/ 1872065 h 1934760"/>
                <a:gd name="connsiteX7" fmla="*/ 94583 w 1187037"/>
                <a:gd name="connsiteY7" fmla="*/ 1878066 h 1934760"/>
                <a:gd name="connsiteX8" fmla="*/ 88583 w 1187037"/>
                <a:gd name="connsiteY8" fmla="*/ 1590030 h 1934760"/>
                <a:gd name="connsiteX9" fmla="*/ 695325 w 1187037"/>
                <a:gd name="connsiteY9" fmla="*/ 957474 h 1934760"/>
                <a:gd name="connsiteX10" fmla="*/ 62675 w 1187037"/>
                <a:gd name="connsiteY10" fmla="*/ 350732 h 1934760"/>
                <a:gd name="connsiteX11" fmla="*/ 0 w 1187037"/>
                <a:gd name="connsiteY11" fmla="*/ 203666 h 193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87037" h="1934760">
                  <a:moveTo>
                    <a:pt x="0" y="203666"/>
                  </a:moveTo>
                  <a:cubicBezTo>
                    <a:pt x="0" y="152993"/>
                    <a:pt x="18860" y="102225"/>
                    <a:pt x="56674" y="62696"/>
                  </a:cubicBezTo>
                  <a:cubicBezTo>
                    <a:pt x="134493" y="-18457"/>
                    <a:pt x="263462" y="-21219"/>
                    <a:pt x="344710" y="56695"/>
                  </a:cubicBezTo>
                  <a:lnTo>
                    <a:pt x="1124331" y="804408"/>
                  </a:lnTo>
                  <a:cubicBezTo>
                    <a:pt x="1163288" y="841841"/>
                    <a:pt x="1185863" y="893181"/>
                    <a:pt x="1187006" y="947187"/>
                  </a:cubicBezTo>
                  <a:cubicBezTo>
                    <a:pt x="1187958" y="1000813"/>
                    <a:pt x="1167765" y="1053486"/>
                    <a:pt x="1130332" y="1092444"/>
                  </a:cubicBezTo>
                  <a:lnTo>
                    <a:pt x="382619" y="1872065"/>
                  </a:lnTo>
                  <a:cubicBezTo>
                    <a:pt x="304800" y="1953218"/>
                    <a:pt x="175831" y="1955980"/>
                    <a:pt x="94583" y="1878066"/>
                  </a:cubicBezTo>
                  <a:cubicBezTo>
                    <a:pt x="13335" y="1800151"/>
                    <a:pt x="10668" y="1671278"/>
                    <a:pt x="88583" y="1590030"/>
                  </a:cubicBezTo>
                  <a:lnTo>
                    <a:pt x="695325" y="957474"/>
                  </a:lnTo>
                  <a:lnTo>
                    <a:pt x="62675" y="350732"/>
                  </a:lnTo>
                  <a:cubicBezTo>
                    <a:pt x="20955" y="310727"/>
                    <a:pt x="0" y="257292"/>
                    <a:pt x="0" y="203666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25">
                <a:defRPr/>
              </a:pPr>
              <a:endParaRPr lang="en-US" kern="0">
                <a:solidFill>
                  <a:srgbClr val="000000"/>
                </a:solidFill>
                <a:latin typeface="Segoe UI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8D2F811-28BD-244A-8B83-C83EC54AF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17636" y="3934180"/>
            <a:ext cx="682271" cy="682269"/>
            <a:chOff x="5577610" y="3211709"/>
            <a:chExt cx="881271" cy="881271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D2D012C-6C08-1A4A-BBA4-3D6D71786A9B}"/>
                </a:ext>
              </a:extLst>
            </p:cNvPr>
            <p:cNvSpPr/>
            <p:nvPr/>
          </p:nvSpPr>
          <p:spPr bwMode="auto">
            <a:xfrm rot="5400000">
              <a:off x="5577610" y="3211709"/>
              <a:ext cx="881271" cy="881271"/>
            </a:xfrm>
            <a:prstGeom prst="ellipse">
              <a:avLst/>
            </a:prstGeom>
            <a:solidFill>
              <a:schemeClr val="accent3"/>
            </a:solidFill>
            <a:ln w="63500" cap="flat" cmpd="sng" algn="ctr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29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2" name="Graphic 4">
              <a:extLst>
                <a:ext uri="{FF2B5EF4-FFF2-40B4-BE49-F238E27FC236}">
                  <a16:creationId xmlns:a16="http://schemas.microsoft.com/office/drawing/2014/main" id="{C27D192C-4215-4949-A6D9-D2379BC920C3}"/>
                </a:ext>
              </a:extLst>
            </p:cNvPr>
            <p:cNvSpPr/>
            <p:nvPr/>
          </p:nvSpPr>
          <p:spPr>
            <a:xfrm rot="16200000">
              <a:off x="5889379" y="3405086"/>
              <a:ext cx="257733" cy="420080"/>
            </a:xfrm>
            <a:custGeom>
              <a:avLst/>
              <a:gdLst>
                <a:gd name="connsiteX0" fmla="*/ 0 w 1187037"/>
                <a:gd name="connsiteY0" fmla="*/ 203666 h 1934760"/>
                <a:gd name="connsiteX1" fmla="*/ 56674 w 1187037"/>
                <a:gd name="connsiteY1" fmla="*/ 62696 h 1934760"/>
                <a:gd name="connsiteX2" fmla="*/ 344710 w 1187037"/>
                <a:gd name="connsiteY2" fmla="*/ 56695 h 1934760"/>
                <a:gd name="connsiteX3" fmla="*/ 1124331 w 1187037"/>
                <a:gd name="connsiteY3" fmla="*/ 804408 h 1934760"/>
                <a:gd name="connsiteX4" fmla="*/ 1187006 w 1187037"/>
                <a:gd name="connsiteY4" fmla="*/ 947187 h 1934760"/>
                <a:gd name="connsiteX5" fmla="*/ 1130332 w 1187037"/>
                <a:gd name="connsiteY5" fmla="*/ 1092444 h 1934760"/>
                <a:gd name="connsiteX6" fmla="*/ 382619 w 1187037"/>
                <a:gd name="connsiteY6" fmla="*/ 1872065 h 1934760"/>
                <a:gd name="connsiteX7" fmla="*/ 94583 w 1187037"/>
                <a:gd name="connsiteY7" fmla="*/ 1878066 h 1934760"/>
                <a:gd name="connsiteX8" fmla="*/ 88583 w 1187037"/>
                <a:gd name="connsiteY8" fmla="*/ 1590030 h 1934760"/>
                <a:gd name="connsiteX9" fmla="*/ 695325 w 1187037"/>
                <a:gd name="connsiteY9" fmla="*/ 957474 h 1934760"/>
                <a:gd name="connsiteX10" fmla="*/ 62675 w 1187037"/>
                <a:gd name="connsiteY10" fmla="*/ 350732 h 1934760"/>
                <a:gd name="connsiteX11" fmla="*/ 0 w 1187037"/>
                <a:gd name="connsiteY11" fmla="*/ 203666 h 193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87037" h="1934760">
                  <a:moveTo>
                    <a:pt x="0" y="203666"/>
                  </a:moveTo>
                  <a:cubicBezTo>
                    <a:pt x="0" y="152993"/>
                    <a:pt x="18860" y="102225"/>
                    <a:pt x="56674" y="62696"/>
                  </a:cubicBezTo>
                  <a:cubicBezTo>
                    <a:pt x="134493" y="-18457"/>
                    <a:pt x="263462" y="-21219"/>
                    <a:pt x="344710" y="56695"/>
                  </a:cubicBezTo>
                  <a:lnTo>
                    <a:pt x="1124331" y="804408"/>
                  </a:lnTo>
                  <a:cubicBezTo>
                    <a:pt x="1163288" y="841841"/>
                    <a:pt x="1185863" y="893181"/>
                    <a:pt x="1187006" y="947187"/>
                  </a:cubicBezTo>
                  <a:cubicBezTo>
                    <a:pt x="1187958" y="1000813"/>
                    <a:pt x="1167765" y="1053486"/>
                    <a:pt x="1130332" y="1092444"/>
                  </a:cubicBezTo>
                  <a:lnTo>
                    <a:pt x="382619" y="1872065"/>
                  </a:lnTo>
                  <a:cubicBezTo>
                    <a:pt x="304800" y="1953218"/>
                    <a:pt x="175831" y="1955980"/>
                    <a:pt x="94583" y="1878066"/>
                  </a:cubicBezTo>
                  <a:cubicBezTo>
                    <a:pt x="13335" y="1800151"/>
                    <a:pt x="10668" y="1671278"/>
                    <a:pt x="88583" y="1590030"/>
                  </a:cubicBezTo>
                  <a:lnTo>
                    <a:pt x="695325" y="957474"/>
                  </a:lnTo>
                  <a:lnTo>
                    <a:pt x="62675" y="350732"/>
                  </a:lnTo>
                  <a:cubicBezTo>
                    <a:pt x="20955" y="310727"/>
                    <a:pt x="0" y="257292"/>
                    <a:pt x="0" y="20366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25">
                <a:defRPr/>
              </a:pPr>
              <a:endParaRPr lang="en-US" kern="0">
                <a:solidFill>
                  <a:srgbClr val="000000"/>
                </a:solidFill>
                <a:latin typeface="Segoe UI"/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80ED356-9AE0-46E4-B192-520AC3278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361" y="18145"/>
            <a:ext cx="10515600" cy="105528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190500" dist="50800" dir="5400000" algn="ctr" rotWithShape="0">
                    <a:srgbClr val="000000">
                      <a:alpha val="5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Navigating a shifting world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6A84F2-3132-43CE-B2DB-5354010D45A8}"/>
              </a:ext>
            </a:extLst>
          </p:cNvPr>
          <p:cNvSpPr/>
          <p:nvPr/>
        </p:nvSpPr>
        <p:spPr>
          <a:xfrm>
            <a:off x="1050338" y="2343224"/>
            <a:ext cx="3217122" cy="69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49">
              <a:defRPr/>
            </a:pPr>
            <a:r>
              <a:rPr lang="en-US" sz="1961" dirty="0">
                <a:ln w="3175">
                  <a:noFill/>
                </a:ln>
                <a:solidFill>
                  <a:srgbClr val="000000"/>
                </a:solidFill>
                <a:cs typeface="Segoe UI Semilight" panose="020B0402040204020203" pitchFamily="34" charset="0"/>
              </a:rPr>
              <a:t>Attacks growing </a:t>
            </a:r>
            <a:br>
              <a:rPr lang="en-US" sz="1961" dirty="0">
                <a:ln w="3175">
                  <a:noFill/>
                </a:ln>
                <a:solidFill>
                  <a:srgbClr val="000000"/>
                </a:solidFill>
                <a:cs typeface="Segoe UI Semilight" panose="020B0402040204020203" pitchFamily="34" charset="0"/>
              </a:rPr>
            </a:br>
            <a:r>
              <a:rPr lang="en-US" sz="1961" b="1" dirty="0">
                <a:ln w="3175">
                  <a:noFill/>
                </a:ln>
                <a:solidFill>
                  <a:srgbClr val="000000"/>
                </a:solidFill>
                <a:cs typeface="Segoe UI Semilight" panose="020B0402040204020203" pitchFamily="34" charset="0"/>
              </a:rPr>
              <a:t>more sophisticated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5B70500-BE74-4B16-A20D-79459F6F6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8576" y="3098057"/>
            <a:ext cx="1900649" cy="1918129"/>
          </a:xfrm>
          <a:custGeom>
            <a:avLst/>
            <a:gdLst>
              <a:gd name="connsiteX0" fmla="*/ 969518 w 1939036"/>
              <a:gd name="connsiteY0" fmla="*/ 0 h 1956869"/>
              <a:gd name="connsiteX1" fmla="*/ 1939036 w 1939036"/>
              <a:gd name="connsiteY1" fmla="*/ 978435 h 1956869"/>
              <a:gd name="connsiteX2" fmla="*/ 969518 w 1939036"/>
              <a:gd name="connsiteY2" fmla="*/ 1956869 h 1956869"/>
              <a:gd name="connsiteX3" fmla="*/ 0 w 1939036"/>
              <a:gd name="connsiteY3" fmla="*/ 978435 h 1956869"/>
              <a:gd name="connsiteX4" fmla="*/ 969518 w 1939036"/>
              <a:gd name="connsiteY4" fmla="*/ 0 h 1956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036" h="1956869">
                <a:moveTo>
                  <a:pt x="969518" y="0"/>
                </a:moveTo>
                <a:cubicBezTo>
                  <a:pt x="1504968" y="0"/>
                  <a:pt x="1939036" y="438060"/>
                  <a:pt x="1939036" y="978435"/>
                </a:cubicBezTo>
                <a:cubicBezTo>
                  <a:pt x="1939036" y="1518809"/>
                  <a:pt x="1504968" y="1956869"/>
                  <a:pt x="969518" y="1956869"/>
                </a:cubicBezTo>
                <a:cubicBezTo>
                  <a:pt x="434068" y="1956869"/>
                  <a:pt x="0" y="1518809"/>
                  <a:pt x="0" y="978435"/>
                </a:cubicBezTo>
                <a:cubicBezTo>
                  <a:pt x="0" y="438060"/>
                  <a:pt x="434068" y="0"/>
                  <a:pt x="969518" y="0"/>
                </a:cubicBezTo>
                <a:close/>
              </a:path>
            </a:pathLst>
          </a:cu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0C5786F-2170-4107-A3A8-C65442DA8BD1}"/>
              </a:ext>
            </a:extLst>
          </p:cNvPr>
          <p:cNvSpPr/>
          <p:nvPr/>
        </p:nvSpPr>
        <p:spPr>
          <a:xfrm>
            <a:off x="4344421" y="996516"/>
            <a:ext cx="3503158" cy="69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49">
              <a:defRPr/>
            </a:pPr>
            <a:r>
              <a:rPr lang="en-US" sz="1961" dirty="0">
                <a:ln w="3175">
                  <a:noFill/>
                </a:ln>
                <a:solidFill>
                  <a:srgbClr val="000000"/>
                </a:solidFill>
                <a:cs typeface="Segoe UI Semilight" panose="020B0402040204020203" pitchFamily="34" charset="0"/>
              </a:rPr>
              <a:t>Conventional security tools </a:t>
            </a:r>
            <a:r>
              <a:rPr lang="en-US" sz="1961" b="1" dirty="0">
                <a:ln w="3175">
                  <a:noFill/>
                </a:ln>
                <a:solidFill>
                  <a:srgbClr val="000000"/>
                </a:solidFill>
                <a:cs typeface="Segoe UI Semilight" panose="020B0402040204020203" pitchFamily="34" charset="0"/>
              </a:rPr>
              <a:t>have not kept pace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ADA75CAF-4C1E-47A5-BCC2-29B71385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32149" y="1753769"/>
            <a:ext cx="1927703" cy="1927703"/>
          </a:xfrm>
          <a:custGeom>
            <a:avLst/>
            <a:gdLst>
              <a:gd name="connsiteX0" fmla="*/ 750317 w 1500634"/>
              <a:gd name="connsiteY0" fmla="*/ 0 h 1500634"/>
              <a:gd name="connsiteX1" fmla="*/ 1500634 w 1500634"/>
              <a:gd name="connsiteY1" fmla="*/ 750317 h 1500634"/>
              <a:gd name="connsiteX2" fmla="*/ 750317 w 1500634"/>
              <a:gd name="connsiteY2" fmla="*/ 1500634 h 1500634"/>
              <a:gd name="connsiteX3" fmla="*/ 0 w 1500634"/>
              <a:gd name="connsiteY3" fmla="*/ 750317 h 1500634"/>
              <a:gd name="connsiteX4" fmla="*/ 750317 w 1500634"/>
              <a:gd name="connsiteY4" fmla="*/ 0 h 150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0634" h="1500634">
                <a:moveTo>
                  <a:pt x="750317" y="0"/>
                </a:moveTo>
                <a:cubicBezTo>
                  <a:pt x="1164706" y="0"/>
                  <a:pt x="1500634" y="335928"/>
                  <a:pt x="1500634" y="750317"/>
                </a:cubicBezTo>
                <a:cubicBezTo>
                  <a:pt x="1500634" y="1164706"/>
                  <a:pt x="1164706" y="1500634"/>
                  <a:pt x="750317" y="1500634"/>
                </a:cubicBezTo>
                <a:cubicBezTo>
                  <a:pt x="335928" y="1500634"/>
                  <a:pt x="0" y="1164706"/>
                  <a:pt x="0" y="750317"/>
                </a:cubicBezTo>
                <a:cubicBezTo>
                  <a:pt x="0" y="335928"/>
                  <a:pt x="335928" y="0"/>
                  <a:pt x="750317" y="0"/>
                </a:cubicBezTo>
                <a:close/>
              </a:path>
            </a:pathLst>
          </a:cu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DE04386-2B17-41BD-8C61-73D154739FB9}"/>
              </a:ext>
            </a:extLst>
          </p:cNvPr>
          <p:cNvSpPr/>
          <p:nvPr/>
        </p:nvSpPr>
        <p:spPr>
          <a:xfrm>
            <a:off x="7648274" y="2356467"/>
            <a:ext cx="3743994" cy="69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49">
              <a:defRPr/>
            </a:pPr>
            <a:r>
              <a:rPr lang="en-US" sz="1961" dirty="0">
                <a:ln w="3175">
                  <a:noFill/>
                </a:ln>
                <a:solidFill>
                  <a:srgbClr val="000000"/>
                </a:solidFill>
                <a:cs typeface="Segoe UI Semilight" panose="020B0402040204020203" pitchFamily="34" charset="0"/>
              </a:rPr>
              <a:t>Regulatory landscape </a:t>
            </a:r>
            <a:br>
              <a:rPr lang="en-US" sz="1961" dirty="0">
                <a:ln w="3175">
                  <a:noFill/>
                </a:ln>
                <a:solidFill>
                  <a:srgbClr val="000000"/>
                </a:solidFill>
                <a:cs typeface="Segoe UI Semilight" panose="020B0402040204020203" pitchFamily="34" charset="0"/>
              </a:rPr>
            </a:br>
            <a:r>
              <a:rPr lang="en-US" sz="1961" dirty="0">
                <a:ln w="3175">
                  <a:noFill/>
                </a:ln>
                <a:solidFill>
                  <a:srgbClr val="000000"/>
                </a:solidFill>
                <a:cs typeface="Segoe UI Semilight" panose="020B0402040204020203" pitchFamily="34" charset="0"/>
              </a:rPr>
              <a:t>becoming </a:t>
            </a:r>
            <a:r>
              <a:rPr lang="en-US" sz="1961" b="1" dirty="0">
                <a:ln w="3175">
                  <a:noFill/>
                </a:ln>
                <a:solidFill>
                  <a:srgbClr val="000000"/>
                </a:solidFill>
                <a:cs typeface="Segoe UI Semilight" panose="020B0402040204020203" pitchFamily="34" charset="0"/>
              </a:rPr>
              <a:t>more complex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F4EB045-D320-433D-BE16-C591CD1DF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9946" y="3115534"/>
            <a:ext cx="1900650" cy="1900650"/>
          </a:xfrm>
          <a:custGeom>
            <a:avLst/>
            <a:gdLst>
              <a:gd name="connsiteX0" fmla="*/ 3422375 w 6844750"/>
              <a:gd name="connsiteY0" fmla="*/ 0 h 6844750"/>
              <a:gd name="connsiteX1" fmla="*/ 6844750 w 6844750"/>
              <a:gd name="connsiteY1" fmla="*/ 3422375 h 6844750"/>
              <a:gd name="connsiteX2" fmla="*/ 3422375 w 6844750"/>
              <a:gd name="connsiteY2" fmla="*/ 6844750 h 6844750"/>
              <a:gd name="connsiteX3" fmla="*/ 0 w 6844750"/>
              <a:gd name="connsiteY3" fmla="*/ 3422375 h 6844750"/>
              <a:gd name="connsiteX4" fmla="*/ 3422375 w 6844750"/>
              <a:gd name="connsiteY4" fmla="*/ 0 h 684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4750" h="6844750">
                <a:moveTo>
                  <a:pt x="3422375" y="0"/>
                </a:moveTo>
                <a:cubicBezTo>
                  <a:pt x="5312501" y="0"/>
                  <a:pt x="6844750" y="1532249"/>
                  <a:pt x="6844750" y="3422375"/>
                </a:cubicBezTo>
                <a:cubicBezTo>
                  <a:pt x="6844750" y="5312501"/>
                  <a:pt x="5312501" y="6844750"/>
                  <a:pt x="3422375" y="6844750"/>
                </a:cubicBezTo>
                <a:cubicBezTo>
                  <a:pt x="1532249" y="6844750"/>
                  <a:pt x="0" y="5312501"/>
                  <a:pt x="0" y="3422375"/>
                </a:cubicBezTo>
                <a:cubicBezTo>
                  <a:pt x="0" y="1532249"/>
                  <a:pt x="1532249" y="0"/>
                  <a:pt x="342237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5975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4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04167E-6 3.7037E-7 L 1.04167E-6 -0.04074 " pathEditMode="relative" rAng="0" ptsTypes="AA">
                                      <p:cBhvr>
                                        <p:cTn id="15" dur="5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3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04167E-6 3.33333E-6 L 1.04167E-6 -0.04074 " pathEditMode="relative" rAng="0" ptsTypes="AA">
                                      <p:cBhvr>
                                        <p:cTn id="20" dur="5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4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-3.33333E-6 L 0 -0.04051 " pathEditMode="relative" rAng="0" ptsTypes="AA">
                                      <p:cBhvr>
                                        <p:cTn id="29" dur="5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3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4" presetClass="path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3.7037E-6 L 0 -0.04074 " pathEditMode="relative" rAng="0" ptsTypes="AA">
                                      <p:cBhvr>
                                        <p:cTn id="34" dur="5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4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96296E-6 L 6.25E-7 -0.04074 " pathEditMode="relative" rAng="0" ptsTypes="AA">
                                      <p:cBhvr>
                                        <p:cTn id="43" dur="5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3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4" presetClass="path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4.07407E-6 L 6.25E-7 -0.04074 " pathEditMode="relative" rAng="0" ptsTypes="AA">
                                      <p:cBhvr>
                                        <p:cTn id="48" dur="5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65F8AC-9715-754F-A212-AFA36EB0D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65" y="1168005"/>
            <a:ext cx="12190271" cy="285566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293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E65BDE-1E86-43C4-8DA7-735A76964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6575"/>
            <a:ext cx="10515600" cy="1325563"/>
          </a:xfrm>
        </p:spPr>
        <p:txBody>
          <a:bodyPr>
            <a:normAutofit/>
          </a:bodyPr>
          <a:lstStyle/>
          <a:p>
            <a:pPr lvl="0" algn="ctr"/>
            <a:r>
              <a:rPr lang="en-US" b="1" dirty="0">
                <a:effectLst>
                  <a:outerShdw blurRad="190500" dist="50800" dir="5400000" algn="ctr" rotWithShape="0">
                    <a:srgbClr val="000000">
                      <a:alpha val="5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Microsoft Security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3190ADE-165A-4DFE-8F95-113C7C764BB4}"/>
              </a:ext>
            </a:extLst>
          </p:cNvPr>
          <p:cNvSpPr/>
          <p:nvPr/>
        </p:nvSpPr>
        <p:spPr>
          <a:xfrm>
            <a:off x="814565" y="4437284"/>
            <a:ext cx="2126871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878133">
              <a:defRPr/>
            </a:pPr>
            <a:r>
              <a:rPr lang="en-US" sz="4000" b="1" dirty="0">
                <a:solidFill>
                  <a:srgbClr val="0078D4"/>
                </a:solidFill>
                <a:latin typeface="Segoe UI Semibold"/>
                <a:cs typeface="Segoe UI Semibold" panose="020B0702040204020203" pitchFamily="34" charset="0"/>
              </a:rPr>
              <a:t>Protect</a:t>
            </a:r>
            <a:endParaRPr lang="en-US" sz="4000" dirty="0">
              <a:solidFill>
                <a:srgbClr val="000000"/>
              </a:solidFill>
              <a:latin typeface="Segoe UI"/>
              <a:cs typeface="Segoe UI Semibold" panose="020B07020402040202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B6F09F-EF23-4D33-AB69-9865DD37E8E5}"/>
              </a:ext>
            </a:extLst>
          </p:cNvPr>
          <p:cNvSpPr/>
          <p:nvPr/>
        </p:nvSpPr>
        <p:spPr>
          <a:xfrm>
            <a:off x="5062472" y="4437284"/>
            <a:ext cx="2126873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878133">
              <a:defRPr/>
            </a:pPr>
            <a:r>
              <a:rPr lang="en-US" sz="4000" b="1" dirty="0">
                <a:solidFill>
                  <a:srgbClr val="0078D4"/>
                </a:solidFill>
                <a:latin typeface="Segoe UI Semibold"/>
                <a:cs typeface="Segoe UI Semibold" panose="020B0702040204020203" pitchFamily="34" charset="0"/>
              </a:rPr>
              <a:t>Detect</a:t>
            </a:r>
            <a:endParaRPr lang="en-US" sz="2000" dirty="0">
              <a:solidFill>
                <a:srgbClr val="000000"/>
              </a:solidFill>
              <a:latin typeface="Segoe UI"/>
              <a:cs typeface="Segoe UI Semibold" panose="020B0702040204020203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CBBA4C8-5641-49D1-B36E-E1DA14283E19}"/>
              </a:ext>
            </a:extLst>
          </p:cNvPr>
          <p:cNvSpPr/>
          <p:nvPr/>
        </p:nvSpPr>
        <p:spPr>
          <a:xfrm>
            <a:off x="9152530" y="4437284"/>
            <a:ext cx="2224905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878133">
              <a:defRPr/>
            </a:pPr>
            <a:r>
              <a:rPr lang="en-US" sz="4000" b="1" dirty="0">
                <a:solidFill>
                  <a:srgbClr val="0078D4"/>
                </a:solidFill>
                <a:latin typeface="Segoe UI Semibold"/>
                <a:cs typeface="Segoe UI Semibold" panose="020B0702040204020203" pitchFamily="34" charset="0"/>
              </a:rPr>
              <a:t>Respond</a:t>
            </a:r>
            <a:endParaRPr lang="en-US" sz="2000" dirty="0">
              <a:solidFill>
                <a:srgbClr val="000000"/>
              </a:solidFill>
              <a:latin typeface="Segoe UI"/>
              <a:cs typeface="Segoe UI Semibold" panose="020B07020402040202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BD2421-DAA7-014A-BB3E-2F31AB63C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5392" y="2177720"/>
            <a:ext cx="1471515" cy="1367631"/>
            <a:chOff x="615411" y="2499380"/>
            <a:chExt cx="1959523" cy="1821187"/>
          </a:xfrm>
        </p:grpSpPr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DF2F5779-EFFC-6444-A631-A3F38C9656FF}"/>
                </a:ext>
              </a:extLst>
            </p:cNvPr>
            <p:cNvSpPr/>
            <p:nvPr/>
          </p:nvSpPr>
          <p:spPr>
            <a:xfrm>
              <a:off x="753747" y="2499380"/>
              <a:ext cx="1821187" cy="1821187"/>
            </a:xfrm>
            <a:prstGeom prst="arc">
              <a:avLst>
                <a:gd name="adj1" fmla="val 10872766"/>
                <a:gd name="adj2" fmla="val 7941528"/>
              </a:avLst>
            </a:prstGeom>
            <a:ln w="254000" cap="rnd">
              <a:solidFill>
                <a:schemeClr val="bg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192"/>
              <a:endParaRPr lang="en-US" sz="1765">
                <a:solidFill>
                  <a:srgbClr val="000000"/>
                </a:solidFill>
                <a:latin typeface="Segoe UI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15ACC4C-9A20-7941-911E-F9CAC3627E6D}"/>
                </a:ext>
              </a:extLst>
            </p:cNvPr>
            <p:cNvSpPr/>
            <p:nvPr/>
          </p:nvSpPr>
          <p:spPr bwMode="auto">
            <a:xfrm>
              <a:off x="1519007" y="3270350"/>
              <a:ext cx="290666" cy="290665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293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AF26FD3-0046-644A-BC20-95F32052C37F}"/>
                </a:ext>
              </a:extLst>
            </p:cNvPr>
            <p:cNvSpPr/>
            <p:nvPr/>
          </p:nvSpPr>
          <p:spPr bwMode="auto">
            <a:xfrm>
              <a:off x="1938183" y="3270350"/>
              <a:ext cx="290666" cy="290665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293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4D2E7EC-EE7B-C043-A638-2FC6146F7A55}"/>
                </a:ext>
              </a:extLst>
            </p:cNvPr>
            <p:cNvSpPr/>
            <p:nvPr/>
          </p:nvSpPr>
          <p:spPr bwMode="auto">
            <a:xfrm>
              <a:off x="1103684" y="3270350"/>
              <a:ext cx="290666" cy="290665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293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CFAFC2A-DA7C-9F42-9556-294F7E5E49CB}"/>
                </a:ext>
              </a:extLst>
            </p:cNvPr>
            <p:cNvSpPr/>
            <p:nvPr/>
          </p:nvSpPr>
          <p:spPr bwMode="auto">
            <a:xfrm>
              <a:off x="615411" y="3270350"/>
              <a:ext cx="290666" cy="290665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293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91FD30A9-BFD7-A64E-9752-73358FA9FF1E}"/>
                </a:ext>
              </a:extLst>
            </p:cNvPr>
            <p:cNvGrpSpPr/>
            <p:nvPr/>
          </p:nvGrpSpPr>
          <p:grpSpPr>
            <a:xfrm rot="4049148">
              <a:off x="736711" y="3620191"/>
              <a:ext cx="206443" cy="115703"/>
              <a:chOff x="1868589" y="4574406"/>
              <a:chExt cx="2941313" cy="1648493"/>
            </a:xfrm>
            <a:solidFill>
              <a:schemeClr val="bg1"/>
            </a:solidFill>
          </p:grpSpPr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2D6FD7DA-ACA6-DF48-9B10-D92EDE65921A}"/>
                  </a:ext>
                </a:extLst>
              </p:cNvPr>
              <p:cNvSpPr/>
              <p:nvPr/>
            </p:nvSpPr>
            <p:spPr bwMode="auto">
              <a:xfrm rot="18900000">
                <a:off x="3161414" y="4574406"/>
                <a:ext cx="1648488" cy="1648493"/>
              </a:xfrm>
              <a:custGeom>
                <a:avLst/>
                <a:gdLst>
                  <a:gd name="connsiteX0" fmla="*/ 1592338 w 1648494"/>
                  <a:gd name="connsiteY0" fmla="*/ 56156 h 1648493"/>
                  <a:gd name="connsiteX1" fmla="*/ 1648494 w 1648494"/>
                  <a:gd name="connsiteY1" fmla="*/ 191729 h 1648493"/>
                  <a:gd name="connsiteX2" fmla="*/ 1648494 w 1648494"/>
                  <a:gd name="connsiteY2" fmla="*/ 1452716 h 1648493"/>
                  <a:gd name="connsiteX3" fmla="*/ 1592338 w 1648494"/>
                  <a:gd name="connsiteY3" fmla="*/ 1588289 h 1648493"/>
                  <a:gd name="connsiteX4" fmla="*/ 1589920 w 1648494"/>
                  <a:gd name="connsiteY4" fmla="*/ 1589919 h 1648493"/>
                  <a:gd name="connsiteX5" fmla="*/ 1588289 w 1648494"/>
                  <a:gd name="connsiteY5" fmla="*/ 1592338 h 1648493"/>
                  <a:gd name="connsiteX6" fmla="*/ 1452717 w 1648494"/>
                  <a:gd name="connsiteY6" fmla="*/ 1648493 h 1648493"/>
                  <a:gd name="connsiteX7" fmla="*/ 191729 w 1648494"/>
                  <a:gd name="connsiteY7" fmla="*/ 1648493 h 1648493"/>
                  <a:gd name="connsiteX8" fmla="*/ 0 w 1648494"/>
                  <a:gd name="connsiteY8" fmla="*/ 1456764 h 1648493"/>
                  <a:gd name="connsiteX9" fmla="*/ 191729 w 1648494"/>
                  <a:gd name="connsiteY9" fmla="*/ 1265036 h 1648493"/>
                  <a:gd name="connsiteX10" fmla="*/ 1265036 w 1648494"/>
                  <a:gd name="connsiteY10" fmla="*/ 1265036 h 1648493"/>
                  <a:gd name="connsiteX11" fmla="*/ 1265036 w 1648494"/>
                  <a:gd name="connsiteY11" fmla="*/ 191729 h 1648493"/>
                  <a:gd name="connsiteX12" fmla="*/ 1456765 w 1648494"/>
                  <a:gd name="connsiteY12" fmla="*/ 0 h 1648493"/>
                  <a:gd name="connsiteX13" fmla="*/ 1592338 w 1648494"/>
                  <a:gd name="connsiteY13" fmla="*/ 56156 h 1648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48494" h="1648493">
                    <a:moveTo>
                      <a:pt x="1592338" y="56156"/>
                    </a:moveTo>
                    <a:cubicBezTo>
                      <a:pt x="1627034" y="90852"/>
                      <a:pt x="1648494" y="138785"/>
                      <a:pt x="1648494" y="191729"/>
                    </a:cubicBezTo>
                    <a:lnTo>
                      <a:pt x="1648494" y="1452716"/>
                    </a:lnTo>
                    <a:cubicBezTo>
                      <a:pt x="1648494" y="1505661"/>
                      <a:pt x="1627034" y="1553593"/>
                      <a:pt x="1592338" y="1588289"/>
                    </a:cubicBezTo>
                    <a:lnTo>
                      <a:pt x="1589920" y="1589919"/>
                    </a:lnTo>
                    <a:lnTo>
                      <a:pt x="1588289" y="1592338"/>
                    </a:lnTo>
                    <a:cubicBezTo>
                      <a:pt x="1553593" y="1627034"/>
                      <a:pt x="1505661" y="1648493"/>
                      <a:pt x="1452717" y="1648493"/>
                    </a:cubicBezTo>
                    <a:lnTo>
                      <a:pt x="191729" y="1648493"/>
                    </a:lnTo>
                    <a:cubicBezTo>
                      <a:pt x="85840" y="1648494"/>
                      <a:pt x="0" y="1562654"/>
                      <a:pt x="0" y="1456764"/>
                    </a:cubicBezTo>
                    <a:cubicBezTo>
                      <a:pt x="0" y="1350876"/>
                      <a:pt x="85841" y="1265035"/>
                      <a:pt x="191729" y="1265036"/>
                    </a:cubicBezTo>
                    <a:lnTo>
                      <a:pt x="1265036" y="1265036"/>
                    </a:lnTo>
                    <a:lnTo>
                      <a:pt x="1265036" y="191729"/>
                    </a:lnTo>
                    <a:cubicBezTo>
                      <a:pt x="1265036" y="85840"/>
                      <a:pt x="1350876" y="0"/>
                      <a:pt x="1456765" y="0"/>
                    </a:cubicBezTo>
                    <a:cubicBezTo>
                      <a:pt x="1509710" y="0"/>
                      <a:pt x="1557642" y="21460"/>
                      <a:pt x="1592338" y="56156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29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err="1">
                  <a:solidFill>
                    <a:srgbClr val="FFFFFF"/>
                  </a:soli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37DAA6A5-B55C-D244-A20B-C51689614518}"/>
                  </a:ext>
                </a:extLst>
              </p:cNvPr>
              <p:cNvSpPr/>
              <p:nvPr/>
            </p:nvSpPr>
            <p:spPr bwMode="auto">
              <a:xfrm rot="18900000">
                <a:off x="1868589" y="4574406"/>
                <a:ext cx="1648494" cy="1648493"/>
              </a:xfrm>
              <a:custGeom>
                <a:avLst/>
                <a:gdLst>
                  <a:gd name="connsiteX0" fmla="*/ 1592338 w 1648494"/>
                  <a:gd name="connsiteY0" fmla="*/ 56156 h 1648493"/>
                  <a:gd name="connsiteX1" fmla="*/ 1648494 w 1648494"/>
                  <a:gd name="connsiteY1" fmla="*/ 191729 h 1648493"/>
                  <a:gd name="connsiteX2" fmla="*/ 1648494 w 1648494"/>
                  <a:gd name="connsiteY2" fmla="*/ 1452716 h 1648493"/>
                  <a:gd name="connsiteX3" fmla="*/ 1592338 w 1648494"/>
                  <a:gd name="connsiteY3" fmla="*/ 1588289 h 1648493"/>
                  <a:gd name="connsiteX4" fmla="*/ 1589920 w 1648494"/>
                  <a:gd name="connsiteY4" fmla="*/ 1589919 h 1648493"/>
                  <a:gd name="connsiteX5" fmla="*/ 1588289 w 1648494"/>
                  <a:gd name="connsiteY5" fmla="*/ 1592338 h 1648493"/>
                  <a:gd name="connsiteX6" fmla="*/ 1452717 w 1648494"/>
                  <a:gd name="connsiteY6" fmla="*/ 1648493 h 1648493"/>
                  <a:gd name="connsiteX7" fmla="*/ 191729 w 1648494"/>
                  <a:gd name="connsiteY7" fmla="*/ 1648493 h 1648493"/>
                  <a:gd name="connsiteX8" fmla="*/ 0 w 1648494"/>
                  <a:gd name="connsiteY8" fmla="*/ 1456764 h 1648493"/>
                  <a:gd name="connsiteX9" fmla="*/ 191729 w 1648494"/>
                  <a:gd name="connsiteY9" fmla="*/ 1265036 h 1648493"/>
                  <a:gd name="connsiteX10" fmla="*/ 1265036 w 1648494"/>
                  <a:gd name="connsiteY10" fmla="*/ 1265036 h 1648493"/>
                  <a:gd name="connsiteX11" fmla="*/ 1265036 w 1648494"/>
                  <a:gd name="connsiteY11" fmla="*/ 191729 h 1648493"/>
                  <a:gd name="connsiteX12" fmla="*/ 1456765 w 1648494"/>
                  <a:gd name="connsiteY12" fmla="*/ 0 h 1648493"/>
                  <a:gd name="connsiteX13" fmla="*/ 1592338 w 1648494"/>
                  <a:gd name="connsiteY13" fmla="*/ 56156 h 1648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48494" h="1648493">
                    <a:moveTo>
                      <a:pt x="1592338" y="56156"/>
                    </a:moveTo>
                    <a:cubicBezTo>
                      <a:pt x="1627034" y="90852"/>
                      <a:pt x="1648494" y="138785"/>
                      <a:pt x="1648494" y="191729"/>
                    </a:cubicBezTo>
                    <a:lnTo>
                      <a:pt x="1648494" y="1452716"/>
                    </a:lnTo>
                    <a:cubicBezTo>
                      <a:pt x="1648494" y="1505661"/>
                      <a:pt x="1627034" y="1553593"/>
                      <a:pt x="1592338" y="1588289"/>
                    </a:cubicBezTo>
                    <a:lnTo>
                      <a:pt x="1589920" y="1589919"/>
                    </a:lnTo>
                    <a:lnTo>
                      <a:pt x="1588289" y="1592338"/>
                    </a:lnTo>
                    <a:cubicBezTo>
                      <a:pt x="1553593" y="1627034"/>
                      <a:pt x="1505661" y="1648493"/>
                      <a:pt x="1452717" y="1648493"/>
                    </a:cubicBezTo>
                    <a:lnTo>
                      <a:pt x="191729" y="1648493"/>
                    </a:lnTo>
                    <a:cubicBezTo>
                      <a:pt x="85840" y="1648494"/>
                      <a:pt x="0" y="1562654"/>
                      <a:pt x="0" y="1456764"/>
                    </a:cubicBezTo>
                    <a:cubicBezTo>
                      <a:pt x="0" y="1350876"/>
                      <a:pt x="85841" y="1265035"/>
                      <a:pt x="191729" y="1265036"/>
                    </a:cubicBezTo>
                    <a:lnTo>
                      <a:pt x="1265036" y="1265036"/>
                    </a:lnTo>
                    <a:lnTo>
                      <a:pt x="1265036" y="191729"/>
                    </a:lnTo>
                    <a:cubicBezTo>
                      <a:pt x="1265036" y="85840"/>
                      <a:pt x="1350876" y="0"/>
                      <a:pt x="1456765" y="0"/>
                    </a:cubicBezTo>
                    <a:cubicBezTo>
                      <a:pt x="1509710" y="0"/>
                      <a:pt x="1557642" y="21460"/>
                      <a:pt x="1592338" y="56156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29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err="1">
                  <a:solidFill>
                    <a:srgbClr val="FFFFFF"/>
                  </a:soli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8CA3F7D-06F8-3E42-B6CB-71F159EB8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82405" y="1960285"/>
            <a:ext cx="1271623" cy="1440487"/>
            <a:chOff x="3429631" y="2397667"/>
            <a:chExt cx="1693340" cy="1918205"/>
          </a:xfrm>
        </p:grpSpPr>
        <p:sp>
          <p:nvSpPr>
            <p:cNvPr id="76" name="Arc 75">
              <a:extLst>
                <a:ext uri="{FF2B5EF4-FFF2-40B4-BE49-F238E27FC236}">
                  <a16:creationId xmlns:a16="http://schemas.microsoft.com/office/drawing/2014/main" id="{978EFF2E-3F67-964C-AA3A-C7B8B1CB16C2}"/>
                </a:ext>
              </a:extLst>
            </p:cNvPr>
            <p:cNvSpPr/>
            <p:nvPr/>
          </p:nvSpPr>
          <p:spPr>
            <a:xfrm rot="5400000">
              <a:off x="4295218" y="3627326"/>
              <a:ext cx="671497" cy="705596"/>
            </a:xfrm>
            <a:prstGeom prst="arc">
              <a:avLst>
                <a:gd name="adj1" fmla="val 16278236"/>
                <a:gd name="adj2" fmla="val 5364082"/>
              </a:avLst>
            </a:prstGeom>
            <a:ln w="254000" cap="rnd">
              <a:solidFill>
                <a:schemeClr val="bg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192"/>
              <a:endParaRPr lang="en-US" sz="1765">
                <a:solidFill>
                  <a:srgbClr val="000000"/>
                </a:solidFill>
                <a:latin typeface="Segoe UI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E49D4AF-2287-F244-8930-6A4CE43D23FA}"/>
                </a:ext>
              </a:extLst>
            </p:cNvPr>
            <p:cNvCxnSpPr>
              <a:cxnSpLocks/>
              <a:stCxn id="76" idx="0"/>
            </p:cNvCxnSpPr>
            <p:nvPr/>
          </p:nvCxnSpPr>
          <p:spPr>
            <a:xfrm flipV="1">
              <a:off x="4983664" y="3424790"/>
              <a:ext cx="104" cy="563362"/>
            </a:xfrm>
            <a:prstGeom prst="line">
              <a:avLst/>
            </a:prstGeom>
            <a:ln w="254000" cap="rnd">
              <a:solidFill>
                <a:schemeClr val="bg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F85FD03-6CFE-EA41-84F0-C9E5F3D05876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4004972" y="3665513"/>
              <a:ext cx="539033" cy="0"/>
            </a:xfrm>
            <a:prstGeom prst="line">
              <a:avLst/>
            </a:prstGeom>
            <a:ln w="254000" cap="rnd">
              <a:solidFill>
                <a:schemeClr val="bg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Arc 77">
              <a:extLst>
                <a:ext uri="{FF2B5EF4-FFF2-40B4-BE49-F238E27FC236}">
                  <a16:creationId xmlns:a16="http://schemas.microsoft.com/office/drawing/2014/main" id="{BFAB6405-DB4E-A949-8BA7-95E54B7F3117}"/>
                </a:ext>
              </a:extLst>
            </p:cNvPr>
            <p:cNvSpPr/>
            <p:nvPr/>
          </p:nvSpPr>
          <p:spPr>
            <a:xfrm rot="16200000">
              <a:off x="3583282" y="3019099"/>
              <a:ext cx="671498" cy="705598"/>
            </a:xfrm>
            <a:prstGeom prst="arc">
              <a:avLst>
                <a:gd name="adj1" fmla="val 16278236"/>
                <a:gd name="adj2" fmla="val 5364082"/>
              </a:avLst>
            </a:prstGeom>
            <a:ln w="254000" cap="rnd">
              <a:solidFill>
                <a:schemeClr val="bg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192"/>
              <a:endParaRPr lang="en-US" sz="1765">
                <a:solidFill>
                  <a:srgbClr val="000000"/>
                </a:solidFill>
                <a:latin typeface="Segoe UI"/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2D004D0-87E5-5D46-BFBC-13B5011A3124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3365584" y="3596176"/>
              <a:ext cx="400360" cy="0"/>
            </a:xfrm>
            <a:prstGeom prst="line">
              <a:avLst/>
            </a:prstGeom>
            <a:ln w="254000" cap="rnd">
              <a:solidFill>
                <a:schemeClr val="bg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068AA3E-A406-214F-92DD-CA9DA147DDED}"/>
                </a:ext>
              </a:extLst>
            </p:cNvPr>
            <p:cNvSpPr/>
            <p:nvPr/>
          </p:nvSpPr>
          <p:spPr bwMode="auto">
            <a:xfrm>
              <a:off x="3429631" y="3644375"/>
              <a:ext cx="290666" cy="290665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293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57578CD8-DE01-2143-B601-D95FAE445F0F}"/>
                </a:ext>
              </a:extLst>
            </p:cNvPr>
            <p:cNvSpPr/>
            <p:nvPr/>
          </p:nvSpPr>
          <p:spPr bwMode="auto">
            <a:xfrm>
              <a:off x="4129042" y="3644375"/>
              <a:ext cx="290666" cy="290665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293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6B3CC97-9D49-2B4C-9F08-C55D21FB3F27}"/>
                </a:ext>
              </a:extLst>
            </p:cNvPr>
            <p:cNvSpPr/>
            <p:nvPr/>
          </p:nvSpPr>
          <p:spPr bwMode="auto">
            <a:xfrm>
              <a:off x="4832305" y="3644375"/>
              <a:ext cx="290666" cy="290665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293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2A2AF4CC-86AE-384E-A1CB-24EFCD902208}"/>
                </a:ext>
              </a:extLst>
            </p:cNvPr>
            <p:cNvGrpSpPr/>
            <p:nvPr/>
          </p:nvGrpSpPr>
          <p:grpSpPr>
            <a:xfrm rot="16200000">
              <a:off x="4865538" y="3036307"/>
              <a:ext cx="206443" cy="115703"/>
              <a:chOff x="1868589" y="4574406"/>
              <a:chExt cx="2941313" cy="1648493"/>
            </a:xfrm>
            <a:solidFill>
              <a:schemeClr val="bg1"/>
            </a:solidFill>
          </p:grpSpPr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E2FE4EA0-546A-1B4B-82E2-27097B6D4573}"/>
                  </a:ext>
                </a:extLst>
              </p:cNvPr>
              <p:cNvSpPr/>
              <p:nvPr/>
            </p:nvSpPr>
            <p:spPr bwMode="auto">
              <a:xfrm rot="18900000">
                <a:off x="3161414" y="4574406"/>
                <a:ext cx="1648488" cy="1648493"/>
              </a:xfrm>
              <a:custGeom>
                <a:avLst/>
                <a:gdLst>
                  <a:gd name="connsiteX0" fmla="*/ 1592338 w 1648494"/>
                  <a:gd name="connsiteY0" fmla="*/ 56156 h 1648493"/>
                  <a:gd name="connsiteX1" fmla="*/ 1648494 w 1648494"/>
                  <a:gd name="connsiteY1" fmla="*/ 191729 h 1648493"/>
                  <a:gd name="connsiteX2" fmla="*/ 1648494 w 1648494"/>
                  <a:gd name="connsiteY2" fmla="*/ 1452716 h 1648493"/>
                  <a:gd name="connsiteX3" fmla="*/ 1592338 w 1648494"/>
                  <a:gd name="connsiteY3" fmla="*/ 1588289 h 1648493"/>
                  <a:gd name="connsiteX4" fmla="*/ 1589920 w 1648494"/>
                  <a:gd name="connsiteY4" fmla="*/ 1589919 h 1648493"/>
                  <a:gd name="connsiteX5" fmla="*/ 1588289 w 1648494"/>
                  <a:gd name="connsiteY5" fmla="*/ 1592338 h 1648493"/>
                  <a:gd name="connsiteX6" fmla="*/ 1452717 w 1648494"/>
                  <a:gd name="connsiteY6" fmla="*/ 1648493 h 1648493"/>
                  <a:gd name="connsiteX7" fmla="*/ 191729 w 1648494"/>
                  <a:gd name="connsiteY7" fmla="*/ 1648493 h 1648493"/>
                  <a:gd name="connsiteX8" fmla="*/ 0 w 1648494"/>
                  <a:gd name="connsiteY8" fmla="*/ 1456764 h 1648493"/>
                  <a:gd name="connsiteX9" fmla="*/ 191729 w 1648494"/>
                  <a:gd name="connsiteY9" fmla="*/ 1265036 h 1648493"/>
                  <a:gd name="connsiteX10" fmla="*/ 1265036 w 1648494"/>
                  <a:gd name="connsiteY10" fmla="*/ 1265036 h 1648493"/>
                  <a:gd name="connsiteX11" fmla="*/ 1265036 w 1648494"/>
                  <a:gd name="connsiteY11" fmla="*/ 191729 h 1648493"/>
                  <a:gd name="connsiteX12" fmla="*/ 1456765 w 1648494"/>
                  <a:gd name="connsiteY12" fmla="*/ 0 h 1648493"/>
                  <a:gd name="connsiteX13" fmla="*/ 1592338 w 1648494"/>
                  <a:gd name="connsiteY13" fmla="*/ 56156 h 1648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48494" h="1648493">
                    <a:moveTo>
                      <a:pt x="1592338" y="56156"/>
                    </a:moveTo>
                    <a:cubicBezTo>
                      <a:pt x="1627034" y="90852"/>
                      <a:pt x="1648494" y="138785"/>
                      <a:pt x="1648494" y="191729"/>
                    </a:cubicBezTo>
                    <a:lnTo>
                      <a:pt x="1648494" y="1452716"/>
                    </a:lnTo>
                    <a:cubicBezTo>
                      <a:pt x="1648494" y="1505661"/>
                      <a:pt x="1627034" y="1553593"/>
                      <a:pt x="1592338" y="1588289"/>
                    </a:cubicBezTo>
                    <a:lnTo>
                      <a:pt x="1589920" y="1589919"/>
                    </a:lnTo>
                    <a:lnTo>
                      <a:pt x="1588289" y="1592338"/>
                    </a:lnTo>
                    <a:cubicBezTo>
                      <a:pt x="1553593" y="1627034"/>
                      <a:pt x="1505661" y="1648493"/>
                      <a:pt x="1452717" y="1648493"/>
                    </a:cubicBezTo>
                    <a:lnTo>
                      <a:pt x="191729" y="1648493"/>
                    </a:lnTo>
                    <a:cubicBezTo>
                      <a:pt x="85840" y="1648494"/>
                      <a:pt x="0" y="1562654"/>
                      <a:pt x="0" y="1456764"/>
                    </a:cubicBezTo>
                    <a:cubicBezTo>
                      <a:pt x="0" y="1350876"/>
                      <a:pt x="85841" y="1265035"/>
                      <a:pt x="191729" y="1265036"/>
                    </a:cubicBezTo>
                    <a:lnTo>
                      <a:pt x="1265036" y="1265036"/>
                    </a:lnTo>
                    <a:lnTo>
                      <a:pt x="1265036" y="191729"/>
                    </a:lnTo>
                    <a:cubicBezTo>
                      <a:pt x="1265036" y="85840"/>
                      <a:pt x="1350876" y="0"/>
                      <a:pt x="1456765" y="0"/>
                    </a:cubicBezTo>
                    <a:cubicBezTo>
                      <a:pt x="1509710" y="0"/>
                      <a:pt x="1557642" y="21460"/>
                      <a:pt x="1592338" y="56156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29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err="1">
                  <a:solidFill>
                    <a:srgbClr val="FFFFFF"/>
                  </a:soli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49DDFDF1-54CD-414C-85C6-A6D5FF880E4D}"/>
                  </a:ext>
                </a:extLst>
              </p:cNvPr>
              <p:cNvSpPr/>
              <p:nvPr/>
            </p:nvSpPr>
            <p:spPr bwMode="auto">
              <a:xfrm rot="18900000">
                <a:off x="1868589" y="4574406"/>
                <a:ext cx="1648494" cy="1648493"/>
              </a:xfrm>
              <a:custGeom>
                <a:avLst/>
                <a:gdLst>
                  <a:gd name="connsiteX0" fmla="*/ 1592338 w 1648494"/>
                  <a:gd name="connsiteY0" fmla="*/ 56156 h 1648493"/>
                  <a:gd name="connsiteX1" fmla="*/ 1648494 w 1648494"/>
                  <a:gd name="connsiteY1" fmla="*/ 191729 h 1648493"/>
                  <a:gd name="connsiteX2" fmla="*/ 1648494 w 1648494"/>
                  <a:gd name="connsiteY2" fmla="*/ 1452716 h 1648493"/>
                  <a:gd name="connsiteX3" fmla="*/ 1592338 w 1648494"/>
                  <a:gd name="connsiteY3" fmla="*/ 1588289 h 1648493"/>
                  <a:gd name="connsiteX4" fmla="*/ 1589920 w 1648494"/>
                  <a:gd name="connsiteY4" fmla="*/ 1589919 h 1648493"/>
                  <a:gd name="connsiteX5" fmla="*/ 1588289 w 1648494"/>
                  <a:gd name="connsiteY5" fmla="*/ 1592338 h 1648493"/>
                  <a:gd name="connsiteX6" fmla="*/ 1452717 w 1648494"/>
                  <a:gd name="connsiteY6" fmla="*/ 1648493 h 1648493"/>
                  <a:gd name="connsiteX7" fmla="*/ 191729 w 1648494"/>
                  <a:gd name="connsiteY7" fmla="*/ 1648493 h 1648493"/>
                  <a:gd name="connsiteX8" fmla="*/ 0 w 1648494"/>
                  <a:gd name="connsiteY8" fmla="*/ 1456764 h 1648493"/>
                  <a:gd name="connsiteX9" fmla="*/ 191729 w 1648494"/>
                  <a:gd name="connsiteY9" fmla="*/ 1265036 h 1648493"/>
                  <a:gd name="connsiteX10" fmla="*/ 1265036 w 1648494"/>
                  <a:gd name="connsiteY10" fmla="*/ 1265036 h 1648493"/>
                  <a:gd name="connsiteX11" fmla="*/ 1265036 w 1648494"/>
                  <a:gd name="connsiteY11" fmla="*/ 191729 h 1648493"/>
                  <a:gd name="connsiteX12" fmla="*/ 1456765 w 1648494"/>
                  <a:gd name="connsiteY12" fmla="*/ 0 h 1648493"/>
                  <a:gd name="connsiteX13" fmla="*/ 1592338 w 1648494"/>
                  <a:gd name="connsiteY13" fmla="*/ 56156 h 1648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48494" h="1648493">
                    <a:moveTo>
                      <a:pt x="1592338" y="56156"/>
                    </a:moveTo>
                    <a:cubicBezTo>
                      <a:pt x="1627034" y="90852"/>
                      <a:pt x="1648494" y="138785"/>
                      <a:pt x="1648494" y="191729"/>
                    </a:cubicBezTo>
                    <a:lnTo>
                      <a:pt x="1648494" y="1452716"/>
                    </a:lnTo>
                    <a:cubicBezTo>
                      <a:pt x="1648494" y="1505661"/>
                      <a:pt x="1627034" y="1553593"/>
                      <a:pt x="1592338" y="1588289"/>
                    </a:cubicBezTo>
                    <a:lnTo>
                      <a:pt x="1589920" y="1589919"/>
                    </a:lnTo>
                    <a:lnTo>
                      <a:pt x="1588289" y="1592338"/>
                    </a:lnTo>
                    <a:cubicBezTo>
                      <a:pt x="1553593" y="1627034"/>
                      <a:pt x="1505661" y="1648493"/>
                      <a:pt x="1452717" y="1648493"/>
                    </a:cubicBezTo>
                    <a:lnTo>
                      <a:pt x="191729" y="1648493"/>
                    </a:lnTo>
                    <a:cubicBezTo>
                      <a:pt x="85840" y="1648494"/>
                      <a:pt x="0" y="1562654"/>
                      <a:pt x="0" y="1456764"/>
                    </a:cubicBezTo>
                    <a:cubicBezTo>
                      <a:pt x="0" y="1350876"/>
                      <a:pt x="85841" y="1265035"/>
                      <a:pt x="191729" y="1265036"/>
                    </a:cubicBezTo>
                    <a:lnTo>
                      <a:pt x="1265036" y="1265036"/>
                    </a:lnTo>
                    <a:lnTo>
                      <a:pt x="1265036" y="191729"/>
                    </a:lnTo>
                    <a:cubicBezTo>
                      <a:pt x="1265036" y="85840"/>
                      <a:pt x="1350876" y="0"/>
                      <a:pt x="1456765" y="0"/>
                    </a:cubicBezTo>
                    <a:cubicBezTo>
                      <a:pt x="1509710" y="0"/>
                      <a:pt x="1557642" y="21460"/>
                      <a:pt x="1592338" y="56156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29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err="1">
                  <a:solidFill>
                    <a:srgbClr val="FFFFFF"/>
                  </a:soli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</p:grp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FD67834C-85CB-3D4D-9552-E12F8E3E649C}"/>
                </a:ext>
              </a:extLst>
            </p:cNvPr>
            <p:cNvCxnSpPr>
              <a:cxnSpLocks/>
            </p:cNvCxnSpPr>
            <p:nvPr/>
          </p:nvCxnSpPr>
          <p:spPr>
            <a:xfrm>
              <a:off x="4981033" y="2397667"/>
              <a:ext cx="0" cy="286056"/>
            </a:xfrm>
            <a:prstGeom prst="line">
              <a:avLst/>
            </a:prstGeom>
            <a:ln w="254000" cap="rnd">
              <a:solidFill>
                <a:schemeClr val="bg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1B14C5DD-15F6-6D47-802D-99E537A32BB0}"/>
                </a:ext>
              </a:extLst>
            </p:cNvPr>
            <p:cNvSpPr/>
            <p:nvPr/>
          </p:nvSpPr>
          <p:spPr bwMode="auto">
            <a:xfrm rot="10800000">
              <a:off x="4832305" y="2570195"/>
              <a:ext cx="290666" cy="290665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293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46C778-2562-EC48-B569-505D41CA4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69527" y="1617261"/>
            <a:ext cx="1177502" cy="1820863"/>
            <a:chOff x="8990735" y="2208715"/>
            <a:chExt cx="1177669" cy="1821121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E6CBE4D1-97C0-3C46-9669-3C62F32326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99889" y="3827412"/>
              <a:ext cx="0" cy="202424"/>
            </a:xfrm>
            <a:prstGeom prst="line">
              <a:avLst/>
            </a:prstGeom>
            <a:ln w="254000" cap="rnd">
              <a:solidFill>
                <a:schemeClr val="bg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D2408147-8F7A-2A4C-9948-051B6F6649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79570" y="3425662"/>
              <a:ext cx="0" cy="604174"/>
            </a:xfrm>
            <a:prstGeom prst="line">
              <a:avLst/>
            </a:prstGeom>
            <a:ln w="254000" cap="rnd">
              <a:solidFill>
                <a:schemeClr val="bg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D3B74FA4-7A64-694A-9BDC-8C86777B8C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59250" y="3020635"/>
              <a:ext cx="0" cy="1009201"/>
            </a:xfrm>
            <a:prstGeom prst="line">
              <a:avLst/>
            </a:prstGeom>
            <a:ln w="254000" cap="rnd">
              <a:solidFill>
                <a:schemeClr val="bg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B08D9ADD-9DED-E94B-A3A9-ABE94B259EA5}"/>
                </a:ext>
              </a:extLst>
            </p:cNvPr>
            <p:cNvSpPr/>
            <p:nvPr/>
          </p:nvSpPr>
          <p:spPr bwMode="auto">
            <a:xfrm rot="13500000">
              <a:off x="10015800" y="2654298"/>
              <a:ext cx="86900" cy="86900"/>
            </a:xfrm>
            <a:custGeom>
              <a:avLst/>
              <a:gdLst>
                <a:gd name="connsiteX0" fmla="*/ 1592338 w 1648494"/>
                <a:gd name="connsiteY0" fmla="*/ 56156 h 1648493"/>
                <a:gd name="connsiteX1" fmla="*/ 1648494 w 1648494"/>
                <a:gd name="connsiteY1" fmla="*/ 191729 h 1648493"/>
                <a:gd name="connsiteX2" fmla="*/ 1648494 w 1648494"/>
                <a:gd name="connsiteY2" fmla="*/ 1452716 h 1648493"/>
                <a:gd name="connsiteX3" fmla="*/ 1592338 w 1648494"/>
                <a:gd name="connsiteY3" fmla="*/ 1588289 h 1648493"/>
                <a:gd name="connsiteX4" fmla="*/ 1589920 w 1648494"/>
                <a:gd name="connsiteY4" fmla="*/ 1589919 h 1648493"/>
                <a:gd name="connsiteX5" fmla="*/ 1588289 w 1648494"/>
                <a:gd name="connsiteY5" fmla="*/ 1592338 h 1648493"/>
                <a:gd name="connsiteX6" fmla="*/ 1452717 w 1648494"/>
                <a:gd name="connsiteY6" fmla="*/ 1648493 h 1648493"/>
                <a:gd name="connsiteX7" fmla="*/ 191729 w 1648494"/>
                <a:gd name="connsiteY7" fmla="*/ 1648493 h 1648493"/>
                <a:gd name="connsiteX8" fmla="*/ 0 w 1648494"/>
                <a:gd name="connsiteY8" fmla="*/ 1456764 h 1648493"/>
                <a:gd name="connsiteX9" fmla="*/ 191729 w 1648494"/>
                <a:gd name="connsiteY9" fmla="*/ 1265036 h 1648493"/>
                <a:gd name="connsiteX10" fmla="*/ 1265036 w 1648494"/>
                <a:gd name="connsiteY10" fmla="*/ 1265036 h 1648493"/>
                <a:gd name="connsiteX11" fmla="*/ 1265036 w 1648494"/>
                <a:gd name="connsiteY11" fmla="*/ 191729 h 1648493"/>
                <a:gd name="connsiteX12" fmla="*/ 1456765 w 1648494"/>
                <a:gd name="connsiteY12" fmla="*/ 0 h 1648493"/>
                <a:gd name="connsiteX13" fmla="*/ 1592338 w 1648494"/>
                <a:gd name="connsiteY13" fmla="*/ 56156 h 164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48494" h="1648493">
                  <a:moveTo>
                    <a:pt x="1592338" y="56156"/>
                  </a:moveTo>
                  <a:cubicBezTo>
                    <a:pt x="1627034" y="90852"/>
                    <a:pt x="1648494" y="138785"/>
                    <a:pt x="1648494" y="191729"/>
                  </a:cubicBezTo>
                  <a:lnTo>
                    <a:pt x="1648494" y="1452716"/>
                  </a:lnTo>
                  <a:cubicBezTo>
                    <a:pt x="1648494" y="1505661"/>
                    <a:pt x="1627034" y="1553593"/>
                    <a:pt x="1592338" y="1588289"/>
                  </a:cubicBezTo>
                  <a:lnTo>
                    <a:pt x="1589920" y="1589919"/>
                  </a:lnTo>
                  <a:lnTo>
                    <a:pt x="1588289" y="1592338"/>
                  </a:lnTo>
                  <a:cubicBezTo>
                    <a:pt x="1553593" y="1627034"/>
                    <a:pt x="1505661" y="1648493"/>
                    <a:pt x="1452717" y="1648493"/>
                  </a:cubicBezTo>
                  <a:lnTo>
                    <a:pt x="191729" y="1648493"/>
                  </a:lnTo>
                  <a:cubicBezTo>
                    <a:pt x="85840" y="1648494"/>
                    <a:pt x="0" y="1562654"/>
                    <a:pt x="0" y="1456764"/>
                  </a:cubicBezTo>
                  <a:cubicBezTo>
                    <a:pt x="0" y="1350876"/>
                    <a:pt x="85841" y="1265035"/>
                    <a:pt x="191729" y="1265036"/>
                  </a:cubicBezTo>
                  <a:lnTo>
                    <a:pt x="1265036" y="1265036"/>
                  </a:lnTo>
                  <a:lnTo>
                    <a:pt x="1265036" y="191729"/>
                  </a:lnTo>
                  <a:cubicBezTo>
                    <a:pt x="1265036" y="85840"/>
                    <a:pt x="1350876" y="0"/>
                    <a:pt x="1456765" y="0"/>
                  </a:cubicBezTo>
                  <a:cubicBezTo>
                    <a:pt x="1509710" y="0"/>
                    <a:pt x="1557642" y="21460"/>
                    <a:pt x="1592338" y="561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293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CE7B637A-788B-9247-80E2-AA4382A72789}"/>
                </a:ext>
              </a:extLst>
            </p:cNvPr>
            <p:cNvSpPr/>
            <p:nvPr/>
          </p:nvSpPr>
          <p:spPr bwMode="auto">
            <a:xfrm rot="13500000">
              <a:off x="10015800" y="2722450"/>
              <a:ext cx="86901" cy="86900"/>
            </a:xfrm>
            <a:custGeom>
              <a:avLst/>
              <a:gdLst>
                <a:gd name="connsiteX0" fmla="*/ 1592338 w 1648494"/>
                <a:gd name="connsiteY0" fmla="*/ 56156 h 1648493"/>
                <a:gd name="connsiteX1" fmla="*/ 1648494 w 1648494"/>
                <a:gd name="connsiteY1" fmla="*/ 191729 h 1648493"/>
                <a:gd name="connsiteX2" fmla="*/ 1648494 w 1648494"/>
                <a:gd name="connsiteY2" fmla="*/ 1452716 h 1648493"/>
                <a:gd name="connsiteX3" fmla="*/ 1592338 w 1648494"/>
                <a:gd name="connsiteY3" fmla="*/ 1588289 h 1648493"/>
                <a:gd name="connsiteX4" fmla="*/ 1589920 w 1648494"/>
                <a:gd name="connsiteY4" fmla="*/ 1589919 h 1648493"/>
                <a:gd name="connsiteX5" fmla="*/ 1588289 w 1648494"/>
                <a:gd name="connsiteY5" fmla="*/ 1592338 h 1648493"/>
                <a:gd name="connsiteX6" fmla="*/ 1452717 w 1648494"/>
                <a:gd name="connsiteY6" fmla="*/ 1648493 h 1648493"/>
                <a:gd name="connsiteX7" fmla="*/ 191729 w 1648494"/>
                <a:gd name="connsiteY7" fmla="*/ 1648493 h 1648493"/>
                <a:gd name="connsiteX8" fmla="*/ 0 w 1648494"/>
                <a:gd name="connsiteY8" fmla="*/ 1456764 h 1648493"/>
                <a:gd name="connsiteX9" fmla="*/ 191729 w 1648494"/>
                <a:gd name="connsiteY9" fmla="*/ 1265036 h 1648493"/>
                <a:gd name="connsiteX10" fmla="*/ 1265036 w 1648494"/>
                <a:gd name="connsiteY10" fmla="*/ 1265036 h 1648493"/>
                <a:gd name="connsiteX11" fmla="*/ 1265036 w 1648494"/>
                <a:gd name="connsiteY11" fmla="*/ 191729 h 1648493"/>
                <a:gd name="connsiteX12" fmla="*/ 1456765 w 1648494"/>
                <a:gd name="connsiteY12" fmla="*/ 0 h 1648493"/>
                <a:gd name="connsiteX13" fmla="*/ 1592338 w 1648494"/>
                <a:gd name="connsiteY13" fmla="*/ 56156 h 164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48494" h="1648493">
                  <a:moveTo>
                    <a:pt x="1592338" y="56156"/>
                  </a:moveTo>
                  <a:cubicBezTo>
                    <a:pt x="1627034" y="90852"/>
                    <a:pt x="1648494" y="138785"/>
                    <a:pt x="1648494" y="191729"/>
                  </a:cubicBezTo>
                  <a:lnTo>
                    <a:pt x="1648494" y="1452716"/>
                  </a:lnTo>
                  <a:cubicBezTo>
                    <a:pt x="1648494" y="1505661"/>
                    <a:pt x="1627034" y="1553593"/>
                    <a:pt x="1592338" y="1588289"/>
                  </a:cubicBezTo>
                  <a:lnTo>
                    <a:pt x="1589920" y="1589919"/>
                  </a:lnTo>
                  <a:lnTo>
                    <a:pt x="1588289" y="1592338"/>
                  </a:lnTo>
                  <a:cubicBezTo>
                    <a:pt x="1553593" y="1627034"/>
                    <a:pt x="1505661" y="1648493"/>
                    <a:pt x="1452717" y="1648493"/>
                  </a:cubicBezTo>
                  <a:lnTo>
                    <a:pt x="191729" y="1648493"/>
                  </a:lnTo>
                  <a:cubicBezTo>
                    <a:pt x="85840" y="1648494"/>
                    <a:pt x="0" y="1562654"/>
                    <a:pt x="0" y="1456764"/>
                  </a:cubicBezTo>
                  <a:cubicBezTo>
                    <a:pt x="0" y="1350876"/>
                    <a:pt x="85841" y="1265035"/>
                    <a:pt x="191729" y="1265036"/>
                  </a:cubicBezTo>
                  <a:lnTo>
                    <a:pt x="1265036" y="1265036"/>
                  </a:lnTo>
                  <a:lnTo>
                    <a:pt x="1265036" y="191729"/>
                  </a:lnTo>
                  <a:cubicBezTo>
                    <a:pt x="1265036" y="85840"/>
                    <a:pt x="1350876" y="0"/>
                    <a:pt x="1456765" y="0"/>
                  </a:cubicBezTo>
                  <a:cubicBezTo>
                    <a:pt x="1509710" y="0"/>
                    <a:pt x="1557642" y="21460"/>
                    <a:pt x="1592338" y="561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293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615B25AC-1DF4-724F-A591-CCCCC350EB1A}"/>
                </a:ext>
              </a:extLst>
            </p:cNvPr>
            <p:cNvCxnSpPr>
              <a:cxnSpLocks/>
            </p:cNvCxnSpPr>
            <p:nvPr/>
          </p:nvCxnSpPr>
          <p:spPr>
            <a:xfrm>
              <a:off x="10059250" y="2208715"/>
              <a:ext cx="0" cy="214846"/>
            </a:xfrm>
            <a:prstGeom prst="line">
              <a:avLst/>
            </a:prstGeom>
            <a:ln w="254000" cap="rnd">
              <a:solidFill>
                <a:schemeClr val="bg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9D6135F1-CDDC-1F48-AC94-208F792E9524}"/>
                </a:ext>
              </a:extLst>
            </p:cNvPr>
            <p:cNvSpPr/>
            <p:nvPr/>
          </p:nvSpPr>
          <p:spPr bwMode="auto">
            <a:xfrm rot="10800000">
              <a:off x="9950096" y="2338294"/>
              <a:ext cx="218308" cy="218308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293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258F0C0E-E3CB-2846-98D8-2A7089108818}"/>
                </a:ext>
              </a:extLst>
            </p:cNvPr>
            <p:cNvSpPr/>
            <p:nvPr/>
          </p:nvSpPr>
          <p:spPr bwMode="auto">
            <a:xfrm>
              <a:off x="8990735" y="3718258"/>
              <a:ext cx="218308" cy="2183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293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18FF3266-1A45-7244-8B88-6B87EB7D74AF}"/>
                </a:ext>
              </a:extLst>
            </p:cNvPr>
            <p:cNvSpPr/>
            <p:nvPr/>
          </p:nvSpPr>
          <p:spPr bwMode="auto">
            <a:xfrm>
              <a:off x="9470416" y="3323211"/>
              <a:ext cx="218308" cy="218308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293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34B86DE1-379C-4C4A-96DD-5596FDA0B473}"/>
                </a:ext>
              </a:extLst>
            </p:cNvPr>
            <p:cNvSpPr/>
            <p:nvPr/>
          </p:nvSpPr>
          <p:spPr bwMode="auto">
            <a:xfrm>
              <a:off x="9950096" y="2901852"/>
              <a:ext cx="218308" cy="218308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293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839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54167E-6 -1.11111E-6 L 3.54167E-6 0.15093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4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7 3.7037E-7 L -2.08333E-7 -0.15023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-1.11111E-6 L -3.95833E-6 0.15093 " pathEditMode="relative" rAng="0" ptsTypes="AA">
                                      <p:cBhvr>
                                        <p:cTn id="19" dur="75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4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7 -7.40741E-7 L 2.08333E-7 -0.15023 " pathEditMode="relative" rAng="0" ptsTypes="AA">
                                      <p:cBhvr>
                                        <p:cTn id="24" dur="7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91667E-6 -1.11111E-6 L 2.91667E-6 0.15093 " pathEditMode="relative" rAng="0" ptsTypes="AA">
                                      <p:cBhvr>
                                        <p:cTn id="29" dur="75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4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11022E-16 1.48148E-6 L 1.11022E-16 -0.15023 " pathEditMode="relative" rAng="0" ptsTypes="AA">
                                      <p:cBhvr>
                                        <p:cTn id="34" dur="75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29" grpId="0"/>
      <p:bldP spid="29" grpId="1"/>
      <p:bldP spid="55" grpId="0"/>
      <p:bldP spid="5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1">
            <a:extLst>
              <a:ext uri="{FF2B5EF4-FFF2-40B4-BE49-F238E27FC236}">
                <a16:creationId xmlns:a16="http://schemas.microsoft.com/office/drawing/2014/main" id="{AEB3364E-079C-4587-8BBD-68AE8921C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54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190500" dist="50800" dir="5400000" algn="ctr" rotWithShape="0">
                    <a:srgbClr val="000000">
                      <a:alpha val="5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Secure your organization with Zero Trust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DCF28C8-06A1-4209-8E32-8E1AA5BB82E4}"/>
              </a:ext>
            </a:extLst>
          </p:cNvPr>
          <p:cNvSpPr txBox="1"/>
          <p:nvPr/>
        </p:nvSpPr>
        <p:spPr>
          <a:xfrm>
            <a:off x="2347206" y="1190118"/>
            <a:ext cx="7497591" cy="392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3665">
              <a:defRPr/>
            </a:pPr>
            <a:r>
              <a:rPr lang="en-US" sz="1961" dirty="0">
                <a:gradFill>
                  <a:gsLst>
                    <a:gs pos="83000">
                      <a:schemeClr val="accent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cs typeface="Segoe UI" pitchFamily="34" charset="0"/>
              </a:rPr>
              <a:t>Verify</a:t>
            </a:r>
            <a:r>
              <a:rPr lang="en-US" sz="1961" b="1" dirty="0">
                <a:gradFill>
                  <a:gsLst>
                    <a:gs pos="83000">
                      <a:schemeClr val="accent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cs typeface="Segoe UI" pitchFamily="34" charset="0"/>
              </a:rPr>
              <a:t> explicitly  </a:t>
            </a:r>
            <a:r>
              <a:rPr lang="en-US" sz="1961" dirty="0">
                <a:gradFill>
                  <a:gsLst>
                    <a:gs pos="83000">
                      <a:schemeClr val="accent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cs typeface="Segoe UI" pitchFamily="34" charset="0"/>
              </a:rPr>
              <a:t>|  Use </a:t>
            </a:r>
            <a:r>
              <a:rPr lang="en-US" sz="1961" b="1" dirty="0">
                <a:gradFill>
                  <a:gsLst>
                    <a:gs pos="83000">
                      <a:schemeClr val="accent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cs typeface="Segoe UI" pitchFamily="34" charset="0"/>
              </a:rPr>
              <a:t>least-privileged access  </a:t>
            </a:r>
            <a:r>
              <a:rPr lang="en-US" sz="1961" dirty="0">
                <a:gradFill>
                  <a:gsLst>
                    <a:gs pos="83000">
                      <a:schemeClr val="accent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cs typeface="Segoe UI" pitchFamily="34" charset="0"/>
              </a:rPr>
              <a:t>| </a:t>
            </a:r>
            <a:r>
              <a:rPr lang="en-US" sz="1961" b="1" dirty="0">
                <a:gradFill>
                  <a:gsLst>
                    <a:gs pos="83000">
                      <a:schemeClr val="accent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cs typeface="Segoe UI" pitchFamily="34" charset="0"/>
              </a:rPr>
              <a:t> </a:t>
            </a:r>
            <a:r>
              <a:rPr lang="en-US" sz="1961" dirty="0">
                <a:gradFill>
                  <a:gsLst>
                    <a:gs pos="83000">
                      <a:schemeClr val="accent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cs typeface="Segoe UI" pitchFamily="34" charset="0"/>
              </a:rPr>
              <a:t>Assume</a:t>
            </a:r>
            <a:r>
              <a:rPr lang="en-US" sz="1961" b="1" dirty="0">
                <a:gradFill>
                  <a:gsLst>
                    <a:gs pos="83000">
                      <a:schemeClr val="accent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cs typeface="Segoe UI" pitchFamily="34" charset="0"/>
              </a:rPr>
              <a:t> breach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F9F88C-E84A-5BD2-A79C-159018735A08}"/>
              </a:ext>
            </a:extLst>
          </p:cNvPr>
          <p:cNvGrpSpPr/>
          <p:nvPr/>
        </p:nvGrpSpPr>
        <p:grpSpPr>
          <a:xfrm>
            <a:off x="504313" y="2099235"/>
            <a:ext cx="11183374" cy="2918352"/>
            <a:chOff x="504313" y="2099235"/>
            <a:chExt cx="11183374" cy="2918352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7CF54E87-F56D-A041-9DA0-D590EEA90FEA}"/>
                </a:ext>
              </a:extLst>
            </p:cNvPr>
            <p:cNvSpPr/>
            <p:nvPr/>
          </p:nvSpPr>
          <p:spPr bwMode="auto">
            <a:xfrm>
              <a:off x="504313" y="2099235"/>
              <a:ext cx="11183374" cy="2918352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9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293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421256F1-FB7A-4BA1-8D59-E88B3A055FC7}"/>
                </a:ext>
              </a:extLst>
            </p:cNvPr>
            <p:cNvSpPr/>
            <p:nvPr/>
          </p:nvSpPr>
          <p:spPr bwMode="auto">
            <a:xfrm>
              <a:off x="4638110" y="2100522"/>
              <a:ext cx="2915781" cy="2915777"/>
            </a:xfrm>
            <a:prstGeom prst="ellipse">
              <a:avLst/>
            </a:prstGeom>
            <a:solidFill>
              <a:schemeClr val="accent1"/>
            </a:solidFill>
            <a:ln w="38100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34425" tIns="134425" rIns="134425" bIns="46603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16">
                <a:spcBef>
                  <a:spcPct val="0"/>
                </a:spcBef>
                <a:spcAft>
                  <a:spcPts val="588"/>
                </a:spcAft>
                <a:defRPr/>
              </a:pPr>
              <a:endParaRPr lang="en-US" sz="1174" err="1">
                <a:ln w="3175">
                  <a:noFill/>
                </a:ln>
                <a:gradFill>
                  <a:gsLst>
                    <a:gs pos="0">
                      <a:srgbClr val="6C6E6C"/>
                    </a:gs>
                    <a:gs pos="100000">
                      <a:srgbClr val="6C6E6C"/>
                    </a:gs>
                  </a:gsLst>
                  <a:lin ang="5400000" scaled="0"/>
                </a:gradFill>
                <a:latin typeface="Segoe UI Semibold"/>
                <a:cs typeface="Segoe UI Semilight" panose="020B0402040204020203" pitchFamily="34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06CDBC97-97BC-4799-914A-89C725C5EF07}"/>
                </a:ext>
              </a:extLst>
            </p:cNvPr>
            <p:cNvSpPr txBox="1"/>
            <p:nvPr/>
          </p:nvSpPr>
          <p:spPr>
            <a:xfrm>
              <a:off x="2230212" y="2855068"/>
              <a:ext cx="1812464" cy="540658"/>
            </a:xfrm>
            <a:prstGeom prst="rect">
              <a:avLst/>
            </a:prstGeom>
            <a:noFill/>
          </p:spPr>
          <p:txBody>
            <a:bodyPr wrap="square" lIns="0" tIns="143366" rIns="179208" bIns="143366" rtlCol="0">
              <a:spAutoFit/>
            </a:bodyPr>
            <a:lstStyle/>
            <a:p>
              <a:pPr defTabSz="913665">
                <a:defRPr/>
              </a:pPr>
              <a:r>
                <a:rPr lang="en-US" sz="1600">
                  <a:solidFill>
                    <a:srgbClr val="000000"/>
                  </a:solidFill>
                  <a:latin typeface="Segoe UI Semibold"/>
                  <a:cs typeface="Segoe UI" pitchFamily="34" charset="0"/>
                </a:rPr>
                <a:t>Identities 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1FFFFB7E-D4FD-401D-A0DC-BA563DCB8F66}"/>
                </a:ext>
              </a:extLst>
            </p:cNvPr>
            <p:cNvSpPr txBox="1"/>
            <p:nvPr/>
          </p:nvSpPr>
          <p:spPr>
            <a:xfrm>
              <a:off x="2230212" y="3682600"/>
              <a:ext cx="1812464" cy="540658"/>
            </a:xfrm>
            <a:prstGeom prst="rect">
              <a:avLst/>
            </a:prstGeom>
            <a:noFill/>
          </p:spPr>
          <p:txBody>
            <a:bodyPr wrap="square" lIns="0" tIns="143366" rIns="179208" bIns="143366" rtlCol="0">
              <a:spAutoFit/>
            </a:bodyPr>
            <a:lstStyle/>
            <a:p>
              <a:pPr defTabSz="913665">
                <a:defRPr/>
              </a:pPr>
              <a:r>
                <a:rPr lang="en-US" sz="1600">
                  <a:solidFill>
                    <a:srgbClr val="000000"/>
                  </a:solidFill>
                  <a:latin typeface="Segoe UI Semibold"/>
                  <a:cs typeface="Segoe UI" pitchFamily="34" charset="0"/>
                </a:rPr>
                <a:t>Devices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D6CA36F1-582B-460A-B28B-1CBF9729C3D9}"/>
                </a:ext>
              </a:extLst>
            </p:cNvPr>
            <p:cNvSpPr/>
            <p:nvPr/>
          </p:nvSpPr>
          <p:spPr>
            <a:xfrm>
              <a:off x="4622161" y="3757737"/>
              <a:ext cx="2947680" cy="64624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defTabSz="913665">
                <a:defRPr/>
              </a:pPr>
              <a:r>
                <a:rPr lang="en-US" sz="1765">
                  <a:solidFill>
                    <a:srgbClr val="FFFFFF"/>
                  </a:solidFill>
                  <a:latin typeface="Segoe UI Semibold"/>
                  <a:cs typeface="Segoe UI" pitchFamily="34" charset="0"/>
                </a:rPr>
                <a:t>Security policy enforcement</a:t>
              </a:r>
              <a:endParaRPr lang="en-US" sz="1600">
                <a:solidFill>
                  <a:srgbClr val="FFFFFF"/>
                </a:solidFill>
                <a:latin typeface="Segoe UI Semibold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FBBF22E0-E828-4C88-877A-F5858091F997}"/>
                </a:ext>
              </a:extLst>
            </p:cNvPr>
            <p:cNvSpPr/>
            <p:nvPr/>
          </p:nvSpPr>
          <p:spPr>
            <a:xfrm>
              <a:off x="9648978" y="2479807"/>
              <a:ext cx="636532" cy="535720"/>
            </a:xfrm>
            <a:prstGeom prst="rect">
              <a:avLst/>
            </a:prstGeom>
            <a:noFill/>
          </p:spPr>
          <p:txBody>
            <a:bodyPr wrap="square" lIns="0" tIns="143366" rIns="179208" bIns="143366" rtlCol="0" anchor="ctr">
              <a:spAutoFit/>
            </a:bodyPr>
            <a:lstStyle/>
            <a:p>
              <a:pPr defTabSz="913665"/>
              <a:r>
                <a:rPr lang="en-US" sz="1600">
                  <a:solidFill>
                    <a:srgbClr val="000000"/>
                  </a:solidFill>
                  <a:latin typeface="Segoe UI Semibold"/>
                  <a:cs typeface="Segoe UI" pitchFamily="34" charset="0"/>
                </a:rPr>
                <a:t>Data</a:t>
              </a: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ED81E949-098B-4E2D-983C-A5D7D77CD831}"/>
                </a:ext>
              </a:extLst>
            </p:cNvPr>
            <p:cNvSpPr/>
            <p:nvPr/>
          </p:nvSpPr>
          <p:spPr>
            <a:xfrm>
              <a:off x="9648979" y="3011991"/>
              <a:ext cx="671788" cy="535720"/>
            </a:xfrm>
            <a:prstGeom prst="rect">
              <a:avLst/>
            </a:prstGeom>
            <a:noFill/>
          </p:spPr>
          <p:txBody>
            <a:bodyPr wrap="square" lIns="0" tIns="143366" rIns="179208" bIns="143366" rtlCol="0" anchor="ctr">
              <a:spAutoFit/>
            </a:bodyPr>
            <a:lstStyle/>
            <a:p>
              <a:pPr defTabSz="913665"/>
              <a:r>
                <a:rPr lang="en-US" sz="1600">
                  <a:solidFill>
                    <a:srgbClr val="000000"/>
                  </a:solidFill>
                  <a:latin typeface="Segoe UI Semibold"/>
                  <a:cs typeface="Segoe UI" pitchFamily="34" charset="0"/>
                </a:rPr>
                <a:t>Apps</a:t>
              </a: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749126C7-02A2-4B56-87C3-DD349C468152}"/>
                </a:ext>
              </a:extLst>
            </p:cNvPr>
            <p:cNvSpPr/>
            <p:nvPr/>
          </p:nvSpPr>
          <p:spPr>
            <a:xfrm>
              <a:off x="9648979" y="3542153"/>
              <a:ext cx="1512934" cy="535720"/>
            </a:xfrm>
            <a:prstGeom prst="rect">
              <a:avLst/>
            </a:prstGeom>
            <a:noFill/>
          </p:spPr>
          <p:txBody>
            <a:bodyPr wrap="square" lIns="0" tIns="143366" rIns="179208" bIns="143366" rtlCol="0" anchor="ctr">
              <a:spAutoFit/>
            </a:bodyPr>
            <a:lstStyle/>
            <a:p>
              <a:pPr defTabSz="913665"/>
              <a:r>
                <a:rPr lang="en-US" sz="1600">
                  <a:solidFill>
                    <a:srgbClr val="000000"/>
                  </a:solidFill>
                  <a:latin typeface="Segoe UI Semibold"/>
                  <a:cs typeface="Segoe UI" pitchFamily="34" charset="0"/>
                </a:rPr>
                <a:t>Infrastructure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603524B-0D8B-4BB3-A8D8-10A66B256F66}"/>
                </a:ext>
              </a:extLst>
            </p:cNvPr>
            <p:cNvSpPr/>
            <p:nvPr/>
          </p:nvSpPr>
          <p:spPr>
            <a:xfrm>
              <a:off x="9648980" y="4072317"/>
              <a:ext cx="1076209" cy="535720"/>
            </a:xfrm>
            <a:prstGeom prst="rect">
              <a:avLst/>
            </a:prstGeom>
            <a:noFill/>
          </p:spPr>
          <p:txBody>
            <a:bodyPr wrap="square" lIns="0" tIns="143366" rIns="179208" bIns="143366" rtlCol="0" anchor="ctr">
              <a:spAutoFit/>
            </a:bodyPr>
            <a:lstStyle/>
            <a:p>
              <a:pPr defTabSz="913665"/>
              <a:r>
                <a:rPr lang="en-US" sz="1600">
                  <a:solidFill>
                    <a:srgbClr val="000000"/>
                  </a:solidFill>
                  <a:latin typeface="Segoe UI Semibold"/>
                  <a:cs typeface="Segoe UI" pitchFamily="34" charset="0"/>
                </a:rPr>
                <a:t>Network </a:t>
              </a:r>
            </a:p>
          </p:txBody>
        </p:sp>
        <p:sp>
          <p:nvSpPr>
            <p:cNvPr id="81" name="people_12">
              <a:extLst>
                <a:ext uri="{FF2B5EF4-FFF2-40B4-BE49-F238E27FC236}">
                  <a16:creationId xmlns:a16="http://schemas.microsoft.com/office/drawing/2014/main" id="{6607A29B-0837-E945-9B33-659649C97E5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594319" y="2978506"/>
              <a:ext cx="428643" cy="365708"/>
            </a:xfrm>
            <a:custGeom>
              <a:avLst/>
              <a:gdLst>
                <a:gd name="T0" fmla="*/ 110 w 349"/>
                <a:gd name="T1" fmla="*/ 142 h 296"/>
                <a:gd name="T2" fmla="*/ 174 w 349"/>
                <a:gd name="T3" fmla="*/ 78 h 296"/>
                <a:gd name="T4" fmla="*/ 238 w 349"/>
                <a:gd name="T5" fmla="*/ 142 h 296"/>
                <a:gd name="T6" fmla="*/ 174 w 349"/>
                <a:gd name="T7" fmla="*/ 206 h 296"/>
                <a:gd name="T8" fmla="*/ 110 w 349"/>
                <a:gd name="T9" fmla="*/ 142 h 296"/>
                <a:gd name="T10" fmla="*/ 264 w 349"/>
                <a:gd name="T11" fmla="*/ 296 h 296"/>
                <a:gd name="T12" fmla="*/ 174 w 349"/>
                <a:gd name="T13" fmla="*/ 207 h 296"/>
                <a:gd name="T14" fmla="*/ 85 w 349"/>
                <a:gd name="T15" fmla="*/ 296 h 296"/>
                <a:gd name="T16" fmla="*/ 56 w 349"/>
                <a:gd name="T17" fmla="*/ 80 h 296"/>
                <a:gd name="T18" fmla="*/ 96 w 349"/>
                <a:gd name="T19" fmla="*/ 40 h 296"/>
                <a:gd name="T20" fmla="*/ 56 w 349"/>
                <a:gd name="T21" fmla="*/ 0 h 296"/>
                <a:gd name="T22" fmla="*/ 16 w 349"/>
                <a:gd name="T23" fmla="*/ 40 h 296"/>
                <a:gd name="T24" fmla="*/ 56 w 349"/>
                <a:gd name="T25" fmla="*/ 80 h 296"/>
                <a:gd name="T26" fmla="*/ 111 w 349"/>
                <a:gd name="T27" fmla="*/ 136 h 296"/>
                <a:gd name="T28" fmla="*/ 56 w 349"/>
                <a:gd name="T29" fmla="*/ 81 h 296"/>
                <a:gd name="T30" fmla="*/ 0 w 349"/>
                <a:gd name="T31" fmla="*/ 136 h 296"/>
                <a:gd name="T32" fmla="*/ 293 w 349"/>
                <a:gd name="T33" fmla="*/ 80 h 296"/>
                <a:gd name="T34" fmla="*/ 333 w 349"/>
                <a:gd name="T35" fmla="*/ 40 h 296"/>
                <a:gd name="T36" fmla="*/ 293 w 349"/>
                <a:gd name="T37" fmla="*/ 0 h 296"/>
                <a:gd name="T38" fmla="*/ 253 w 349"/>
                <a:gd name="T39" fmla="*/ 40 h 296"/>
                <a:gd name="T40" fmla="*/ 293 w 349"/>
                <a:gd name="T41" fmla="*/ 80 h 296"/>
                <a:gd name="T42" fmla="*/ 349 w 349"/>
                <a:gd name="T43" fmla="*/ 136 h 296"/>
                <a:gd name="T44" fmla="*/ 293 w 349"/>
                <a:gd name="T45" fmla="*/ 81 h 296"/>
                <a:gd name="T46" fmla="*/ 237 w 349"/>
                <a:gd name="T47" fmla="*/ 13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9" h="296">
                  <a:moveTo>
                    <a:pt x="110" y="142"/>
                  </a:moveTo>
                  <a:cubicBezTo>
                    <a:pt x="110" y="107"/>
                    <a:pt x="139" y="78"/>
                    <a:pt x="174" y="78"/>
                  </a:cubicBezTo>
                  <a:cubicBezTo>
                    <a:pt x="210" y="78"/>
                    <a:pt x="238" y="107"/>
                    <a:pt x="238" y="142"/>
                  </a:cubicBezTo>
                  <a:cubicBezTo>
                    <a:pt x="238" y="177"/>
                    <a:pt x="210" y="206"/>
                    <a:pt x="174" y="206"/>
                  </a:cubicBezTo>
                  <a:cubicBezTo>
                    <a:pt x="139" y="206"/>
                    <a:pt x="110" y="177"/>
                    <a:pt x="110" y="142"/>
                  </a:cubicBezTo>
                  <a:close/>
                  <a:moveTo>
                    <a:pt x="264" y="296"/>
                  </a:moveTo>
                  <a:cubicBezTo>
                    <a:pt x="264" y="247"/>
                    <a:pt x="224" y="207"/>
                    <a:pt x="174" y="207"/>
                  </a:cubicBezTo>
                  <a:cubicBezTo>
                    <a:pt x="125" y="207"/>
                    <a:pt x="85" y="247"/>
                    <a:pt x="85" y="296"/>
                  </a:cubicBezTo>
                  <a:moveTo>
                    <a:pt x="56" y="80"/>
                  </a:moveTo>
                  <a:cubicBezTo>
                    <a:pt x="78" y="80"/>
                    <a:pt x="96" y="62"/>
                    <a:pt x="96" y="40"/>
                  </a:cubicBezTo>
                  <a:cubicBezTo>
                    <a:pt x="96" y="18"/>
                    <a:pt x="78" y="0"/>
                    <a:pt x="56" y="0"/>
                  </a:cubicBezTo>
                  <a:cubicBezTo>
                    <a:pt x="34" y="0"/>
                    <a:pt x="16" y="18"/>
                    <a:pt x="16" y="40"/>
                  </a:cubicBezTo>
                  <a:cubicBezTo>
                    <a:pt x="16" y="62"/>
                    <a:pt x="34" y="80"/>
                    <a:pt x="56" y="80"/>
                  </a:cubicBezTo>
                  <a:close/>
                  <a:moveTo>
                    <a:pt x="111" y="136"/>
                  </a:moveTo>
                  <a:cubicBezTo>
                    <a:pt x="111" y="106"/>
                    <a:pt x="86" y="81"/>
                    <a:pt x="56" y="81"/>
                  </a:cubicBezTo>
                  <a:cubicBezTo>
                    <a:pt x="25" y="81"/>
                    <a:pt x="0" y="106"/>
                    <a:pt x="0" y="136"/>
                  </a:cubicBezTo>
                  <a:moveTo>
                    <a:pt x="293" y="80"/>
                  </a:moveTo>
                  <a:cubicBezTo>
                    <a:pt x="315" y="80"/>
                    <a:pt x="333" y="62"/>
                    <a:pt x="333" y="40"/>
                  </a:cubicBezTo>
                  <a:cubicBezTo>
                    <a:pt x="333" y="18"/>
                    <a:pt x="315" y="0"/>
                    <a:pt x="293" y="0"/>
                  </a:cubicBezTo>
                  <a:cubicBezTo>
                    <a:pt x="271" y="0"/>
                    <a:pt x="253" y="18"/>
                    <a:pt x="253" y="40"/>
                  </a:cubicBezTo>
                  <a:cubicBezTo>
                    <a:pt x="253" y="62"/>
                    <a:pt x="271" y="80"/>
                    <a:pt x="293" y="80"/>
                  </a:cubicBezTo>
                  <a:close/>
                  <a:moveTo>
                    <a:pt x="349" y="136"/>
                  </a:moveTo>
                  <a:cubicBezTo>
                    <a:pt x="349" y="106"/>
                    <a:pt x="324" y="81"/>
                    <a:pt x="293" y="81"/>
                  </a:cubicBezTo>
                  <a:cubicBezTo>
                    <a:pt x="262" y="81"/>
                    <a:pt x="237" y="106"/>
                    <a:pt x="237" y="136"/>
                  </a:cubicBezTo>
                </a:path>
              </a:pathLst>
            </a:custGeom>
            <a:noFill/>
            <a:ln w="158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192"/>
              <a:endParaRPr lang="en-US" sz="1765">
                <a:solidFill>
                  <a:srgbClr val="0078D4"/>
                </a:solidFill>
                <a:latin typeface="Segoe UI"/>
              </a:endParaRPr>
            </a:p>
          </p:txBody>
        </p:sp>
        <p:sp>
          <p:nvSpPr>
            <p:cNvPr id="82" name="Devices3_EA6C">
              <a:extLst>
                <a:ext uri="{FF2B5EF4-FFF2-40B4-BE49-F238E27FC236}">
                  <a16:creationId xmlns:a16="http://schemas.microsoft.com/office/drawing/2014/main" id="{408E8CFB-FFD0-B843-B40E-E7C3CA2DE51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586083" y="3802743"/>
              <a:ext cx="411422" cy="285025"/>
            </a:xfrm>
            <a:custGeom>
              <a:avLst/>
              <a:gdLst>
                <a:gd name="T0" fmla="*/ 1320 w 5719"/>
                <a:gd name="T1" fmla="*/ 3962 h 3962"/>
                <a:gd name="T2" fmla="*/ 0 w 5719"/>
                <a:gd name="T3" fmla="*/ 3962 h 3962"/>
                <a:gd name="T4" fmla="*/ 0 w 5719"/>
                <a:gd name="T5" fmla="*/ 1761 h 3962"/>
                <a:gd name="T6" fmla="*/ 1320 w 5719"/>
                <a:gd name="T7" fmla="*/ 1761 h 3962"/>
                <a:gd name="T8" fmla="*/ 1320 w 5719"/>
                <a:gd name="T9" fmla="*/ 3962 h 3962"/>
                <a:gd name="T10" fmla="*/ 1320 w 5719"/>
                <a:gd name="T11" fmla="*/ 3081 h 3962"/>
                <a:gd name="T12" fmla="*/ 5719 w 5719"/>
                <a:gd name="T13" fmla="*/ 3081 h 3962"/>
                <a:gd name="T14" fmla="*/ 5719 w 5719"/>
                <a:gd name="T15" fmla="*/ 0 h 3962"/>
                <a:gd name="T16" fmla="*/ 440 w 5719"/>
                <a:gd name="T17" fmla="*/ 0 h 3962"/>
                <a:gd name="T18" fmla="*/ 440 w 5719"/>
                <a:gd name="T19" fmla="*/ 1761 h 3962"/>
                <a:gd name="T20" fmla="*/ 3080 w 5719"/>
                <a:gd name="T21" fmla="*/ 3962 h 3962"/>
                <a:gd name="T22" fmla="*/ 3080 w 5719"/>
                <a:gd name="T23" fmla="*/ 3081 h 3962"/>
                <a:gd name="T24" fmla="*/ 4180 w 5719"/>
                <a:gd name="T25" fmla="*/ 3962 h 3962"/>
                <a:gd name="T26" fmla="*/ 1980 w 5719"/>
                <a:gd name="T27" fmla="*/ 3962 h 3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19" h="3962">
                  <a:moveTo>
                    <a:pt x="1320" y="3962"/>
                  </a:moveTo>
                  <a:lnTo>
                    <a:pt x="0" y="3962"/>
                  </a:lnTo>
                  <a:lnTo>
                    <a:pt x="0" y="1761"/>
                  </a:lnTo>
                  <a:lnTo>
                    <a:pt x="1320" y="1761"/>
                  </a:lnTo>
                  <a:lnTo>
                    <a:pt x="1320" y="3962"/>
                  </a:lnTo>
                  <a:moveTo>
                    <a:pt x="1320" y="3081"/>
                  </a:moveTo>
                  <a:lnTo>
                    <a:pt x="5719" y="3081"/>
                  </a:lnTo>
                  <a:lnTo>
                    <a:pt x="5719" y="0"/>
                  </a:lnTo>
                  <a:lnTo>
                    <a:pt x="440" y="0"/>
                  </a:lnTo>
                  <a:lnTo>
                    <a:pt x="440" y="1761"/>
                  </a:lnTo>
                  <a:moveTo>
                    <a:pt x="3080" y="3962"/>
                  </a:moveTo>
                  <a:lnTo>
                    <a:pt x="3080" y="3081"/>
                  </a:lnTo>
                  <a:moveTo>
                    <a:pt x="4180" y="3962"/>
                  </a:moveTo>
                  <a:lnTo>
                    <a:pt x="1980" y="3962"/>
                  </a:lnTo>
                </a:path>
              </a:pathLst>
            </a:custGeom>
            <a:noFill/>
            <a:ln w="158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192"/>
              <a:endParaRPr lang="en-US" sz="900">
                <a:solidFill>
                  <a:srgbClr val="0078D4"/>
                </a:solidFill>
                <a:latin typeface="Segoe UI"/>
              </a:endParaRPr>
            </a:p>
          </p:txBody>
        </p:sp>
        <p:sp>
          <p:nvSpPr>
            <p:cNvPr id="83" name="binary">
              <a:extLst>
                <a:ext uri="{FF2B5EF4-FFF2-40B4-BE49-F238E27FC236}">
                  <a16:creationId xmlns:a16="http://schemas.microsoft.com/office/drawing/2014/main" id="{99B2841B-0CFA-194C-AB4E-AEEE5E86495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044901" y="2605344"/>
              <a:ext cx="307888" cy="265860"/>
            </a:xfrm>
            <a:custGeom>
              <a:avLst/>
              <a:gdLst>
                <a:gd name="T0" fmla="*/ 0 w 245"/>
                <a:gd name="T1" fmla="*/ 48 h 212"/>
                <a:gd name="T2" fmla="*/ 92 w 245"/>
                <a:gd name="T3" fmla="*/ 48 h 212"/>
                <a:gd name="T4" fmla="*/ 183 w 245"/>
                <a:gd name="T5" fmla="*/ 48 h 212"/>
                <a:gd name="T6" fmla="*/ 62 w 245"/>
                <a:gd name="T7" fmla="*/ 15 h 212"/>
                <a:gd name="T8" fmla="*/ 46 w 245"/>
                <a:gd name="T9" fmla="*/ 0 h 212"/>
                <a:gd name="T10" fmla="*/ 30 w 245"/>
                <a:gd name="T11" fmla="*/ 33 h 212"/>
                <a:gd name="T12" fmla="*/ 46 w 245"/>
                <a:gd name="T13" fmla="*/ 49 h 212"/>
                <a:gd name="T14" fmla="*/ 153 w 245"/>
                <a:gd name="T15" fmla="*/ 33 h 212"/>
                <a:gd name="T16" fmla="*/ 137 w 245"/>
                <a:gd name="T17" fmla="*/ 0 h 212"/>
                <a:gd name="T18" fmla="*/ 122 w 245"/>
                <a:gd name="T19" fmla="*/ 15 h 212"/>
                <a:gd name="T20" fmla="*/ 137 w 245"/>
                <a:gd name="T21" fmla="*/ 49 h 212"/>
                <a:gd name="T22" fmla="*/ 153 w 245"/>
                <a:gd name="T23" fmla="*/ 33 h 212"/>
                <a:gd name="T24" fmla="*/ 245 w 245"/>
                <a:gd name="T25" fmla="*/ 15 h 212"/>
                <a:gd name="T26" fmla="*/ 229 w 245"/>
                <a:gd name="T27" fmla="*/ 0 h 212"/>
                <a:gd name="T28" fmla="*/ 213 w 245"/>
                <a:gd name="T29" fmla="*/ 33 h 212"/>
                <a:gd name="T30" fmla="*/ 229 w 245"/>
                <a:gd name="T31" fmla="*/ 49 h 212"/>
                <a:gd name="T32" fmla="*/ 0 w 245"/>
                <a:gd name="T33" fmla="*/ 163 h 212"/>
                <a:gd name="T34" fmla="*/ 92 w 245"/>
                <a:gd name="T35" fmla="*/ 163 h 212"/>
                <a:gd name="T36" fmla="*/ 183 w 245"/>
                <a:gd name="T37" fmla="*/ 163 h 212"/>
                <a:gd name="T38" fmla="*/ 62 w 245"/>
                <a:gd name="T39" fmla="*/ 196 h 212"/>
                <a:gd name="T40" fmla="*/ 46 w 245"/>
                <a:gd name="T41" fmla="*/ 163 h 212"/>
                <a:gd name="T42" fmla="*/ 30 w 245"/>
                <a:gd name="T43" fmla="*/ 179 h 212"/>
                <a:gd name="T44" fmla="*/ 46 w 245"/>
                <a:gd name="T45" fmla="*/ 212 h 212"/>
                <a:gd name="T46" fmla="*/ 62 w 245"/>
                <a:gd name="T47" fmla="*/ 196 h 212"/>
                <a:gd name="T48" fmla="*/ 153 w 245"/>
                <a:gd name="T49" fmla="*/ 179 h 212"/>
                <a:gd name="T50" fmla="*/ 137 w 245"/>
                <a:gd name="T51" fmla="*/ 163 h 212"/>
                <a:gd name="T52" fmla="*/ 122 w 245"/>
                <a:gd name="T53" fmla="*/ 196 h 212"/>
                <a:gd name="T54" fmla="*/ 137 w 245"/>
                <a:gd name="T55" fmla="*/ 212 h 212"/>
                <a:gd name="T56" fmla="*/ 245 w 245"/>
                <a:gd name="T57" fmla="*/ 196 h 212"/>
                <a:gd name="T58" fmla="*/ 229 w 245"/>
                <a:gd name="T59" fmla="*/ 163 h 212"/>
                <a:gd name="T60" fmla="*/ 213 w 245"/>
                <a:gd name="T61" fmla="*/ 179 h 212"/>
                <a:gd name="T62" fmla="*/ 229 w 245"/>
                <a:gd name="T63" fmla="*/ 212 h 212"/>
                <a:gd name="T64" fmla="*/ 245 w 245"/>
                <a:gd name="T65" fmla="*/ 196 h 212"/>
                <a:gd name="T66" fmla="*/ 62 w 245"/>
                <a:gd name="T67" fmla="*/ 131 h 212"/>
                <a:gd name="T68" fmla="*/ 153 w 245"/>
                <a:gd name="T69" fmla="*/ 131 h 212"/>
                <a:gd name="T70" fmla="*/ 32 w 245"/>
                <a:gd name="T71" fmla="*/ 98 h 212"/>
                <a:gd name="T72" fmla="*/ 16 w 245"/>
                <a:gd name="T73" fmla="*/ 83 h 212"/>
                <a:gd name="T74" fmla="*/ 0 w 245"/>
                <a:gd name="T75" fmla="*/ 116 h 212"/>
                <a:gd name="T76" fmla="*/ 16 w 245"/>
                <a:gd name="T77" fmla="*/ 132 h 212"/>
                <a:gd name="T78" fmla="*/ 123 w 245"/>
                <a:gd name="T79" fmla="*/ 116 h 212"/>
                <a:gd name="T80" fmla="*/ 107 w 245"/>
                <a:gd name="T81" fmla="*/ 83 h 212"/>
                <a:gd name="T82" fmla="*/ 92 w 245"/>
                <a:gd name="T83" fmla="*/ 98 h 212"/>
                <a:gd name="T84" fmla="*/ 107 w 245"/>
                <a:gd name="T85" fmla="*/ 132 h 212"/>
                <a:gd name="T86" fmla="*/ 123 w 245"/>
                <a:gd name="T87" fmla="*/ 116 h 212"/>
                <a:gd name="T88" fmla="*/ 215 w 245"/>
                <a:gd name="T89" fmla="*/ 98 h 212"/>
                <a:gd name="T90" fmla="*/ 199 w 245"/>
                <a:gd name="T91" fmla="*/ 83 h 212"/>
                <a:gd name="T92" fmla="*/ 183 w 245"/>
                <a:gd name="T93" fmla="*/ 116 h 212"/>
                <a:gd name="T94" fmla="*/ 199 w 245"/>
                <a:gd name="T95" fmla="*/ 132 h 212"/>
                <a:gd name="T96" fmla="*/ 245 w 245"/>
                <a:gd name="T97" fmla="*/ 8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5" h="212">
                  <a:moveTo>
                    <a:pt x="0" y="0"/>
                  </a:moveTo>
                  <a:cubicBezTo>
                    <a:pt x="0" y="48"/>
                    <a:pt x="0" y="48"/>
                    <a:pt x="0" y="48"/>
                  </a:cubicBezTo>
                  <a:moveTo>
                    <a:pt x="92" y="0"/>
                  </a:moveTo>
                  <a:cubicBezTo>
                    <a:pt x="92" y="48"/>
                    <a:pt x="92" y="48"/>
                    <a:pt x="92" y="48"/>
                  </a:cubicBezTo>
                  <a:moveTo>
                    <a:pt x="183" y="0"/>
                  </a:moveTo>
                  <a:cubicBezTo>
                    <a:pt x="183" y="48"/>
                    <a:pt x="183" y="48"/>
                    <a:pt x="183" y="48"/>
                  </a:cubicBezTo>
                  <a:moveTo>
                    <a:pt x="62" y="33"/>
                  </a:moveTo>
                  <a:cubicBezTo>
                    <a:pt x="62" y="15"/>
                    <a:pt x="62" y="15"/>
                    <a:pt x="62" y="15"/>
                  </a:cubicBezTo>
                  <a:cubicBezTo>
                    <a:pt x="62" y="7"/>
                    <a:pt x="55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7" y="0"/>
                    <a:pt x="30" y="7"/>
                    <a:pt x="30" y="1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41"/>
                    <a:pt x="37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55" y="49"/>
                    <a:pt x="62" y="41"/>
                    <a:pt x="62" y="33"/>
                  </a:cubicBezTo>
                  <a:close/>
                  <a:moveTo>
                    <a:pt x="153" y="33"/>
                  </a:moveTo>
                  <a:cubicBezTo>
                    <a:pt x="153" y="15"/>
                    <a:pt x="153" y="15"/>
                    <a:pt x="153" y="15"/>
                  </a:cubicBezTo>
                  <a:cubicBezTo>
                    <a:pt x="153" y="7"/>
                    <a:pt x="146" y="0"/>
                    <a:pt x="137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29" y="0"/>
                    <a:pt x="122" y="7"/>
                    <a:pt x="122" y="15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2" y="41"/>
                    <a:pt x="129" y="49"/>
                    <a:pt x="137" y="49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46" y="49"/>
                    <a:pt x="153" y="41"/>
                    <a:pt x="153" y="33"/>
                  </a:cubicBezTo>
                  <a:close/>
                  <a:moveTo>
                    <a:pt x="245" y="33"/>
                  </a:moveTo>
                  <a:cubicBezTo>
                    <a:pt x="245" y="15"/>
                    <a:pt x="245" y="15"/>
                    <a:pt x="245" y="15"/>
                  </a:cubicBezTo>
                  <a:cubicBezTo>
                    <a:pt x="245" y="7"/>
                    <a:pt x="237" y="0"/>
                    <a:pt x="229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0" y="0"/>
                    <a:pt x="213" y="7"/>
                    <a:pt x="213" y="15"/>
                  </a:cubicBezTo>
                  <a:cubicBezTo>
                    <a:pt x="213" y="33"/>
                    <a:pt x="213" y="33"/>
                    <a:pt x="213" y="33"/>
                  </a:cubicBezTo>
                  <a:cubicBezTo>
                    <a:pt x="213" y="41"/>
                    <a:pt x="220" y="49"/>
                    <a:pt x="229" y="49"/>
                  </a:cubicBezTo>
                  <a:cubicBezTo>
                    <a:pt x="229" y="49"/>
                    <a:pt x="229" y="49"/>
                    <a:pt x="229" y="49"/>
                  </a:cubicBezTo>
                  <a:cubicBezTo>
                    <a:pt x="237" y="49"/>
                    <a:pt x="245" y="41"/>
                    <a:pt x="245" y="33"/>
                  </a:cubicBezTo>
                  <a:close/>
                  <a:moveTo>
                    <a:pt x="0" y="163"/>
                  </a:moveTo>
                  <a:cubicBezTo>
                    <a:pt x="0" y="212"/>
                    <a:pt x="0" y="212"/>
                    <a:pt x="0" y="212"/>
                  </a:cubicBezTo>
                  <a:moveTo>
                    <a:pt x="92" y="163"/>
                  </a:moveTo>
                  <a:cubicBezTo>
                    <a:pt x="92" y="212"/>
                    <a:pt x="92" y="212"/>
                    <a:pt x="92" y="212"/>
                  </a:cubicBezTo>
                  <a:moveTo>
                    <a:pt x="183" y="163"/>
                  </a:moveTo>
                  <a:cubicBezTo>
                    <a:pt x="183" y="212"/>
                    <a:pt x="183" y="212"/>
                    <a:pt x="183" y="212"/>
                  </a:cubicBezTo>
                  <a:moveTo>
                    <a:pt x="62" y="196"/>
                  </a:moveTo>
                  <a:cubicBezTo>
                    <a:pt x="62" y="179"/>
                    <a:pt x="62" y="179"/>
                    <a:pt x="62" y="179"/>
                  </a:cubicBezTo>
                  <a:cubicBezTo>
                    <a:pt x="62" y="170"/>
                    <a:pt x="55" y="163"/>
                    <a:pt x="46" y="163"/>
                  </a:cubicBezTo>
                  <a:cubicBezTo>
                    <a:pt x="46" y="163"/>
                    <a:pt x="46" y="163"/>
                    <a:pt x="46" y="163"/>
                  </a:cubicBezTo>
                  <a:cubicBezTo>
                    <a:pt x="37" y="163"/>
                    <a:pt x="30" y="170"/>
                    <a:pt x="30" y="179"/>
                  </a:cubicBezTo>
                  <a:cubicBezTo>
                    <a:pt x="30" y="196"/>
                    <a:pt x="30" y="196"/>
                    <a:pt x="30" y="196"/>
                  </a:cubicBezTo>
                  <a:cubicBezTo>
                    <a:pt x="30" y="205"/>
                    <a:pt x="37" y="212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55" y="212"/>
                    <a:pt x="62" y="205"/>
                    <a:pt x="62" y="196"/>
                  </a:cubicBezTo>
                  <a:close/>
                  <a:moveTo>
                    <a:pt x="153" y="196"/>
                  </a:moveTo>
                  <a:cubicBezTo>
                    <a:pt x="153" y="179"/>
                    <a:pt x="153" y="179"/>
                    <a:pt x="153" y="179"/>
                  </a:cubicBezTo>
                  <a:cubicBezTo>
                    <a:pt x="153" y="170"/>
                    <a:pt x="146" y="163"/>
                    <a:pt x="137" y="163"/>
                  </a:cubicBezTo>
                  <a:cubicBezTo>
                    <a:pt x="137" y="163"/>
                    <a:pt x="137" y="163"/>
                    <a:pt x="137" y="163"/>
                  </a:cubicBezTo>
                  <a:cubicBezTo>
                    <a:pt x="129" y="163"/>
                    <a:pt x="122" y="170"/>
                    <a:pt x="122" y="179"/>
                  </a:cubicBezTo>
                  <a:cubicBezTo>
                    <a:pt x="122" y="196"/>
                    <a:pt x="122" y="196"/>
                    <a:pt x="122" y="196"/>
                  </a:cubicBezTo>
                  <a:cubicBezTo>
                    <a:pt x="122" y="205"/>
                    <a:pt x="129" y="212"/>
                    <a:pt x="137" y="212"/>
                  </a:cubicBezTo>
                  <a:cubicBezTo>
                    <a:pt x="137" y="212"/>
                    <a:pt x="137" y="212"/>
                    <a:pt x="137" y="212"/>
                  </a:cubicBezTo>
                  <a:cubicBezTo>
                    <a:pt x="146" y="212"/>
                    <a:pt x="153" y="205"/>
                    <a:pt x="153" y="196"/>
                  </a:cubicBezTo>
                  <a:close/>
                  <a:moveTo>
                    <a:pt x="245" y="196"/>
                  </a:moveTo>
                  <a:cubicBezTo>
                    <a:pt x="245" y="179"/>
                    <a:pt x="245" y="179"/>
                    <a:pt x="245" y="179"/>
                  </a:cubicBezTo>
                  <a:cubicBezTo>
                    <a:pt x="245" y="170"/>
                    <a:pt x="237" y="163"/>
                    <a:pt x="229" y="163"/>
                  </a:cubicBezTo>
                  <a:cubicBezTo>
                    <a:pt x="229" y="163"/>
                    <a:pt x="229" y="163"/>
                    <a:pt x="229" y="163"/>
                  </a:cubicBezTo>
                  <a:cubicBezTo>
                    <a:pt x="220" y="163"/>
                    <a:pt x="213" y="170"/>
                    <a:pt x="213" y="179"/>
                  </a:cubicBezTo>
                  <a:cubicBezTo>
                    <a:pt x="213" y="196"/>
                    <a:pt x="213" y="196"/>
                    <a:pt x="213" y="196"/>
                  </a:cubicBezTo>
                  <a:cubicBezTo>
                    <a:pt x="213" y="205"/>
                    <a:pt x="220" y="212"/>
                    <a:pt x="229" y="212"/>
                  </a:cubicBezTo>
                  <a:cubicBezTo>
                    <a:pt x="229" y="212"/>
                    <a:pt x="229" y="212"/>
                    <a:pt x="229" y="212"/>
                  </a:cubicBezTo>
                  <a:cubicBezTo>
                    <a:pt x="237" y="212"/>
                    <a:pt x="245" y="205"/>
                    <a:pt x="245" y="196"/>
                  </a:cubicBezTo>
                  <a:close/>
                  <a:moveTo>
                    <a:pt x="62" y="83"/>
                  </a:moveTo>
                  <a:cubicBezTo>
                    <a:pt x="62" y="131"/>
                    <a:pt x="62" y="131"/>
                    <a:pt x="62" y="131"/>
                  </a:cubicBezTo>
                  <a:moveTo>
                    <a:pt x="153" y="83"/>
                  </a:moveTo>
                  <a:cubicBezTo>
                    <a:pt x="153" y="131"/>
                    <a:pt x="153" y="131"/>
                    <a:pt x="153" y="131"/>
                  </a:cubicBezTo>
                  <a:moveTo>
                    <a:pt x="32" y="116"/>
                  </a:moveTo>
                  <a:cubicBezTo>
                    <a:pt x="32" y="98"/>
                    <a:pt x="32" y="98"/>
                    <a:pt x="32" y="98"/>
                  </a:cubicBezTo>
                  <a:cubicBezTo>
                    <a:pt x="32" y="90"/>
                    <a:pt x="25" y="83"/>
                    <a:pt x="16" y="83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7" y="83"/>
                    <a:pt x="0" y="90"/>
                    <a:pt x="0" y="98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4"/>
                    <a:pt x="7" y="132"/>
                    <a:pt x="16" y="132"/>
                  </a:cubicBezTo>
                  <a:cubicBezTo>
                    <a:pt x="16" y="132"/>
                    <a:pt x="16" y="132"/>
                    <a:pt x="16" y="132"/>
                  </a:cubicBezTo>
                  <a:cubicBezTo>
                    <a:pt x="25" y="132"/>
                    <a:pt x="32" y="124"/>
                    <a:pt x="32" y="116"/>
                  </a:cubicBezTo>
                  <a:close/>
                  <a:moveTo>
                    <a:pt x="123" y="116"/>
                  </a:moveTo>
                  <a:cubicBezTo>
                    <a:pt x="123" y="98"/>
                    <a:pt x="123" y="98"/>
                    <a:pt x="123" y="98"/>
                  </a:cubicBezTo>
                  <a:cubicBezTo>
                    <a:pt x="123" y="90"/>
                    <a:pt x="116" y="83"/>
                    <a:pt x="107" y="83"/>
                  </a:cubicBezTo>
                  <a:cubicBezTo>
                    <a:pt x="107" y="83"/>
                    <a:pt x="107" y="83"/>
                    <a:pt x="107" y="83"/>
                  </a:cubicBezTo>
                  <a:cubicBezTo>
                    <a:pt x="99" y="83"/>
                    <a:pt x="92" y="90"/>
                    <a:pt x="92" y="98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2" y="124"/>
                    <a:pt x="99" y="132"/>
                    <a:pt x="107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16" y="132"/>
                    <a:pt x="123" y="124"/>
                    <a:pt x="123" y="116"/>
                  </a:cubicBezTo>
                  <a:close/>
                  <a:moveTo>
                    <a:pt x="215" y="116"/>
                  </a:moveTo>
                  <a:cubicBezTo>
                    <a:pt x="215" y="98"/>
                    <a:pt x="215" y="98"/>
                    <a:pt x="215" y="98"/>
                  </a:cubicBezTo>
                  <a:cubicBezTo>
                    <a:pt x="215" y="90"/>
                    <a:pt x="207" y="83"/>
                    <a:pt x="199" y="83"/>
                  </a:cubicBezTo>
                  <a:cubicBezTo>
                    <a:pt x="199" y="83"/>
                    <a:pt x="199" y="83"/>
                    <a:pt x="199" y="83"/>
                  </a:cubicBezTo>
                  <a:cubicBezTo>
                    <a:pt x="190" y="83"/>
                    <a:pt x="183" y="90"/>
                    <a:pt x="183" y="98"/>
                  </a:cubicBezTo>
                  <a:cubicBezTo>
                    <a:pt x="183" y="116"/>
                    <a:pt x="183" y="116"/>
                    <a:pt x="183" y="116"/>
                  </a:cubicBezTo>
                  <a:cubicBezTo>
                    <a:pt x="183" y="124"/>
                    <a:pt x="190" y="132"/>
                    <a:pt x="199" y="132"/>
                  </a:cubicBezTo>
                  <a:cubicBezTo>
                    <a:pt x="199" y="132"/>
                    <a:pt x="199" y="132"/>
                    <a:pt x="199" y="132"/>
                  </a:cubicBezTo>
                  <a:cubicBezTo>
                    <a:pt x="207" y="132"/>
                    <a:pt x="215" y="124"/>
                    <a:pt x="215" y="116"/>
                  </a:cubicBezTo>
                  <a:close/>
                  <a:moveTo>
                    <a:pt x="245" y="83"/>
                  </a:moveTo>
                  <a:cubicBezTo>
                    <a:pt x="245" y="131"/>
                    <a:pt x="245" y="131"/>
                    <a:pt x="245" y="131"/>
                  </a:cubicBezTo>
                </a:path>
              </a:pathLst>
            </a:custGeom>
            <a:noFill/>
            <a:ln w="158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192"/>
              <a:endParaRPr lang="en-US" sz="1765">
                <a:solidFill>
                  <a:srgbClr val="000000"/>
                </a:solidFill>
                <a:latin typeface="Segoe UI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B7CEDFE-8C5E-4F49-A68C-5CDACCB032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987462" y="3101961"/>
              <a:ext cx="422768" cy="319111"/>
              <a:chOff x="8901032" y="3516407"/>
              <a:chExt cx="502232" cy="37909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DDF7857F-B0AF-794C-BB87-7CB15FD197EC}"/>
                  </a:ext>
                </a:extLst>
              </p:cNvPr>
              <p:cNvGrpSpPr/>
              <p:nvPr/>
            </p:nvGrpSpPr>
            <p:grpSpPr>
              <a:xfrm>
                <a:off x="8901032" y="3516407"/>
                <a:ext cx="390024" cy="342544"/>
                <a:chOff x="8301499" y="3520720"/>
                <a:chExt cx="390024" cy="342544"/>
              </a:xfrm>
            </p:grpSpPr>
            <p:sp>
              <p:nvSpPr>
                <p:cNvPr id="86" name="Browser" title="Icon of a browser window">
                  <a:extLst>
                    <a:ext uri="{FF2B5EF4-FFF2-40B4-BE49-F238E27FC236}">
                      <a16:creationId xmlns:a16="http://schemas.microsoft.com/office/drawing/2014/main" id="{65311124-D9AE-C143-8CA3-BCCD3B40913B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8301499" y="3520720"/>
                  <a:ext cx="313565" cy="250951"/>
                </a:xfrm>
                <a:custGeom>
                  <a:avLst/>
                  <a:gdLst>
                    <a:gd name="T0" fmla="*/ 3750 w 3750"/>
                    <a:gd name="T1" fmla="*/ 3000 h 3000"/>
                    <a:gd name="T2" fmla="*/ 0 w 3750"/>
                    <a:gd name="T3" fmla="*/ 3000 h 3000"/>
                    <a:gd name="T4" fmla="*/ 0 w 3750"/>
                    <a:gd name="T5" fmla="*/ 0 h 3000"/>
                    <a:gd name="T6" fmla="*/ 3750 w 3750"/>
                    <a:gd name="T7" fmla="*/ 0 h 3000"/>
                    <a:gd name="T8" fmla="*/ 3750 w 3750"/>
                    <a:gd name="T9" fmla="*/ 3000 h 3000"/>
                    <a:gd name="T10" fmla="*/ 0 w 3750"/>
                    <a:gd name="T11" fmla="*/ 750 h 3000"/>
                    <a:gd name="T12" fmla="*/ 3750 w 3750"/>
                    <a:gd name="T13" fmla="*/ 750 h 3000"/>
                    <a:gd name="T14" fmla="*/ 3335 w 3750"/>
                    <a:gd name="T15" fmla="*/ 375 h 3000"/>
                    <a:gd name="T16" fmla="*/ 3375 w 3750"/>
                    <a:gd name="T17" fmla="*/ 415 h 3000"/>
                    <a:gd name="T18" fmla="*/ 3414 w 3750"/>
                    <a:gd name="T19" fmla="*/ 375 h 3000"/>
                    <a:gd name="T20" fmla="*/ 3375 w 3750"/>
                    <a:gd name="T21" fmla="*/ 336 h 3000"/>
                    <a:gd name="T22" fmla="*/ 3335 w 3750"/>
                    <a:gd name="T23" fmla="*/ 375 h 3000"/>
                    <a:gd name="T24" fmla="*/ 2886 w 3750"/>
                    <a:gd name="T25" fmla="*/ 375 h 3000"/>
                    <a:gd name="T26" fmla="*/ 2925 w 3750"/>
                    <a:gd name="T27" fmla="*/ 415 h 3000"/>
                    <a:gd name="T28" fmla="*/ 2965 w 3750"/>
                    <a:gd name="T29" fmla="*/ 375 h 3000"/>
                    <a:gd name="T30" fmla="*/ 2925 w 3750"/>
                    <a:gd name="T31" fmla="*/ 336 h 3000"/>
                    <a:gd name="T32" fmla="*/ 2886 w 3750"/>
                    <a:gd name="T33" fmla="*/ 375 h 3000"/>
                    <a:gd name="T34" fmla="*/ 2437 w 3750"/>
                    <a:gd name="T35" fmla="*/ 375 h 3000"/>
                    <a:gd name="T36" fmla="*/ 2476 w 3750"/>
                    <a:gd name="T37" fmla="*/ 415 h 3000"/>
                    <a:gd name="T38" fmla="*/ 2516 w 3750"/>
                    <a:gd name="T39" fmla="*/ 375 h 3000"/>
                    <a:gd name="T40" fmla="*/ 2476 w 3750"/>
                    <a:gd name="T41" fmla="*/ 336 h 3000"/>
                    <a:gd name="T42" fmla="*/ 2437 w 3750"/>
                    <a:gd name="T43" fmla="*/ 375 h 3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50" h="3000">
                      <a:moveTo>
                        <a:pt x="3750" y="3000"/>
                      </a:moveTo>
                      <a:cubicBezTo>
                        <a:pt x="0" y="3000"/>
                        <a:pt x="0" y="3000"/>
                        <a:pt x="0" y="300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750" y="0"/>
                        <a:pt x="3750" y="0"/>
                        <a:pt x="3750" y="0"/>
                      </a:cubicBezTo>
                      <a:lnTo>
                        <a:pt x="3750" y="3000"/>
                      </a:lnTo>
                      <a:close/>
                      <a:moveTo>
                        <a:pt x="0" y="750"/>
                      </a:moveTo>
                      <a:cubicBezTo>
                        <a:pt x="3750" y="750"/>
                        <a:pt x="3750" y="750"/>
                        <a:pt x="3750" y="750"/>
                      </a:cubicBezTo>
                      <a:moveTo>
                        <a:pt x="3335" y="375"/>
                      </a:moveTo>
                      <a:cubicBezTo>
                        <a:pt x="3335" y="397"/>
                        <a:pt x="3353" y="415"/>
                        <a:pt x="3375" y="415"/>
                      </a:cubicBezTo>
                      <a:cubicBezTo>
                        <a:pt x="3397" y="415"/>
                        <a:pt x="3414" y="397"/>
                        <a:pt x="3414" y="375"/>
                      </a:cubicBezTo>
                      <a:cubicBezTo>
                        <a:pt x="3414" y="353"/>
                        <a:pt x="3397" y="336"/>
                        <a:pt x="3375" y="336"/>
                      </a:cubicBezTo>
                      <a:cubicBezTo>
                        <a:pt x="3353" y="336"/>
                        <a:pt x="3335" y="353"/>
                        <a:pt x="3335" y="375"/>
                      </a:cubicBezTo>
                      <a:close/>
                      <a:moveTo>
                        <a:pt x="2886" y="375"/>
                      </a:moveTo>
                      <a:cubicBezTo>
                        <a:pt x="2886" y="397"/>
                        <a:pt x="2904" y="415"/>
                        <a:pt x="2925" y="415"/>
                      </a:cubicBezTo>
                      <a:cubicBezTo>
                        <a:pt x="2947" y="415"/>
                        <a:pt x="2965" y="397"/>
                        <a:pt x="2965" y="375"/>
                      </a:cubicBezTo>
                      <a:cubicBezTo>
                        <a:pt x="2965" y="353"/>
                        <a:pt x="2947" y="336"/>
                        <a:pt x="2925" y="336"/>
                      </a:cubicBezTo>
                      <a:cubicBezTo>
                        <a:pt x="2904" y="336"/>
                        <a:pt x="2886" y="353"/>
                        <a:pt x="2886" y="375"/>
                      </a:cubicBezTo>
                      <a:close/>
                      <a:moveTo>
                        <a:pt x="2437" y="375"/>
                      </a:moveTo>
                      <a:cubicBezTo>
                        <a:pt x="2437" y="397"/>
                        <a:pt x="2454" y="415"/>
                        <a:pt x="2476" y="415"/>
                      </a:cubicBezTo>
                      <a:cubicBezTo>
                        <a:pt x="2498" y="415"/>
                        <a:pt x="2516" y="397"/>
                        <a:pt x="2516" y="375"/>
                      </a:cubicBezTo>
                      <a:cubicBezTo>
                        <a:pt x="2516" y="353"/>
                        <a:pt x="2498" y="336"/>
                        <a:pt x="2476" y="336"/>
                      </a:cubicBezTo>
                      <a:cubicBezTo>
                        <a:pt x="2454" y="336"/>
                        <a:pt x="2437" y="353"/>
                        <a:pt x="2437" y="375"/>
                      </a:cubicBezTo>
                      <a:close/>
                    </a:path>
                  </a:pathLst>
                </a:custGeom>
                <a:noFill/>
                <a:ln w="15875" cap="sq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192"/>
                  <a:endParaRPr lang="en-US" sz="1765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5F22C84-9F7C-3045-B053-D3D055040393}"/>
                    </a:ext>
                  </a:extLst>
                </p:cNvPr>
                <p:cNvSpPr/>
                <p:nvPr/>
              </p:nvSpPr>
              <p:spPr bwMode="auto">
                <a:xfrm>
                  <a:off x="8486767" y="3644542"/>
                  <a:ext cx="204756" cy="21872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32293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err="1">
                    <a:solidFill>
                      <a:srgbClr val="FFFFFF"/>
                    </a:solidFill>
                    <a:latin typeface="Segoe UI"/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sp>
            <p:nvSpPr>
              <p:cNvPr id="84" name="Browser" title="Icon of a browser window">
                <a:extLst>
                  <a:ext uri="{FF2B5EF4-FFF2-40B4-BE49-F238E27FC236}">
                    <a16:creationId xmlns:a16="http://schemas.microsoft.com/office/drawing/2014/main" id="{2E6A80B0-DEB4-6548-8FA7-522AC956A3D0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9089699" y="3640233"/>
                <a:ext cx="313565" cy="255264"/>
              </a:xfrm>
              <a:custGeom>
                <a:avLst/>
                <a:gdLst>
                  <a:gd name="T0" fmla="*/ 3750 w 3750"/>
                  <a:gd name="T1" fmla="*/ 3000 h 3000"/>
                  <a:gd name="T2" fmla="*/ 0 w 3750"/>
                  <a:gd name="T3" fmla="*/ 3000 h 3000"/>
                  <a:gd name="T4" fmla="*/ 0 w 3750"/>
                  <a:gd name="T5" fmla="*/ 0 h 3000"/>
                  <a:gd name="T6" fmla="*/ 3750 w 3750"/>
                  <a:gd name="T7" fmla="*/ 0 h 3000"/>
                  <a:gd name="T8" fmla="*/ 3750 w 3750"/>
                  <a:gd name="T9" fmla="*/ 3000 h 3000"/>
                  <a:gd name="T10" fmla="*/ 0 w 3750"/>
                  <a:gd name="T11" fmla="*/ 750 h 3000"/>
                  <a:gd name="T12" fmla="*/ 3750 w 3750"/>
                  <a:gd name="T13" fmla="*/ 750 h 3000"/>
                  <a:gd name="T14" fmla="*/ 3335 w 3750"/>
                  <a:gd name="T15" fmla="*/ 375 h 3000"/>
                  <a:gd name="T16" fmla="*/ 3375 w 3750"/>
                  <a:gd name="T17" fmla="*/ 415 h 3000"/>
                  <a:gd name="T18" fmla="*/ 3414 w 3750"/>
                  <a:gd name="T19" fmla="*/ 375 h 3000"/>
                  <a:gd name="T20" fmla="*/ 3375 w 3750"/>
                  <a:gd name="T21" fmla="*/ 336 h 3000"/>
                  <a:gd name="T22" fmla="*/ 3335 w 3750"/>
                  <a:gd name="T23" fmla="*/ 375 h 3000"/>
                  <a:gd name="T24" fmla="*/ 2886 w 3750"/>
                  <a:gd name="T25" fmla="*/ 375 h 3000"/>
                  <a:gd name="T26" fmla="*/ 2925 w 3750"/>
                  <a:gd name="T27" fmla="*/ 415 h 3000"/>
                  <a:gd name="T28" fmla="*/ 2965 w 3750"/>
                  <a:gd name="T29" fmla="*/ 375 h 3000"/>
                  <a:gd name="T30" fmla="*/ 2925 w 3750"/>
                  <a:gd name="T31" fmla="*/ 336 h 3000"/>
                  <a:gd name="T32" fmla="*/ 2886 w 3750"/>
                  <a:gd name="T33" fmla="*/ 375 h 3000"/>
                  <a:gd name="T34" fmla="*/ 2437 w 3750"/>
                  <a:gd name="T35" fmla="*/ 375 h 3000"/>
                  <a:gd name="T36" fmla="*/ 2476 w 3750"/>
                  <a:gd name="T37" fmla="*/ 415 h 3000"/>
                  <a:gd name="T38" fmla="*/ 2516 w 3750"/>
                  <a:gd name="T39" fmla="*/ 375 h 3000"/>
                  <a:gd name="T40" fmla="*/ 2476 w 3750"/>
                  <a:gd name="T41" fmla="*/ 336 h 3000"/>
                  <a:gd name="T42" fmla="*/ 2437 w 3750"/>
                  <a:gd name="T43" fmla="*/ 375 h 3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50" h="3000">
                    <a:moveTo>
                      <a:pt x="3750" y="3000"/>
                    </a:moveTo>
                    <a:cubicBezTo>
                      <a:pt x="0" y="3000"/>
                      <a:pt x="0" y="3000"/>
                      <a:pt x="0" y="300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750" y="0"/>
                      <a:pt x="3750" y="0"/>
                      <a:pt x="3750" y="0"/>
                    </a:cubicBezTo>
                    <a:lnTo>
                      <a:pt x="3750" y="3000"/>
                    </a:lnTo>
                    <a:close/>
                    <a:moveTo>
                      <a:pt x="0" y="750"/>
                    </a:moveTo>
                    <a:cubicBezTo>
                      <a:pt x="3750" y="750"/>
                      <a:pt x="3750" y="750"/>
                      <a:pt x="3750" y="750"/>
                    </a:cubicBezTo>
                    <a:moveTo>
                      <a:pt x="3335" y="375"/>
                    </a:moveTo>
                    <a:cubicBezTo>
                      <a:pt x="3335" y="397"/>
                      <a:pt x="3353" y="415"/>
                      <a:pt x="3375" y="415"/>
                    </a:cubicBezTo>
                    <a:cubicBezTo>
                      <a:pt x="3397" y="415"/>
                      <a:pt x="3414" y="397"/>
                      <a:pt x="3414" y="375"/>
                    </a:cubicBezTo>
                    <a:cubicBezTo>
                      <a:pt x="3414" y="353"/>
                      <a:pt x="3397" y="336"/>
                      <a:pt x="3375" y="336"/>
                    </a:cubicBezTo>
                    <a:cubicBezTo>
                      <a:pt x="3353" y="336"/>
                      <a:pt x="3335" y="353"/>
                      <a:pt x="3335" y="375"/>
                    </a:cubicBezTo>
                    <a:close/>
                    <a:moveTo>
                      <a:pt x="2886" y="375"/>
                    </a:moveTo>
                    <a:cubicBezTo>
                      <a:pt x="2886" y="397"/>
                      <a:pt x="2904" y="415"/>
                      <a:pt x="2925" y="415"/>
                    </a:cubicBezTo>
                    <a:cubicBezTo>
                      <a:pt x="2947" y="415"/>
                      <a:pt x="2965" y="397"/>
                      <a:pt x="2965" y="375"/>
                    </a:cubicBezTo>
                    <a:cubicBezTo>
                      <a:pt x="2965" y="353"/>
                      <a:pt x="2947" y="336"/>
                      <a:pt x="2925" y="336"/>
                    </a:cubicBezTo>
                    <a:cubicBezTo>
                      <a:pt x="2904" y="336"/>
                      <a:pt x="2886" y="353"/>
                      <a:pt x="2886" y="375"/>
                    </a:cubicBezTo>
                    <a:close/>
                    <a:moveTo>
                      <a:pt x="2437" y="375"/>
                    </a:moveTo>
                    <a:cubicBezTo>
                      <a:pt x="2437" y="397"/>
                      <a:pt x="2454" y="415"/>
                      <a:pt x="2476" y="415"/>
                    </a:cubicBezTo>
                    <a:cubicBezTo>
                      <a:pt x="2498" y="415"/>
                      <a:pt x="2516" y="397"/>
                      <a:pt x="2516" y="375"/>
                    </a:cubicBezTo>
                    <a:cubicBezTo>
                      <a:pt x="2516" y="353"/>
                      <a:pt x="2498" y="336"/>
                      <a:pt x="2476" y="336"/>
                    </a:cubicBezTo>
                    <a:cubicBezTo>
                      <a:pt x="2454" y="336"/>
                      <a:pt x="2437" y="353"/>
                      <a:pt x="2437" y="375"/>
                    </a:cubicBezTo>
                    <a:close/>
                  </a:path>
                </a:pathLst>
              </a:custGeom>
              <a:noFill/>
              <a:ln w="15875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14192"/>
                <a:endParaRPr lang="en-US" sz="1765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103" name="Freeform: Shape 93">
                <a:extLst>
                  <a:ext uri="{FF2B5EF4-FFF2-40B4-BE49-F238E27FC236}">
                    <a16:creationId xmlns:a16="http://schemas.microsoft.com/office/drawing/2014/main" id="{FA5A39BF-0925-794B-B9BA-66448DE86732}"/>
                  </a:ext>
                </a:extLst>
              </p:cNvPr>
              <p:cNvSpPr/>
              <p:nvPr/>
            </p:nvSpPr>
            <p:spPr>
              <a:xfrm>
                <a:off x="9227281" y="3746624"/>
                <a:ext cx="79941" cy="99447"/>
              </a:xfrm>
              <a:custGeom>
                <a:avLst/>
                <a:gdLst>
                  <a:gd name="connsiteX0" fmla="*/ 1475 w 108408"/>
                  <a:gd name="connsiteY0" fmla="*/ 1475 h 134426"/>
                  <a:gd name="connsiteX1" fmla="*/ 55812 w 108408"/>
                  <a:gd name="connsiteY1" fmla="*/ 40986 h 134426"/>
                  <a:gd name="connsiteX2" fmla="*/ 110003 w 108408"/>
                  <a:gd name="connsiteY2" fmla="*/ 80350 h 134426"/>
                  <a:gd name="connsiteX3" fmla="*/ 60852 w 108408"/>
                  <a:gd name="connsiteY3" fmla="*/ 94811 h 134426"/>
                  <a:gd name="connsiteX4" fmla="*/ 26818 w 108408"/>
                  <a:gd name="connsiteY4" fmla="*/ 133154 h 134426"/>
                  <a:gd name="connsiteX5" fmla="*/ 14183 w 108408"/>
                  <a:gd name="connsiteY5" fmla="*/ 67278 h 134426"/>
                  <a:gd name="connsiteX6" fmla="*/ 1475 w 108408"/>
                  <a:gd name="connsiteY6" fmla="*/ 1475 h 134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408" h="134426">
                    <a:moveTo>
                      <a:pt x="1475" y="1475"/>
                    </a:moveTo>
                    <a:lnTo>
                      <a:pt x="55812" y="40986"/>
                    </a:lnTo>
                    <a:lnTo>
                      <a:pt x="110003" y="80350"/>
                    </a:lnTo>
                    <a:lnTo>
                      <a:pt x="60852" y="94811"/>
                    </a:lnTo>
                    <a:lnTo>
                      <a:pt x="26818" y="133154"/>
                    </a:lnTo>
                    <a:lnTo>
                      <a:pt x="14183" y="67278"/>
                    </a:lnTo>
                    <a:lnTo>
                      <a:pt x="1475" y="1475"/>
                    </a:lnTo>
                    <a:close/>
                  </a:path>
                </a:pathLst>
              </a:custGeom>
              <a:noFill/>
              <a:ln w="158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3874">
                  <a:defRPr/>
                </a:pPr>
                <a:endParaRPr lang="en-US" sz="2745" kern="0">
                  <a:solidFill>
                    <a:srgbClr val="282828"/>
                  </a:solidFill>
                  <a:latin typeface="Segoe UI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0427FB4-10B6-6243-90C4-6FC1D2D0DC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9005705" y="3648501"/>
              <a:ext cx="386285" cy="312648"/>
              <a:chOff x="9239156" y="4008445"/>
              <a:chExt cx="458891" cy="371415"/>
            </a:xfrm>
          </p:grpSpPr>
          <p:sp>
            <p:nvSpPr>
              <p:cNvPr id="105" name="Database_EFC7" title="Icon of a cylinder">
                <a:extLst>
                  <a:ext uri="{FF2B5EF4-FFF2-40B4-BE49-F238E27FC236}">
                    <a16:creationId xmlns:a16="http://schemas.microsoft.com/office/drawing/2014/main" id="{8C0BF435-C8D8-F046-BAF3-E99BE267CCA3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9239156" y="4008445"/>
                <a:ext cx="223466" cy="290470"/>
              </a:xfrm>
              <a:custGeom>
                <a:avLst/>
                <a:gdLst>
                  <a:gd name="T0" fmla="*/ 2470 w 2511"/>
                  <a:gd name="T1" fmla="*/ 627 h 3264"/>
                  <a:gd name="T2" fmla="*/ 2511 w 2511"/>
                  <a:gd name="T3" fmla="*/ 627 h 3264"/>
                  <a:gd name="T4" fmla="*/ 2511 w 2511"/>
                  <a:gd name="T5" fmla="*/ 2762 h 3264"/>
                  <a:gd name="T6" fmla="*/ 1255 w 2511"/>
                  <a:gd name="T7" fmla="*/ 3264 h 3264"/>
                  <a:gd name="T8" fmla="*/ 0 w 2511"/>
                  <a:gd name="T9" fmla="*/ 2762 h 3264"/>
                  <a:gd name="T10" fmla="*/ 0 w 2511"/>
                  <a:gd name="T11" fmla="*/ 627 h 3264"/>
                  <a:gd name="T12" fmla="*/ 41 w 2511"/>
                  <a:gd name="T13" fmla="*/ 627 h 3264"/>
                  <a:gd name="T14" fmla="*/ 1255 w 2511"/>
                  <a:gd name="T15" fmla="*/ 1004 h 3264"/>
                  <a:gd name="T16" fmla="*/ 2470 w 2511"/>
                  <a:gd name="T17" fmla="*/ 627 h 3264"/>
                  <a:gd name="T18" fmla="*/ 1255 w 2511"/>
                  <a:gd name="T19" fmla="*/ 0 h 3264"/>
                  <a:gd name="T20" fmla="*/ 0 w 2511"/>
                  <a:gd name="T21" fmla="*/ 502 h 3264"/>
                  <a:gd name="T22" fmla="*/ 1255 w 2511"/>
                  <a:gd name="T23" fmla="*/ 1004 h 3264"/>
                  <a:gd name="T24" fmla="*/ 2511 w 2511"/>
                  <a:gd name="T25" fmla="*/ 502 h 3264"/>
                  <a:gd name="T26" fmla="*/ 1255 w 2511"/>
                  <a:gd name="T27" fmla="*/ 0 h 3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11" h="3264">
                    <a:moveTo>
                      <a:pt x="2470" y="627"/>
                    </a:moveTo>
                    <a:cubicBezTo>
                      <a:pt x="2511" y="627"/>
                      <a:pt x="2511" y="627"/>
                      <a:pt x="2511" y="627"/>
                    </a:cubicBezTo>
                    <a:cubicBezTo>
                      <a:pt x="2511" y="2762"/>
                      <a:pt x="2511" y="2762"/>
                      <a:pt x="2511" y="2762"/>
                    </a:cubicBezTo>
                    <a:cubicBezTo>
                      <a:pt x="2511" y="3040"/>
                      <a:pt x="1949" y="3264"/>
                      <a:pt x="1255" y="3264"/>
                    </a:cubicBezTo>
                    <a:cubicBezTo>
                      <a:pt x="562" y="3264"/>
                      <a:pt x="0" y="3040"/>
                      <a:pt x="0" y="2762"/>
                    </a:cubicBezTo>
                    <a:cubicBezTo>
                      <a:pt x="0" y="627"/>
                      <a:pt x="0" y="627"/>
                      <a:pt x="0" y="627"/>
                    </a:cubicBezTo>
                    <a:cubicBezTo>
                      <a:pt x="41" y="627"/>
                      <a:pt x="41" y="627"/>
                      <a:pt x="41" y="627"/>
                    </a:cubicBezTo>
                    <a:cubicBezTo>
                      <a:pt x="180" y="844"/>
                      <a:pt x="671" y="1004"/>
                      <a:pt x="1255" y="1004"/>
                    </a:cubicBezTo>
                    <a:cubicBezTo>
                      <a:pt x="1840" y="1004"/>
                      <a:pt x="2330" y="844"/>
                      <a:pt x="2470" y="627"/>
                    </a:cubicBezTo>
                    <a:close/>
                    <a:moveTo>
                      <a:pt x="1255" y="0"/>
                    </a:moveTo>
                    <a:cubicBezTo>
                      <a:pt x="562" y="0"/>
                      <a:pt x="0" y="224"/>
                      <a:pt x="0" y="502"/>
                    </a:cubicBezTo>
                    <a:cubicBezTo>
                      <a:pt x="0" y="779"/>
                      <a:pt x="562" y="1004"/>
                      <a:pt x="1255" y="1004"/>
                    </a:cubicBezTo>
                    <a:cubicBezTo>
                      <a:pt x="1949" y="1004"/>
                      <a:pt x="2511" y="779"/>
                      <a:pt x="2511" y="502"/>
                    </a:cubicBezTo>
                    <a:cubicBezTo>
                      <a:pt x="2511" y="224"/>
                      <a:pt x="1949" y="0"/>
                      <a:pt x="1255" y="0"/>
                    </a:cubicBezTo>
                    <a:close/>
                  </a:path>
                </a:pathLst>
              </a:custGeom>
              <a:noFill/>
              <a:ln w="15875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14192"/>
                <a:endParaRPr lang="en-US" sz="1765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104" name="cloud" title="Icon of a cloud">
                <a:extLst>
                  <a:ext uri="{FF2B5EF4-FFF2-40B4-BE49-F238E27FC236}">
                    <a16:creationId xmlns:a16="http://schemas.microsoft.com/office/drawing/2014/main" id="{7D976822-DF90-8E41-8F5C-A3761FD697D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343029" y="4153680"/>
                <a:ext cx="355018" cy="226180"/>
              </a:xfrm>
              <a:custGeom>
                <a:avLst/>
                <a:gdLst>
                  <a:gd name="T0" fmla="*/ 281 w 344"/>
                  <a:gd name="T1" fmla="*/ 216 h 217"/>
                  <a:gd name="T2" fmla="*/ 281 w 344"/>
                  <a:gd name="T3" fmla="*/ 217 h 217"/>
                  <a:gd name="T4" fmla="*/ 88 w 344"/>
                  <a:gd name="T5" fmla="*/ 217 h 217"/>
                  <a:gd name="T6" fmla="*/ 88 w 344"/>
                  <a:gd name="T7" fmla="*/ 217 h 217"/>
                  <a:gd name="T8" fmla="*/ 86 w 344"/>
                  <a:gd name="T9" fmla="*/ 217 h 217"/>
                  <a:gd name="T10" fmla="*/ 0 w 344"/>
                  <a:gd name="T11" fmla="*/ 130 h 217"/>
                  <a:gd name="T12" fmla="*/ 86 w 344"/>
                  <a:gd name="T13" fmla="*/ 44 h 217"/>
                  <a:gd name="T14" fmla="*/ 104 w 344"/>
                  <a:gd name="T15" fmla="*/ 45 h 217"/>
                  <a:gd name="T16" fmla="*/ 184 w 344"/>
                  <a:gd name="T17" fmla="*/ 0 h 217"/>
                  <a:gd name="T18" fmla="*/ 278 w 344"/>
                  <a:gd name="T19" fmla="*/ 85 h 217"/>
                  <a:gd name="T20" fmla="*/ 278 w 344"/>
                  <a:gd name="T21" fmla="*/ 85 h 217"/>
                  <a:gd name="T22" fmla="*/ 344 w 344"/>
                  <a:gd name="T23" fmla="*/ 151 h 217"/>
                  <a:gd name="T24" fmla="*/ 281 w 344"/>
                  <a:gd name="T25" fmla="*/ 216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4" h="217">
                    <a:moveTo>
                      <a:pt x="281" y="216"/>
                    </a:moveTo>
                    <a:cubicBezTo>
                      <a:pt x="281" y="217"/>
                      <a:pt x="281" y="217"/>
                      <a:pt x="281" y="217"/>
                    </a:cubicBezTo>
                    <a:cubicBezTo>
                      <a:pt x="88" y="217"/>
                      <a:pt x="88" y="217"/>
                      <a:pt x="88" y="217"/>
                    </a:cubicBezTo>
                    <a:cubicBezTo>
                      <a:pt x="88" y="217"/>
                      <a:pt x="88" y="217"/>
                      <a:pt x="88" y="217"/>
                    </a:cubicBezTo>
                    <a:cubicBezTo>
                      <a:pt x="87" y="217"/>
                      <a:pt x="87" y="217"/>
                      <a:pt x="86" y="217"/>
                    </a:cubicBezTo>
                    <a:cubicBezTo>
                      <a:pt x="39" y="217"/>
                      <a:pt x="0" y="178"/>
                      <a:pt x="0" y="130"/>
                    </a:cubicBezTo>
                    <a:cubicBezTo>
                      <a:pt x="0" y="82"/>
                      <a:pt x="39" y="44"/>
                      <a:pt x="86" y="44"/>
                    </a:cubicBezTo>
                    <a:cubicBezTo>
                      <a:pt x="92" y="44"/>
                      <a:pt x="98" y="44"/>
                      <a:pt x="104" y="45"/>
                    </a:cubicBezTo>
                    <a:cubicBezTo>
                      <a:pt x="121" y="18"/>
                      <a:pt x="150" y="0"/>
                      <a:pt x="184" y="0"/>
                    </a:cubicBezTo>
                    <a:cubicBezTo>
                      <a:pt x="233" y="0"/>
                      <a:pt x="273" y="37"/>
                      <a:pt x="278" y="85"/>
                    </a:cubicBezTo>
                    <a:cubicBezTo>
                      <a:pt x="278" y="85"/>
                      <a:pt x="278" y="85"/>
                      <a:pt x="278" y="85"/>
                    </a:cubicBezTo>
                    <a:cubicBezTo>
                      <a:pt x="315" y="85"/>
                      <a:pt x="344" y="114"/>
                      <a:pt x="344" y="151"/>
                    </a:cubicBezTo>
                    <a:cubicBezTo>
                      <a:pt x="344" y="186"/>
                      <a:pt x="316" y="215"/>
                      <a:pt x="281" y="216"/>
                    </a:cubicBezTo>
                    <a:close/>
                  </a:path>
                </a:pathLst>
              </a:custGeom>
              <a:solidFill>
                <a:srgbClr val="E6E6E6"/>
              </a:solidFill>
              <a:ln w="15875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14192"/>
                <a:endParaRPr lang="en-US" sz="900"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latin typeface="Segoe UI"/>
                </a:endParaRPr>
              </a:p>
            </p:txBody>
          </p:sp>
        </p:grpSp>
        <p:sp>
          <p:nvSpPr>
            <p:cNvPr id="107" name="Org_ECA6">
              <a:extLst>
                <a:ext uri="{FF2B5EF4-FFF2-40B4-BE49-F238E27FC236}">
                  <a16:creationId xmlns:a16="http://schemas.microsoft.com/office/drawing/2014/main" id="{4BC31D71-AF09-744A-8BED-56D52751209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044977" y="4186232"/>
              <a:ext cx="307738" cy="307888"/>
            </a:xfrm>
            <a:custGeom>
              <a:avLst/>
              <a:gdLst>
                <a:gd name="T0" fmla="*/ 1177 w 4117"/>
                <a:gd name="T1" fmla="*/ 4119 h 4119"/>
                <a:gd name="T2" fmla="*/ 0 w 4117"/>
                <a:gd name="T3" fmla="*/ 4119 h 4119"/>
                <a:gd name="T4" fmla="*/ 0 w 4117"/>
                <a:gd name="T5" fmla="*/ 2942 h 4119"/>
                <a:gd name="T6" fmla="*/ 1177 w 4117"/>
                <a:gd name="T7" fmla="*/ 2942 h 4119"/>
                <a:gd name="T8" fmla="*/ 1177 w 4117"/>
                <a:gd name="T9" fmla="*/ 4119 h 4119"/>
                <a:gd name="T10" fmla="*/ 4117 w 4117"/>
                <a:gd name="T11" fmla="*/ 2942 h 4119"/>
                <a:gd name="T12" fmla="*/ 2941 w 4117"/>
                <a:gd name="T13" fmla="*/ 2942 h 4119"/>
                <a:gd name="T14" fmla="*/ 2941 w 4117"/>
                <a:gd name="T15" fmla="*/ 4119 h 4119"/>
                <a:gd name="T16" fmla="*/ 4117 w 4117"/>
                <a:gd name="T17" fmla="*/ 4119 h 4119"/>
                <a:gd name="T18" fmla="*/ 4117 w 4117"/>
                <a:gd name="T19" fmla="*/ 2942 h 4119"/>
                <a:gd name="T20" fmla="*/ 2647 w 4117"/>
                <a:gd name="T21" fmla="*/ 0 h 4119"/>
                <a:gd name="T22" fmla="*/ 1471 w 4117"/>
                <a:gd name="T23" fmla="*/ 0 h 4119"/>
                <a:gd name="T24" fmla="*/ 1471 w 4117"/>
                <a:gd name="T25" fmla="*/ 1177 h 4119"/>
                <a:gd name="T26" fmla="*/ 2647 w 4117"/>
                <a:gd name="T27" fmla="*/ 1177 h 4119"/>
                <a:gd name="T28" fmla="*/ 2647 w 4117"/>
                <a:gd name="T29" fmla="*/ 0 h 4119"/>
                <a:gd name="T30" fmla="*/ 2059 w 4117"/>
                <a:gd name="T31" fmla="*/ 1177 h 4119"/>
                <a:gd name="T32" fmla="*/ 2059 w 4117"/>
                <a:gd name="T33" fmla="*/ 2060 h 4119"/>
                <a:gd name="T34" fmla="*/ 3529 w 4117"/>
                <a:gd name="T35" fmla="*/ 2942 h 4119"/>
                <a:gd name="T36" fmla="*/ 3529 w 4117"/>
                <a:gd name="T37" fmla="*/ 2060 h 4119"/>
                <a:gd name="T38" fmla="*/ 588 w 4117"/>
                <a:gd name="T39" fmla="*/ 2060 h 4119"/>
                <a:gd name="T40" fmla="*/ 588 w 4117"/>
                <a:gd name="T41" fmla="*/ 2942 h 4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17" h="4119">
                  <a:moveTo>
                    <a:pt x="1177" y="4119"/>
                  </a:moveTo>
                  <a:lnTo>
                    <a:pt x="0" y="4119"/>
                  </a:lnTo>
                  <a:lnTo>
                    <a:pt x="0" y="2942"/>
                  </a:lnTo>
                  <a:lnTo>
                    <a:pt x="1177" y="2942"/>
                  </a:lnTo>
                  <a:lnTo>
                    <a:pt x="1177" y="4119"/>
                  </a:lnTo>
                  <a:moveTo>
                    <a:pt x="4117" y="2942"/>
                  </a:moveTo>
                  <a:lnTo>
                    <a:pt x="2941" y="2942"/>
                  </a:lnTo>
                  <a:lnTo>
                    <a:pt x="2941" y="4119"/>
                  </a:lnTo>
                  <a:lnTo>
                    <a:pt x="4117" y="4119"/>
                  </a:lnTo>
                  <a:lnTo>
                    <a:pt x="4117" y="2942"/>
                  </a:lnTo>
                  <a:moveTo>
                    <a:pt x="2647" y="0"/>
                  </a:moveTo>
                  <a:lnTo>
                    <a:pt x="1471" y="0"/>
                  </a:lnTo>
                  <a:lnTo>
                    <a:pt x="1471" y="1177"/>
                  </a:lnTo>
                  <a:lnTo>
                    <a:pt x="2647" y="1177"/>
                  </a:lnTo>
                  <a:lnTo>
                    <a:pt x="2647" y="0"/>
                  </a:lnTo>
                  <a:moveTo>
                    <a:pt x="2059" y="1177"/>
                  </a:moveTo>
                  <a:lnTo>
                    <a:pt x="2059" y="2060"/>
                  </a:lnTo>
                  <a:moveTo>
                    <a:pt x="3529" y="2942"/>
                  </a:moveTo>
                  <a:lnTo>
                    <a:pt x="3529" y="2060"/>
                  </a:lnTo>
                  <a:lnTo>
                    <a:pt x="588" y="2060"/>
                  </a:lnTo>
                  <a:lnTo>
                    <a:pt x="588" y="2942"/>
                  </a:lnTo>
                </a:path>
              </a:pathLst>
            </a:custGeom>
            <a:noFill/>
            <a:ln w="158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192"/>
              <a:endParaRPr lang="en-US" sz="90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  <a:latin typeface="Segoe UI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0077582-BBF4-8E42-AB64-15BAA79E7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5600770" y="2697194"/>
              <a:ext cx="949378" cy="949378"/>
              <a:chOff x="4251124" y="2211741"/>
              <a:chExt cx="703035" cy="703035"/>
            </a:xfrm>
          </p:grpSpPr>
          <p:grpSp>
            <p:nvGrpSpPr>
              <p:cNvPr id="42" name="Graphic 301">
                <a:extLst>
                  <a:ext uri="{FF2B5EF4-FFF2-40B4-BE49-F238E27FC236}">
                    <a16:creationId xmlns:a16="http://schemas.microsoft.com/office/drawing/2014/main" id="{7E2D554A-E8F7-9949-84E9-BC3129E4885D}"/>
                  </a:ext>
                </a:extLst>
              </p:cNvPr>
              <p:cNvGrpSpPr/>
              <p:nvPr/>
            </p:nvGrpSpPr>
            <p:grpSpPr>
              <a:xfrm>
                <a:off x="4251124" y="2211741"/>
                <a:ext cx="703035" cy="703035"/>
                <a:chOff x="6953927" y="502639"/>
                <a:chExt cx="436530" cy="436530"/>
              </a:xfrm>
              <a:noFill/>
            </p:grpSpPr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192D87F1-F51D-424B-8B02-BB90B5AA4F59}"/>
                    </a:ext>
                  </a:extLst>
                </p:cNvPr>
                <p:cNvSpPr/>
                <p:nvPr/>
              </p:nvSpPr>
              <p:spPr>
                <a:xfrm>
                  <a:off x="6953927" y="502639"/>
                  <a:ext cx="266700" cy="266700"/>
                </a:xfrm>
                <a:custGeom>
                  <a:avLst/>
                  <a:gdLst>
                    <a:gd name="connsiteX0" fmla="*/ 266700 w 266700"/>
                    <a:gd name="connsiteY0" fmla="*/ 152400 h 266700"/>
                    <a:gd name="connsiteX1" fmla="*/ 266700 w 266700"/>
                    <a:gd name="connsiteY1" fmla="*/ 114300 h 266700"/>
                    <a:gd name="connsiteX2" fmla="*/ 238125 w 266700"/>
                    <a:gd name="connsiteY2" fmla="*/ 109728 h 266700"/>
                    <a:gd name="connsiteX3" fmla="*/ 224695 w 266700"/>
                    <a:gd name="connsiteY3" fmla="*/ 76200 h 266700"/>
                    <a:gd name="connsiteX4" fmla="*/ 241364 w 266700"/>
                    <a:gd name="connsiteY4" fmla="*/ 53054 h 266700"/>
                    <a:gd name="connsiteX5" fmla="*/ 213931 w 266700"/>
                    <a:gd name="connsiteY5" fmla="*/ 25337 h 266700"/>
                    <a:gd name="connsiteX6" fmla="*/ 190500 w 266700"/>
                    <a:gd name="connsiteY6" fmla="*/ 42005 h 266700"/>
                    <a:gd name="connsiteX7" fmla="*/ 157353 w 266700"/>
                    <a:gd name="connsiteY7" fmla="*/ 28575 h 266700"/>
                    <a:gd name="connsiteX8" fmla="*/ 152400 w 266700"/>
                    <a:gd name="connsiteY8" fmla="*/ 0 h 266700"/>
                    <a:gd name="connsiteX9" fmla="*/ 114300 w 266700"/>
                    <a:gd name="connsiteY9" fmla="*/ 0 h 266700"/>
                    <a:gd name="connsiteX10" fmla="*/ 109728 w 266700"/>
                    <a:gd name="connsiteY10" fmla="*/ 28575 h 266700"/>
                    <a:gd name="connsiteX11" fmla="*/ 76200 w 266700"/>
                    <a:gd name="connsiteY11" fmla="*/ 42005 h 266700"/>
                    <a:gd name="connsiteX12" fmla="*/ 52769 w 266700"/>
                    <a:gd name="connsiteY12" fmla="*/ 25337 h 266700"/>
                    <a:gd name="connsiteX13" fmla="*/ 25337 w 266700"/>
                    <a:gd name="connsiteY13" fmla="*/ 52769 h 266700"/>
                    <a:gd name="connsiteX14" fmla="*/ 42005 w 266700"/>
                    <a:gd name="connsiteY14" fmla="*/ 76200 h 266700"/>
                    <a:gd name="connsiteX15" fmla="*/ 28575 w 266700"/>
                    <a:gd name="connsiteY15" fmla="*/ 109347 h 266700"/>
                    <a:gd name="connsiteX16" fmla="*/ 0 w 266700"/>
                    <a:gd name="connsiteY16" fmla="*/ 114300 h 266700"/>
                    <a:gd name="connsiteX17" fmla="*/ 0 w 266700"/>
                    <a:gd name="connsiteY17" fmla="*/ 152400 h 266700"/>
                    <a:gd name="connsiteX18" fmla="*/ 28575 w 266700"/>
                    <a:gd name="connsiteY18" fmla="*/ 156972 h 266700"/>
                    <a:gd name="connsiteX19" fmla="*/ 42005 w 266700"/>
                    <a:gd name="connsiteY19" fmla="*/ 190500 h 266700"/>
                    <a:gd name="connsiteX20" fmla="*/ 25337 w 266700"/>
                    <a:gd name="connsiteY20" fmla="*/ 213931 h 266700"/>
                    <a:gd name="connsiteX21" fmla="*/ 52769 w 266700"/>
                    <a:gd name="connsiteY21" fmla="*/ 241364 h 266700"/>
                    <a:gd name="connsiteX22" fmla="*/ 76200 w 266700"/>
                    <a:gd name="connsiteY22" fmla="*/ 224695 h 266700"/>
                    <a:gd name="connsiteX23" fmla="*/ 109347 w 266700"/>
                    <a:gd name="connsiteY23" fmla="*/ 238125 h 266700"/>
                    <a:gd name="connsiteX24" fmla="*/ 114300 w 266700"/>
                    <a:gd name="connsiteY24" fmla="*/ 266700 h 266700"/>
                    <a:gd name="connsiteX25" fmla="*/ 152400 w 266700"/>
                    <a:gd name="connsiteY25" fmla="*/ 266700 h 266700"/>
                    <a:gd name="connsiteX26" fmla="*/ 156972 w 266700"/>
                    <a:gd name="connsiteY26" fmla="*/ 238125 h 266700"/>
                    <a:gd name="connsiteX27" fmla="*/ 190500 w 266700"/>
                    <a:gd name="connsiteY27" fmla="*/ 224695 h 266700"/>
                    <a:gd name="connsiteX28" fmla="*/ 213646 w 266700"/>
                    <a:gd name="connsiteY28" fmla="*/ 241364 h 266700"/>
                    <a:gd name="connsiteX29" fmla="*/ 241078 w 266700"/>
                    <a:gd name="connsiteY29" fmla="*/ 213931 h 266700"/>
                    <a:gd name="connsiteX30" fmla="*/ 224695 w 266700"/>
                    <a:gd name="connsiteY30" fmla="*/ 190500 h 266700"/>
                    <a:gd name="connsiteX31" fmla="*/ 238125 w 266700"/>
                    <a:gd name="connsiteY31" fmla="*/ 157353 h 266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66700" h="266700">
                      <a:moveTo>
                        <a:pt x="266700" y="152400"/>
                      </a:moveTo>
                      <a:lnTo>
                        <a:pt x="266700" y="114300"/>
                      </a:lnTo>
                      <a:lnTo>
                        <a:pt x="238125" y="109728"/>
                      </a:lnTo>
                      <a:cubicBezTo>
                        <a:pt x="235590" y="97868"/>
                        <a:pt x="231048" y="86530"/>
                        <a:pt x="224695" y="76200"/>
                      </a:cubicBezTo>
                      <a:lnTo>
                        <a:pt x="241364" y="53054"/>
                      </a:lnTo>
                      <a:lnTo>
                        <a:pt x="213931" y="25337"/>
                      </a:lnTo>
                      <a:lnTo>
                        <a:pt x="190500" y="42005"/>
                      </a:lnTo>
                      <a:cubicBezTo>
                        <a:pt x="180287" y="35692"/>
                        <a:pt x="169080" y="31151"/>
                        <a:pt x="157353" y="28575"/>
                      </a:cubicBezTo>
                      <a:lnTo>
                        <a:pt x="152400" y="0"/>
                      </a:lnTo>
                      <a:lnTo>
                        <a:pt x="114300" y="0"/>
                      </a:lnTo>
                      <a:lnTo>
                        <a:pt x="109728" y="28575"/>
                      </a:lnTo>
                      <a:cubicBezTo>
                        <a:pt x="97868" y="31110"/>
                        <a:pt x="86530" y="35652"/>
                        <a:pt x="76200" y="42005"/>
                      </a:cubicBezTo>
                      <a:lnTo>
                        <a:pt x="52769" y="25337"/>
                      </a:lnTo>
                      <a:lnTo>
                        <a:pt x="25337" y="52769"/>
                      </a:lnTo>
                      <a:lnTo>
                        <a:pt x="42005" y="76200"/>
                      </a:lnTo>
                      <a:cubicBezTo>
                        <a:pt x="35662" y="86397"/>
                        <a:pt x="31119" y="97610"/>
                        <a:pt x="28575" y="109347"/>
                      </a:cubicBezTo>
                      <a:lnTo>
                        <a:pt x="0" y="114300"/>
                      </a:lnTo>
                      <a:lnTo>
                        <a:pt x="0" y="152400"/>
                      </a:lnTo>
                      <a:lnTo>
                        <a:pt x="28575" y="156972"/>
                      </a:lnTo>
                      <a:cubicBezTo>
                        <a:pt x="31110" y="168832"/>
                        <a:pt x="35652" y="180170"/>
                        <a:pt x="42005" y="190500"/>
                      </a:cubicBezTo>
                      <a:lnTo>
                        <a:pt x="25337" y="213931"/>
                      </a:lnTo>
                      <a:lnTo>
                        <a:pt x="52769" y="241364"/>
                      </a:lnTo>
                      <a:lnTo>
                        <a:pt x="76200" y="224695"/>
                      </a:lnTo>
                      <a:cubicBezTo>
                        <a:pt x="86413" y="231008"/>
                        <a:pt x="97620" y="235548"/>
                        <a:pt x="109347" y="238125"/>
                      </a:cubicBezTo>
                      <a:lnTo>
                        <a:pt x="114300" y="266700"/>
                      </a:lnTo>
                      <a:lnTo>
                        <a:pt x="152400" y="266700"/>
                      </a:lnTo>
                      <a:lnTo>
                        <a:pt x="156972" y="238125"/>
                      </a:lnTo>
                      <a:cubicBezTo>
                        <a:pt x="168832" y="235590"/>
                        <a:pt x="180170" y="231048"/>
                        <a:pt x="190500" y="224695"/>
                      </a:cubicBezTo>
                      <a:lnTo>
                        <a:pt x="213646" y="241364"/>
                      </a:lnTo>
                      <a:lnTo>
                        <a:pt x="241078" y="213931"/>
                      </a:lnTo>
                      <a:lnTo>
                        <a:pt x="224695" y="190500"/>
                      </a:lnTo>
                      <a:cubicBezTo>
                        <a:pt x="231008" y="180287"/>
                        <a:pt x="235548" y="169080"/>
                        <a:pt x="238125" y="157353"/>
                      </a:cubicBezTo>
                      <a:close/>
                    </a:path>
                  </a:pathLst>
                </a:custGeom>
                <a:noFill/>
                <a:ln w="25400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192"/>
                  <a:endParaRPr lang="en-US" sz="1765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87A157FD-AEE6-3C48-83CB-C19391BFAF71}"/>
                    </a:ext>
                  </a:extLst>
                </p:cNvPr>
                <p:cNvSpPr/>
                <p:nvPr/>
              </p:nvSpPr>
              <p:spPr>
                <a:xfrm>
                  <a:off x="7249202" y="797914"/>
                  <a:ext cx="57150" cy="57150"/>
                </a:xfrm>
                <a:custGeom>
                  <a:avLst/>
                  <a:gdLst>
                    <a:gd name="connsiteX0" fmla="*/ 57150 w 57150"/>
                    <a:gd name="connsiteY0" fmla="*/ 28575 h 57150"/>
                    <a:gd name="connsiteX1" fmla="*/ 28575 w 57150"/>
                    <a:gd name="connsiteY1" fmla="*/ 57150 h 57150"/>
                    <a:gd name="connsiteX2" fmla="*/ 0 w 57150"/>
                    <a:gd name="connsiteY2" fmla="*/ 28575 h 57150"/>
                    <a:gd name="connsiteX3" fmla="*/ 28575 w 57150"/>
                    <a:gd name="connsiteY3" fmla="*/ 0 h 57150"/>
                    <a:gd name="connsiteX4" fmla="*/ 57150 w 57150"/>
                    <a:gd name="connsiteY4" fmla="*/ 2857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50" h="57150">
                      <a:moveTo>
                        <a:pt x="57150" y="28575"/>
                      </a:moveTo>
                      <a:cubicBezTo>
                        <a:pt x="57150" y="44357"/>
                        <a:pt x="44357" y="57150"/>
                        <a:pt x="28575" y="57150"/>
                      </a:cubicBezTo>
                      <a:cubicBezTo>
                        <a:pt x="12793" y="57150"/>
                        <a:pt x="0" y="44357"/>
                        <a:pt x="0" y="28575"/>
                      </a:cubicBezTo>
                      <a:cubicBezTo>
                        <a:pt x="0" y="12793"/>
                        <a:pt x="12793" y="0"/>
                        <a:pt x="28575" y="0"/>
                      </a:cubicBezTo>
                      <a:cubicBezTo>
                        <a:pt x="44357" y="0"/>
                        <a:pt x="57150" y="12793"/>
                        <a:pt x="57150" y="28575"/>
                      </a:cubicBezTo>
                      <a:close/>
                    </a:path>
                  </a:pathLst>
                </a:custGeom>
                <a:noFill/>
                <a:ln w="25400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192"/>
                  <a:endParaRPr lang="en-US" sz="1765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9D12841A-0FB3-3843-8DE9-1DDDCF1ED804}"/>
                    </a:ext>
                  </a:extLst>
                </p:cNvPr>
                <p:cNvSpPr/>
                <p:nvPr/>
              </p:nvSpPr>
              <p:spPr>
                <a:xfrm>
                  <a:off x="7165096" y="713808"/>
                  <a:ext cx="225361" cy="225361"/>
                </a:xfrm>
                <a:custGeom>
                  <a:avLst/>
                  <a:gdLst>
                    <a:gd name="connsiteX0" fmla="*/ 225362 w 225361"/>
                    <a:gd name="connsiteY0" fmla="*/ 87249 h 225361"/>
                    <a:gd name="connsiteX1" fmla="*/ 213455 w 225361"/>
                    <a:gd name="connsiteY1" fmla="*/ 56197 h 225361"/>
                    <a:gd name="connsiteX2" fmla="*/ 188405 w 225361"/>
                    <a:gd name="connsiteY2" fmla="*/ 61913 h 225361"/>
                    <a:gd name="connsiteX3" fmla="*/ 167354 w 225361"/>
                    <a:gd name="connsiteY3" fmla="*/ 39719 h 225361"/>
                    <a:gd name="connsiteX4" fmla="*/ 174308 w 225361"/>
                    <a:gd name="connsiteY4" fmla="*/ 15049 h 225361"/>
                    <a:gd name="connsiteX5" fmla="*/ 143923 w 225361"/>
                    <a:gd name="connsiteY5" fmla="*/ 1524 h 225361"/>
                    <a:gd name="connsiteX6" fmla="*/ 130302 w 225361"/>
                    <a:gd name="connsiteY6" fmla="*/ 23241 h 225361"/>
                    <a:gd name="connsiteX7" fmla="*/ 99727 w 225361"/>
                    <a:gd name="connsiteY7" fmla="*/ 22479 h 225361"/>
                    <a:gd name="connsiteX8" fmla="*/ 87249 w 225361"/>
                    <a:gd name="connsiteY8" fmla="*/ 0 h 225361"/>
                    <a:gd name="connsiteX9" fmla="*/ 56197 w 225361"/>
                    <a:gd name="connsiteY9" fmla="*/ 11906 h 225361"/>
                    <a:gd name="connsiteX10" fmla="*/ 61913 w 225361"/>
                    <a:gd name="connsiteY10" fmla="*/ 36957 h 225361"/>
                    <a:gd name="connsiteX11" fmla="*/ 39719 w 225361"/>
                    <a:gd name="connsiteY11" fmla="*/ 58007 h 225361"/>
                    <a:gd name="connsiteX12" fmla="*/ 15049 w 225361"/>
                    <a:gd name="connsiteY12" fmla="*/ 51054 h 225361"/>
                    <a:gd name="connsiteX13" fmla="*/ 1524 w 225361"/>
                    <a:gd name="connsiteY13" fmla="*/ 81439 h 225361"/>
                    <a:gd name="connsiteX14" fmla="*/ 23241 w 225361"/>
                    <a:gd name="connsiteY14" fmla="*/ 95060 h 225361"/>
                    <a:gd name="connsiteX15" fmla="*/ 22384 w 225361"/>
                    <a:gd name="connsiteY15" fmla="*/ 125635 h 225361"/>
                    <a:gd name="connsiteX16" fmla="*/ 0 w 225361"/>
                    <a:gd name="connsiteY16" fmla="*/ 138112 h 225361"/>
                    <a:gd name="connsiteX17" fmla="*/ 11906 w 225361"/>
                    <a:gd name="connsiteY17" fmla="*/ 169164 h 225361"/>
                    <a:gd name="connsiteX18" fmla="*/ 36957 w 225361"/>
                    <a:gd name="connsiteY18" fmla="*/ 163449 h 225361"/>
                    <a:gd name="connsiteX19" fmla="*/ 58007 w 225361"/>
                    <a:gd name="connsiteY19" fmla="*/ 185642 h 225361"/>
                    <a:gd name="connsiteX20" fmla="*/ 51054 w 225361"/>
                    <a:gd name="connsiteY20" fmla="*/ 210312 h 225361"/>
                    <a:gd name="connsiteX21" fmla="*/ 81439 w 225361"/>
                    <a:gd name="connsiteY21" fmla="*/ 223837 h 225361"/>
                    <a:gd name="connsiteX22" fmla="*/ 95060 w 225361"/>
                    <a:gd name="connsiteY22" fmla="*/ 202121 h 225361"/>
                    <a:gd name="connsiteX23" fmla="*/ 125635 w 225361"/>
                    <a:gd name="connsiteY23" fmla="*/ 202978 h 225361"/>
                    <a:gd name="connsiteX24" fmla="*/ 138112 w 225361"/>
                    <a:gd name="connsiteY24" fmla="*/ 225362 h 225361"/>
                    <a:gd name="connsiteX25" fmla="*/ 169164 w 225361"/>
                    <a:gd name="connsiteY25" fmla="*/ 213455 h 225361"/>
                    <a:gd name="connsiteX26" fmla="*/ 163449 w 225361"/>
                    <a:gd name="connsiteY26" fmla="*/ 188881 h 225361"/>
                    <a:gd name="connsiteX27" fmla="*/ 185642 w 225361"/>
                    <a:gd name="connsiteY27" fmla="*/ 167831 h 225361"/>
                    <a:gd name="connsiteX28" fmla="*/ 210312 w 225361"/>
                    <a:gd name="connsiteY28" fmla="*/ 174784 h 225361"/>
                    <a:gd name="connsiteX29" fmla="*/ 223837 w 225361"/>
                    <a:gd name="connsiteY29" fmla="*/ 144399 h 225361"/>
                    <a:gd name="connsiteX30" fmla="*/ 202121 w 225361"/>
                    <a:gd name="connsiteY30" fmla="*/ 130778 h 225361"/>
                    <a:gd name="connsiteX31" fmla="*/ 202883 w 225361"/>
                    <a:gd name="connsiteY31" fmla="*/ 100203 h 225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25361" h="225361">
                      <a:moveTo>
                        <a:pt x="225362" y="87249"/>
                      </a:moveTo>
                      <a:lnTo>
                        <a:pt x="213455" y="56197"/>
                      </a:lnTo>
                      <a:lnTo>
                        <a:pt x="188405" y="61913"/>
                      </a:lnTo>
                      <a:cubicBezTo>
                        <a:pt x="182681" y="53388"/>
                        <a:pt x="175565" y="45886"/>
                        <a:pt x="167354" y="39719"/>
                      </a:cubicBezTo>
                      <a:lnTo>
                        <a:pt x="174308" y="15049"/>
                      </a:lnTo>
                      <a:lnTo>
                        <a:pt x="143923" y="1524"/>
                      </a:lnTo>
                      <a:lnTo>
                        <a:pt x="130302" y="23241"/>
                      </a:lnTo>
                      <a:cubicBezTo>
                        <a:pt x="120225" y="21270"/>
                        <a:pt x="109889" y="21013"/>
                        <a:pt x="99727" y="22479"/>
                      </a:cubicBezTo>
                      <a:lnTo>
                        <a:pt x="87249" y="0"/>
                      </a:lnTo>
                      <a:lnTo>
                        <a:pt x="56197" y="11906"/>
                      </a:lnTo>
                      <a:lnTo>
                        <a:pt x="61913" y="36957"/>
                      </a:lnTo>
                      <a:cubicBezTo>
                        <a:pt x="53388" y="42681"/>
                        <a:pt x="45886" y="49797"/>
                        <a:pt x="39719" y="58007"/>
                      </a:cubicBezTo>
                      <a:lnTo>
                        <a:pt x="15049" y="51054"/>
                      </a:lnTo>
                      <a:lnTo>
                        <a:pt x="1524" y="81439"/>
                      </a:lnTo>
                      <a:lnTo>
                        <a:pt x="23241" y="95060"/>
                      </a:lnTo>
                      <a:cubicBezTo>
                        <a:pt x="21239" y="105130"/>
                        <a:pt x="20949" y="115467"/>
                        <a:pt x="22384" y="125635"/>
                      </a:cubicBezTo>
                      <a:lnTo>
                        <a:pt x="0" y="138112"/>
                      </a:lnTo>
                      <a:lnTo>
                        <a:pt x="11906" y="169164"/>
                      </a:lnTo>
                      <a:lnTo>
                        <a:pt x="36957" y="163449"/>
                      </a:lnTo>
                      <a:cubicBezTo>
                        <a:pt x="42681" y="171974"/>
                        <a:pt x="49797" y="179476"/>
                        <a:pt x="58007" y="185642"/>
                      </a:cubicBezTo>
                      <a:lnTo>
                        <a:pt x="51054" y="210312"/>
                      </a:lnTo>
                      <a:lnTo>
                        <a:pt x="81439" y="223837"/>
                      </a:lnTo>
                      <a:lnTo>
                        <a:pt x="95060" y="202121"/>
                      </a:lnTo>
                      <a:cubicBezTo>
                        <a:pt x="105130" y="204125"/>
                        <a:pt x="115468" y="204414"/>
                        <a:pt x="125635" y="202978"/>
                      </a:cubicBezTo>
                      <a:lnTo>
                        <a:pt x="138112" y="225362"/>
                      </a:lnTo>
                      <a:lnTo>
                        <a:pt x="169164" y="213455"/>
                      </a:lnTo>
                      <a:lnTo>
                        <a:pt x="163449" y="188881"/>
                      </a:lnTo>
                      <a:cubicBezTo>
                        <a:pt x="171974" y="183157"/>
                        <a:pt x="179476" y="176041"/>
                        <a:pt x="185642" y="167831"/>
                      </a:cubicBezTo>
                      <a:lnTo>
                        <a:pt x="210312" y="174784"/>
                      </a:lnTo>
                      <a:lnTo>
                        <a:pt x="223837" y="144399"/>
                      </a:lnTo>
                      <a:lnTo>
                        <a:pt x="202121" y="130778"/>
                      </a:lnTo>
                      <a:cubicBezTo>
                        <a:pt x="204091" y="120702"/>
                        <a:pt x="204348" y="110365"/>
                        <a:pt x="202883" y="100203"/>
                      </a:cubicBezTo>
                      <a:close/>
                    </a:path>
                  </a:pathLst>
                </a:custGeom>
                <a:noFill/>
                <a:ln w="25400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192"/>
                  <a:endParaRPr lang="en-US" sz="1765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</p:grpSp>
          <p:sp>
            <p:nvSpPr>
              <p:cNvPr id="43" name="check 3" title="Icon of a checkmark with a circle around it">
                <a:extLst>
                  <a:ext uri="{FF2B5EF4-FFF2-40B4-BE49-F238E27FC236}">
                    <a16:creationId xmlns:a16="http://schemas.microsoft.com/office/drawing/2014/main" id="{4DD1F39A-B279-994E-A4F7-19DE4CDA0664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4394050" y="2351926"/>
                <a:ext cx="150020" cy="149152"/>
              </a:xfrm>
              <a:custGeom>
                <a:avLst/>
                <a:gdLst>
                  <a:gd name="T0" fmla="*/ 250 w 250"/>
                  <a:gd name="T1" fmla="*/ 125 h 250"/>
                  <a:gd name="T2" fmla="*/ 125 w 250"/>
                  <a:gd name="T3" fmla="*/ 250 h 250"/>
                  <a:gd name="T4" fmla="*/ 0 w 250"/>
                  <a:gd name="T5" fmla="*/ 125 h 250"/>
                  <a:gd name="T6" fmla="*/ 125 w 250"/>
                  <a:gd name="T7" fmla="*/ 0 h 250"/>
                  <a:gd name="T8" fmla="*/ 250 w 250"/>
                  <a:gd name="T9" fmla="*/ 125 h 250"/>
                  <a:gd name="T10" fmla="*/ 60 w 250"/>
                  <a:gd name="T11" fmla="*/ 125 h 250"/>
                  <a:gd name="T12" fmla="*/ 100 w 250"/>
                  <a:gd name="T13" fmla="*/ 165 h 250"/>
                  <a:gd name="T14" fmla="*/ 190 w 250"/>
                  <a:gd name="T15" fmla="*/ 74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0" h="250">
                    <a:moveTo>
                      <a:pt x="250" y="125"/>
                    </a:moveTo>
                    <a:cubicBezTo>
                      <a:pt x="250" y="194"/>
                      <a:pt x="194" y="250"/>
                      <a:pt x="125" y="250"/>
                    </a:cubicBezTo>
                    <a:cubicBezTo>
                      <a:pt x="56" y="250"/>
                      <a:pt x="0" y="194"/>
                      <a:pt x="0" y="125"/>
                    </a:cubicBezTo>
                    <a:cubicBezTo>
                      <a:pt x="0" y="56"/>
                      <a:pt x="56" y="0"/>
                      <a:pt x="125" y="0"/>
                    </a:cubicBezTo>
                    <a:cubicBezTo>
                      <a:pt x="194" y="0"/>
                      <a:pt x="250" y="56"/>
                      <a:pt x="250" y="125"/>
                    </a:cubicBezTo>
                    <a:close/>
                    <a:moveTo>
                      <a:pt x="60" y="125"/>
                    </a:moveTo>
                    <a:cubicBezTo>
                      <a:pt x="100" y="165"/>
                      <a:pt x="100" y="165"/>
                      <a:pt x="100" y="165"/>
                    </a:cubicBezTo>
                    <a:cubicBezTo>
                      <a:pt x="190" y="74"/>
                      <a:pt x="190" y="74"/>
                      <a:pt x="190" y="74"/>
                    </a:cubicBezTo>
                  </a:path>
                </a:pathLst>
              </a:custGeom>
              <a:noFill/>
              <a:ln w="254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14192"/>
                <a:endParaRPr lang="en-US" sz="1765">
                  <a:solidFill>
                    <a:srgbClr val="000000"/>
                  </a:solidFill>
                  <a:latin typeface="Segoe U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345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3E9FC-41CC-242A-9DA8-8B2B72D36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>
                <a:effectLst>
                  <a:outerShdw blurRad="190500" dist="50800" dir="5400000" algn="ctr" rotWithShape="0">
                    <a:srgbClr val="000000">
                      <a:alpha val="5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Final Word – Government/PS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C361C-D5C2-4796-D5DB-4623F3F07D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6740" y="1874944"/>
            <a:ext cx="11018520" cy="284385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Encourage Cybersecurity Investment – Rather Demand it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Support Cybersecurity Investment – Fund, Tax Reduction … </a:t>
            </a:r>
            <a:r>
              <a:rPr lang="en-US" b="1" dirty="0" err="1"/>
              <a:t>etc</a:t>
            </a:r>
            <a:r>
              <a:rPr lang="en-US" b="1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Support taking down the attackers – Make it easier – Cooperation Programs with Security Vendors/Private Sector – Be Proactive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Help enhance education outcome for IT/Security and support industry certification – there is a huge lack of resources </a:t>
            </a:r>
          </a:p>
        </p:txBody>
      </p:sp>
    </p:spTree>
    <p:extLst>
      <p:ext uri="{BB962C8B-B14F-4D97-AF65-F5344CB8AC3E}">
        <p14:creationId xmlns:p14="http://schemas.microsoft.com/office/powerpoint/2010/main" val="37285057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001168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24734-2AB9-3DDA-332A-80A6D75DB3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Microsoft Cybersecurity Insight</a:t>
            </a:r>
            <a:br>
              <a:rPr lang="en-US" sz="5400" b="1" dirty="0"/>
            </a:br>
            <a:r>
              <a:rPr lang="en-US" sz="5400" b="1" dirty="0"/>
              <a:t>in the Age of </a:t>
            </a:r>
            <a:br>
              <a:rPr lang="en-US" sz="5400" b="1" dirty="0"/>
            </a:br>
            <a:r>
              <a:rPr lang="en-US" sz="5400" b="1" dirty="0"/>
              <a:t>Digital Transformation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ED99E9-37FD-B06E-D976-B833A6A6A6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0AE1C41-32F8-5734-0F8F-8556C83AC455}"/>
              </a:ext>
            </a:extLst>
          </p:cNvPr>
          <p:cNvSpPr txBox="1">
            <a:spLocks/>
          </p:cNvSpPr>
          <p:nvPr/>
        </p:nvSpPr>
        <p:spPr>
          <a:xfrm>
            <a:off x="4671466" y="4694582"/>
            <a:ext cx="2608319" cy="738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Ayman Al-Takrori </a:t>
            </a:r>
          </a:p>
          <a:p>
            <a:r>
              <a:rPr lang="en-US" sz="2400" dirty="0">
                <a:solidFill>
                  <a:schemeClr val="tx1"/>
                </a:solidFill>
              </a:rPr>
              <a:t>Microsoft Arabia </a:t>
            </a:r>
          </a:p>
        </p:txBody>
      </p:sp>
    </p:spTree>
    <p:extLst>
      <p:ext uri="{BB962C8B-B14F-4D97-AF65-F5344CB8AC3E}">
        <p14:creationId xmlns:p14="http://schemas.microsoft.com/office/powerpoint/2010/main" val="1096679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88263" y="585788"/>
            <a:ext cx="4159950" cy="5008677"/>
          </a:xfrm>
        </p:spPr>
        <p:txBody>
          <a:bodyPr vert="horz" wrap="square" lIns="0" tIns="6930" rIns="0" bIns="0" rtlCol="0" anchor="ctr">
            <a:normAutofit/>
          </a:bodyPr>
          <a:lstStyle/>
          <a:p>
            <a:pPr marL="7620">
              <a:spcBef>
                <a:spcPts val="55"/>
              </a:spcBef>
            </a:pPr>
            <a:r>
              <a:rPr lang="en-US" sz="4400" spc="-6" dirty="0"/>
              <a:t>What is Digital Transformation?</a:t>
            </a:r>
            <a:endParaRPr lang="en-US" sz="4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84" r="12917" b="1"/>
          <a:stretch/>
        </p:blipFill>
        <p:spPr>
          <a:xfrm flipH="1">
            <a:off x="5334000" y="10"/>
            <a:ext cx="6858000" cy="5594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010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REY GLOW">
            <a:extLst>
              <a:ext uri="{FF2B5EF4-FFF2-40B4-BE49-F238E27FC236}">
                <a16:creationId xmlns:a16="http://schemas.microsoft.com/office/drawing/2014/main" id="{096BE5B1-A3E8-4BD7-83A7-8B2735C0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931102" y="2383106"/>
            <a:ext cx="2428227" cy="2428219"/>
          </a:xfrm>
          <a:prstGeom prst="ellipse">
            <a:avLst/>
          </a:prstGeom>
          <a:gradFill flip="none" rotWithShape="1">
            <a:gsLst>
              <a:gs pos="44000">
                <a:srgbClr val="E7E6E6"/>
              </a:gs>
              <a:gs pos="100000">
                <a:srgbClr val="E7E6E6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  <a:scene3d>
            <a:camera prst="perspectiveFront"/>
            <a:lightRig rig="threePt" dir="t"/>
          </a:scene3d>
        </p:spPr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5" name="Engage">
            <a:extLst>
              <a:ext uri="{FF2B5EF4-FFF2-40B4-BE49-F238E27FC236}">
                <a16:creationId xmlns:a16="http://schemas.microsoft.com/office/drawing/2014/main" id="{913BB708-A3A4-4084-896B-DAC2B72BA6D1}"/>
              </a:ext>
            </a:extLst>
          </p:cNvPr>
          <p:cNvSpPr txBox="1">
            <a:spLocks/>
          </p:cNvSpPr>
          <p:nvPr/>
        </p:nvSpPr>
        <p:spPr>
          <a:xfrm>
            <a:off x="2099179" y="3459738"/>
            <a:ext cx="1111010" cy="55399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R="0" indent="0" algn="r" defTabSz="932742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spc="0" baseline="0">
                <a:solidFill>
                  <a:schemeClr val="accent1"/>
                </a:solidFill>
                <a:cs typeface="Segoe UI Semilight" panose="020B0402040204020203" pitchFamily="34" charset="0"/>
              </a:defRPr>
            </a:lvl1pPr>
            <a:lvl2pPr marL="228600" marR="0" indent="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2pPr>
            <a:lvl3pPr marL="457200" marR="0" indent="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3pPr>
            <a:lvl4pPr marL="661988" marR="0" indent="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4pPr>
            <a:lvl5pPr marL="855663" marR="0" indent="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5pPr>
            <a:lvl6pPr marL="2565040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3031412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97783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964155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marR="0" lvl="0" indent="0" algn="l" defTabSz="932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44000">
                      <a:srgbClr val="008272"/>
                    </a:gs>
                    <a:gs pos="100000">
                      <a:srgbClr val="008272"/>
                    </a:gs>
                  </a:gsLst>
                  <a:path path="shape">
                    <a:fillToRect l="50000" t="50000" r="50000" b="50000"/>
                  </a:path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Engage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44000">
                      <a:srgbClr val="008272"/>
                    </a:gs>
                    <a:gs pos="100000">
                      <a:srgbClr val="008272"/>
                    </a:gs>
                  </a:gsLst>
                  <a:path path="shape">
                    <a:fillToRect l="50000" t="50000" r="50000" b="50000"/>
                  </a:path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44000">
                      <a:srgbClr val="008272"/>
                    </a:gs>
                    <a:gs pos="100000">
                      <a:srgbClr val="008272"/>
                    </a:gs>
                  </a:gsLst>
                  <a:path path="shape">
                    <a:fillToRect l="50000" t="50000" r="50000" b="50000"/>
                  </a:path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Customers</a:t>
            </a:r>
          </a:p>
        </p:txBody>
      </p:sp>
      <p:sp>
        <p:nvSpPr>
          <p:cNvPr id="80" name="Optimize">
            <a:extLst>
              <a:ext uri="{FF2B5EF4-FFF2-40B4-BE49-F238E27FC236}">
                <a16:creationId xmlns:a16="http://schemas.microsoft.com/office/drawing/2014/main" id="{ADB54544-D02F-4F28-9EF1-3AEF7EC9B23F}"/>
              </a:ext>
            </a:extLst>
          </p:cNvPr>
          <p:cNvSpPr txBox="1">
            <a:spLocks/>
          </p:cNvSpPr>
          <p:nvPr/>
        </p:nvSpPr>
        <p:spPr>
          <a:xfrm>
            <a:off x="4162165" y="5896047"/>
            <a:ext cx="1158972" cy="55399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R="0" indent="0" defTabSz="932742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spc="0" baseline="0">
                <a:solidFill>
                  <a:schemeClr val="accent1"/>
                </a:solidFill>
                <a:cs typeface="Segoe UI Semilight" panose="020B0402040204020203" pitchFamily="34" charset="0"/>
              </a:defRPr>
            </a:lvl1pPr>
            <a:lvl2pPr marL="228600" marR="0" indent="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2pPr>
            <a:lvl3pPr marL="457200" marR="0" indent="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3pPr>
            <a:lvl4pPr marL="661988" marR="0" indent="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4pPr>
            <a:lvl5pPr marL="855663" marR="0" indent="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5pPr>
            <a:lvl6pPr marL="2565040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3031412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97783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964155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marR="0" lvl="0" indent="0" algn="l" defTabSz="932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44000">
                      <a:srgbClr val="008272"/>
                    </a:gs>
                    <a:gs pos="100000">
                      <a:srgbClr val="008272"/>
                    </a:gs>
                  </a:gsLst>
                  <a:path path="shape">
                    <a:fillToRect l="50000" t="50000" r="50000" b="50000"/>
                  </a:path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Optimize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44000">
                      <a:srgbClr val="008272"/>
                    </a:gs>
                    <a:gs pos="100000">
                      <a:srgbClr val="008272"/>
                    </a:gs>
                  </a:gsLst>
                  <a:path path="shape">
                    <a:fillToRect l="50000" t="50000" r="50000" b="50000"/>
                  </a:path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44000">
                      <a:srgbClr val="008272"/>
                    </a:gs>
                    <a:gs pos="100000">
                      <a:srgbClr val="008272"/>
                    </a:gs>
                  </a:gsLst>
                  <a:path path="shape">
                    <a:fillToRect l="50000" t="50000" r="50000" b="50000"/>
                  </a:path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Operations</a:t>
            </a:r>
          </a:p>
        </p:txBody>
      </p:sp>
      <p:sp>
        <p:nvSpPr>
          <p:cNvPr id="81" name="Transform">
            <a:extLst>
              <a:ext uri="{FF2B5EF4-FFF2-40B4-BE49-F238E27FC236}">
                <a16:creationId xmlns:a16="http://schemas.microsoft.com/office/drawing/2014/main" id="{DD4B00ED-7F35-4BEE-BA93-C08D770191E8}"/>
              </a:ext>
            </a:extLst>
          </p:cNvPr>
          <p:cNvSpPr txBox="1">
            <a:spLocks/>
          </p:cNvSpPr>
          <p:nvPr/>
        </p:nvSpPr>
        <p:spPr>
          <a:xfrm>
            <a:off x="8905472" y="3459737"/>
            <a:ext cx="1119281" cy="55399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R="0" indent="0" defTabSz="932742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spc="0" baseline="0">
                <a:solidFill>
                  <a:schemeClr val="accent1"/>
                </a:solidFill>
                <a:cs typeface="Segoe UI Semilight" panose="020B0402040204020203" pitchFamily="34" charset="0"/>
              </a:defRPr>
            </a:lvl1pPr>
            <a:lvl2pPr marL="228600" marR="0" indent="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2pPr>
            <a:lvl3pPr marL="457200" marR="0" indent="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3pPr>
            <a:lvl4pPr marL="661988" marR="0" indent="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4pPr>
            <a:lvl5pPr marL="855663" marR="0" indent="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5pPr>
            <a:lvl6pPr marL="2565040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3031412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97783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964155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marR="0" lvl="0" indent="0" algn="l" defTabSz="932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44000">
                      <a:srgbClr val="008272"/>
                    </a:gs>
                    <a:gs pos="100000">
                      <a:srgbClr val="008272"/>
                    </a:gs>
                  </a:gsLst>
                  <a:path path="shape">
                    <a:fillToRect l="50000" t="50000" r="50000" b="50000"/>
                  </a:path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Transform </a:t>
            </a:r>
          </a:p>
          <a:p>
            <a:pPr marL="0" marR="0" lvl="0" indent="0" algn="l" defTabSz="932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 sz="1800" dirty="0">
                <a:gradFill>
                  <a:gsLst>
                    <a:gs pos="44000">
                      <a:srgbClr val="008272"/>
                    </a:gs>
                    <a:gs pos="100000">
                      <a:srgbClr val="008272"/>
                    </a:gs>
                  </a:gsLst>
                  <a:path path="shape">
                    <a:fillToRect l="50000" t="50000" r="50000" b="50000"/>
                  </a:path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P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44000">
                      <a:srgbClr val="008272"/>
                    </a:gs>
                    <a:gs pos="100000">
                      <a:srgbClr val="008272"/>
                    </a:gs>
                  </a:gsLst>
                  <a:path path="shape">
                    <a:fillToRect l="50000" t="50000" r="50000" b="50000"/>
                  </a:path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roducts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44000">
                    <a:srgbClr val="008272"/>
                  </a:gs>
                  <a:gs pos="100000">
                    <a:srgbClr val="008272"/>
                  </a:gs>
                </a:gsLst>
                <a:path path="shape">
                  <a:fillToRect l="50000" t="50000" r="50000" b="50000"/>
                </a:path>
              </a:gra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82" name="Empower">
            <a:extLst>
              <a:ext uri="{FF2B5EF4-FFF2-40B4-BE49-F238E27FC236}">
                <a16:creationId xmlns:a16="http://schemas.microsoft.com/office/drawing/2014/main" id="{6F8AD4BC-F5C0-4391-9737-C886039ADFE1}"/>
              </a:ext>
            </a:extLst>
          </p:cNvPr>
          <p:cNvSpPr txBox="1">
            <a:spLocks/>
          </p:cNvSpPr>
          <p:nvPr/>
        </p:nvSpPr>
        <p:spPr>
          <a:xfrm>
            <a:off x="6877454" y="743824"/>
            <a:ext cx="1125244" cy="55399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R="0" indent="0" algn="r" defTabSz="932742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spc="0" baseline="0">
                <a:solidFill>
                  <a:schemeClr val="accent1"/>
                </a:solidFill>
                <a:cs typeface="Segoe UI Semilight" panose="020B0402040204020203" pitchFamily="34" charset="0"/>
              </a:defRPr>
            </a:lvl1pPr>
            <a:lvl2pPr marL="228600" marR="0" indent="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2pPr>
            <a:lvl3pPr marL="457200" marR="0" indent="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3pPr>
            <a:lvl4pPr marL="661988" marR="0" indent="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4pPr>
            <a:lvl5pPr marL="855663" marR="0" indent="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5pPr>
            <a:lvl6pPr marL="2565040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3031412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97783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964155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marR="0" lvl="0" indent="0" algn="l" defTabSz="932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44000">
                      <a:srgbClr val="008272"/>
                    </a:gs>
                    <a:gs pos="100000">
                      <a:srgbClr val="008272"/>
                    </a:gs>
                  </a:gsLst>
                  <a:path path="shape">
                    <a:fillToRect l="50000" t="50000" r="50000" b="50000"/>
                  </a:path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Empower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44000">
                      <a:srgbClr val="008272"/>
                    </a:gs>
                    <a:gs pos="100000">
                      <a:srgbClr val="008272"/>
                    </a:gs>
                  </a:gsLst>
                  <a:path path="shape">
                    <a:fillToRect l="50000" t="50000" r="50000" b="50000"/>
                  </a:path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44000">
                      <a:srgbClr val="008272"/>
                    </a:gs>
                    <a:gs pos="100000">
                      <a:srgbClr val="008272"/>
                    </a:gs>
                  </a:gsLst>
                  <a:path path="shape">
                    <a:fillToRect l="50000" t="50000" r="50000" b="50000"/>
                  </a:path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Employees</a:t>
            </a:r>
          </a:p>
        </p:txBody>
      </p:sp>
      <p:sp>
        <p:nvSpPr>
          <p:cNvPr id="83" name="1">
            <a:extLst>
              <a:ext uri="{FF2B5EF4-FFF2-40B4-BE49-F238E27FC236}">
                <a16:creationId xmlns:a16="http://schemas.microsoft.com/office/drawing/2014/main" id="{A2649512-EF0E-4420-86D2-336EDDA8B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730731" y="3675599"/>
            <a:ext cx="64007" cy="64007"/>
          </a:xfrm>
          <a:prstGeom prst="ellipse">
            <a:avLst/>
          </a:prstGeom>
          <a:solidFill>
            <a:srgbClr val="505050"/>
          </a:solidFill>
          <a:ln w="9525" cap="flat" cmpd="sng" algn="ctr">
            <a:solidFill>
              <a:srgbClr val="E7E6E6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4" name="1">
            <a:extLst>
              <a:ext uri="{FF2B5EF4-FFF2-40B4-BE49-F238E27FC236}">
                <a16:creationId xmlns:a16="http://schemas.microsoft.com/office/drawing/2014/main" id="{C079B031-2ED0-485C-A7B0-EFFF1C1A7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054593" y="4932318"/>
            <a:ext cx="64007" cy="64007"/>
          </a:xfrm>
          <a:prstGeom prst="ellipse">
            <a:avLst/>
          </a:prstGeom>
          <a:solidFill>
            <a:srgbClr val="505050"/>
          </a:solidFill>
          <a:ln w="9525" cap="flat" cmpd="sng" algn="ctr">
            <a:solidFill>
              <a:srgbClr val="E7E6E6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5" name="1">
            <a:extLst>
              <a:ext uri="{FF2B5EF4-FFF2-40B4-BE49-F238E27FC236}">
                <a16:creationId xmlns:a16="http://schemas.microsoft.com/office/drawing/2014/main" id="{8E8524C7-B043-4747-966E-A99970A6F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730382" y="3675600"/>
            <a:ext cx="64007" cy="64007"/>
          </a:xfrm>
          <a:prstGeom prst="ellipse">
            <a:avLst/>
          </a:prstGeom>
          <a:solidFill>
            <a:srgbClr val="505050"/>
          </a:solidFill>
          <a:ln w="9525" cap="flat" cmpd="sng" algn="ctr">
            <a:solidFill>
              <a:srgbClr val="E7E6E6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6" name="1">
            <a:extLst>
              <a:ext uri="{FF2B5EF4-FFF2-40B4-BE49-F238E27FC236}">
                <a16:creationId xmlns:a16="http://schemas.microsoft.com/office/drawing/2014/main" id="{A55E6912-3ACA-486A-BA5E-C9D95CB0C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560045" y="3618853"/>
            <a:ext cx="64007" cy="64007"/>
          </a:xfrm>
          <a:prstGeom prst="ellipse">
            <a:avLst/>
          </a:prstGeom>
          <a:solidFill>
            <a:srgbClr val="505050"/>
          </a:solidFill>
          <a:ln w="9525" cap="flat" cmpd="sng" algn="ctr">
            <a:solidFill>
              <a:srgbClr val="E7E6E6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7" name="1">
            <a:extLst>
              <a:ext uri="{FF2B5EF4-FFF2-40B4-BE49-F238E27FC236}">
                <a16:creationId xmlns:a16="http://schemas.microsoft.com/office/drawing/2014/main" id="{FBCBD133-2D8A-458D-B976-6C6CD3549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009556" y="4834925"/>
            <a:ext cx="64007" cy="64007"/>
          </a:xfrm>
          <a:prstGeom prst="ellipse">
            <a:avLst/>
          </a:prstGeom>
          <a:solidFill>
            <a:srgbClr val="505050"/>
          </a:solidFill>
          <a:ln w="9525" cap="flat" cmpd="sng" algn="ctr">
            <a:solidFill>
              <a:srgbClr val="E7E6E6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8" name="1">
            <a:extLst>
              <a:ext uri="{FF2B5EF4-FFF2-40B4-BE49-F238E27FC236}">
                <a16:creationId xmlns:a16="http://schemas.microsoft.com/office/drawing/2014/main" id="{691CCF16-FCFA-4A77-A4E2-F7EB96222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043816" y="2110668"/>
            <a:ext cx="64007" cy="64007"/>
          </a:xfrm>
          <a:prstGeom prst="ellipse">
            <a:avLst/>
          </a:prstGeom>
          <a:solidFill>
            <a:srgbClr val="505050"/>
          </a:solidFill>
          <a:ln w="9525" cap="flat" cmpd="sng" algn="ctr">
            <a:solidFill>
              <a:srgbClr val="E7E6E6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9" name="1">
            <a:extLst>
              <a:ext uri="{FF2B5EF4-FFF2-40B4-BE49-F238E27FC236}">
                <a16:creationId xmlns:a16="http://schemas.microsoft.com/office/drawing/2014/main" id="{B8E0CE45-3551-461F-ABDF-9F138EEB3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99857" y="3636807"/>
            <a:ext cx="64007" cy="64007"/>
          </a:xfrm>
          <a:prstGeom prst="ellipse">
            <a:avLst/>
          </a:prstGeom>
          <a:solidFill>
            <a:srgbClr val="505050"/>
          </a:solidFill>
          <a:ln w="9525" cap="flat" cmpd="sng" algn="ctr">
            <a:solidFill>
              <a:srgbClr val="E7E6E6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1" name="1">
            <a:extLst>
              <a:ext uri="{FF2B5EF4-FFF2-40B4-BE49-F238E27FC236}">
                <a16:creationId xmlns:a16="http://schemas.microsoft.com/office/drawing/2014/main" id="{5FC48838-A4D3-4BFF-B177-FD07668E0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483291" y="3418817"/>
            <a:ext cx="64007" cy="64007"/>
          </a:xfrm>
          <a:prstGeom prst="ellipse">
            <a:avLst/>
          </a:prstGeom>
          <a:solidFill>
            <a:srgbClr val="505050"/>
          </a:solidFill>
          <a:ln w="9525" cap="flat" cmpd="sng" algn="ctr">
            <a:solidFill>
              <a:srgbClr val="E7E6E6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4" name="1">
            <a:extLst>
              <a:ext uri="{FF2B5EF4-FFF2-40B4-BE49-F238E27FC236}">
                <a16:creationId xmlns:a16="http://schemas.microsoft.com/office/drawing/2014/main" id="{B2FA7122-056C-4897-AAF5-B2C3007A3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050600" y="2198027"/>
            <a:ext cx="64007" cy="64007"/>
          </a:xfrm>
          <a:prstGeom prst="ellipse">
            <a:avLst/>
          </a:prstGeom>
          <a:solidFill>
            <a:srgbClr val="505050"/>
          </a:solidFill>
          <a:ln w="9525" cap="flat" cmpd="sng" algn="ctr">
            <a:solidFill>
              <a:srgbClr val="E7E6E6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2" name="1">
            <a:extLst>
              <a:ext uri="{FF2B5EF4-FFF2-40B4-BE49-F238E27FC236}">
                <a16:creationId xmlns:a16="http://schemas.microsoft.com/office/drawing/2014/main" id="{01EBD751-86BC-49AC-8674-F6EB42B8B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078791" y="2198028"/>
            <a:ext cx="64007" cy="64007"/>
          </a:xfrm>
          <a:prstGeom prst="ellipse">
            <a:avLst/>
          </a:prstGeom>
          <a:solidFill>
            <a:srgbClr val="505050"/>
          </a:solidFill>
          <a:ln w="9525" cap="flat" cmpd="sng" algn="ctr">
            <a:solidFill>
              <a:srgbClr val="E7E6E6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3" name="1">
            <a:extLst>
              <a:ext uri="{FF2B5EF4-FFF2-40B4-BE49-F238E27FC236}">
                <a16:creationId xmlns:a16="http://schemas.microsoft.com/office/drawing/2014/main" id="{33F5C278-E616-4ACD-8D55-C74ED5DE1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110667" y="3620410"/>
            <a:ext cx="64007" cy="64007"/>
          </a:xfrm>
          <a:prstGeom prst="ellipse">
            <a:avLst/>
          </a:prstGeom>
          <a:solidFill>
            <a:srgbClr val="505050"/>
          </a:solidFill>
          <a:ln w="9525" cap="flat" cmpd="sng" algn="ctr">
            <a:solidFill>
              <a:srgbClr val="E7E6E6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4" name="2">
            <a:extLst>
              <a:ext uri="{FF2B5EF4-FFF2-40B4-BE49-F238E27FC236}">
                <a16:creationId xmlns:a16="http://schemas.microsoft.com/office/drawing/2014/main" id="{FB88EE27-38B1-47A8-94CF-C58F8764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16355" y="3216824"/>
            <a:ext cx="812460" cy="812460"/>
          </a:xfrm>
          <a:prstGeom prst="ellipse">
            <a:avLst/>
          </a:prstGeom>
          <a:solidFill>
            <a:srgbClr val="0078D4">
              <a:alpha val="15000"/>
            </a:srgbClr>
          </a:solidFill>
          <a:ln w="12700" cap="flat" cmpd="sng" algn="ctr">
            <a:solidFill>
              <a:sysClr val="window" lastClr="FFFFFF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5" name="2">
            <a:extLst>
              <a:ext uri="{FF2B5EF4-FFF2-40B4-BE49-F238E27FC236}">
                <a16:creationId xmlns:a16="http://schemas.microsoft.com/office/drawing/2014/main" id="{B3D739E0-264E-485D-BAB1-72DF3F691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16355" y="3216824"/>
            <a:ext cx="812460" cy="812460"/>
          </a:xfrm>
          <a:prstGeom prst="ellipse">
            <a:avLst/>
          </a:prstGeom>
          <a:solidFill>
            <a:srgbClr val="0078D4">
              <a:alpha val="15000"/>
            </a:srgbClr>
          </a:solidFill>
          <a:ln w="12700" cap="flat" cmpd="sng" algn="ctr">
            <a:solidFill>
              <a:sysClr val="window" lastClr="FFFFFF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6" name="2">
            <a:extLst>
              <a:ext uri="{FF2B5EF4-FFF2-40B4-BE49-F238E27FC236}">
                <a16:creationId xmlns:a16="http://schemas.microsoft.com/office/drawing/2014/main" id="{E56F253E-8B39-4D37-9F9C-9F9E6F2DE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16355" y="3216824"/>
            <a:ext cx="812460" cy="812460"/>
          </a:xfrm>
          <a:prstGeom prst="ellipse">
            <a:avLst/>
          </a:prstGeom>
          <a:solidFill>
            <a:srgbClr val="0078D4">
              <a:alpha val="15000"/>
            </a:srgbClr>
          </a:solidFill>
          <a:ln w="12700" cap="flat" cmpd="sng" algn="ctr">
            <a:solidFill>
              <a:sysClr val="window" lastClr="FFFFFF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8" name="1">
            <a:extLst>
              <a:ext uri="{FF2B5EF4-FFF2-40B4-BE49-F238E27FC236}">
                <a16:creationId xmlns:a16="http://schemas.microsoft.com/office/drawing/2014/main" id="{52DE33FB-4EC7-4C45-BDE5-B00E7E17E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116624" y="2122943"/>
            <a:ext cx="64007" cy="64007"/>
          </a:xfrm>
          <a:prstGeom prst="ellipse">
            <a:avLst/>
          </a:prstGeom>
          <a:solidFill>
            <a:srgbClr val="505050"/>
          </a:solidFill>
          <a:ln w="9525" cap="flat" cmpd="sng" algn="ctr">
            <a:solidFill>
              <a:srgbClr val="E7E6E6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9" name="1">
            <a:extLst>
              <a:ext uri="{FF2B5EF4-FFF2-40B4-BE49-F238E27FC236}">
                <a16:creationId xmlns:a16="http://schemas.microsoft.com/office/drawing/2014/main" id="{8820C070-125B-49C2-BF3F-9B2C0DFC7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148628" y="2311138"/>
            <a:ext cx="64007" cy="64007"/>
          </a:xfrm>
          <a:prstGeom prst="ellipse">
            <a:avLst/>
          </a:prstGeom>
          <a:solidFill>
            <a:srgbClr val="505050"/>
          </a:solidFill>
          <a:ln w="9525" cap="flat" cmpd="sng" algn="ctr">
            <a:solidFill>
              <a:srgbClr val="E7E6E6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2" name="1">
            <a:extLst>
              <a:ext uri="{FF2B5EF4-FFF2-40B4-BE49-F238E27FC236}">
                <a16:creationId xmlns:a16="http://schemas.microsoft.com/office/drawing/2014/main" id="{E2C800AF-AE84-47ED-A5E7-1B74549B3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106844" y="4832790"/>
            <a:ext cx="64007" cy="64007"/>
          </a:xfrm>
          <a:prstGeom prst="ellipse">
            <a:avLst/>
          </a:prstGeom>
          <a:solidFill>
            <a:srgbClr val="505050"/>
          </a:solidFill>
          <a:ln w="9525" cap="flat" cmpd="sng" algn="ctr">
            <a:solidFill>
              <a:srgbClr val="E7E6E6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3" name="1">
            <a:extLst>
              <a:ext uri="{FF2B5EF4-FFF2-40B4-BE49-F238E27FC236}">
                <a16:creationId xmlns:a16="http://schemas.microsoft.com/office/drawing/2014/main" id="{2EC731D9-A17D-4E72-801E-EB5FA64AC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655328" y="3803400"/>
            <a:ext cx="64007" cy="64007"/>
          </a:xfrm>
          <a:prstGeom prst="ellipse">
            <a:avLst/>
          </a:prstGeom>
          <a:solidFill>
            <a:srgbClr val="505050"/>
          </a:solidFill>
          <a:ln w="9525" cap="flat" cmpd="sng" algn="ctr">
            <a:solidFill>
              <a:srgbClr val="E7E6E6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5" name="1">
            <a:extLst>
              <a:ext uri="{FF2B5EF4-FFF2-40B4-BE49-F238E27FC236}">
                <a16:creationId xmlns:a16="http://schemas.microsoft.com/office/drawing/2014/main" id="{29D0DFC0-2F9E-4E76-A782-2E5E2A85F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678503" y="3744056"/>
            <a:ext cx="64007" cy="64007"/>
          </a:xfrm>
          <a:prstGeom prst="ellipse">
            <a:avLst/>
          </a:prstGeom>
          <a:solidFill>
            <a:srgbClr val="505050"/>
          </a:solidFill>
          <a:ln w="9525" cap="flat" cmpd="sng" algn="ctr">
            <a:solidFill>
              <a:srgbClr val="E7E6E6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6" name="1">
            <a:extLst>
              <a:ext uri="{FF2B5EF4-FFF2-40B4-BE49-F238E27FC236}">
                <a16:creationId xmlns:a16="http://schemas.microsoft.com/office/drawing/2014/main" id="{78763ACF-25EF-491E-8588-EE67ADC4F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797505" y="3711949"/>
            <a:ext cx="64007" cy="64007"/>
          </a:xfrm>
          <a:prstGeom prst="ellipse">
            <a:avLst/>
          </a:prstGeom>
          <a:solidFill>
            <a:srgbClr val="505050"/>
          </a:solidFill>
          <a:ln w="9525" cap="flat" cmpd="sng" algn="ctr">
            <a:solidFill>
              <a:srgbClr val="E7E6E6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7" name="1">
            <a:extLst>
              <a:ext uri="{FF2B5EF4-FFF2-40B4-BE49-F238E27FC236}">
                <a16:creationId xmlns:a16="http://schemas.microsoft.com/office/drawing/2014/main" id="{81E19D03-E80B-4213-9D16-09E5E3936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110805" y="3727590"/>
            <a:ext cx="64007" cy="64007"/>
          </a:xfrm>
          <a:prstGeom prst="ellipse">
            <a:avLst/>
          </a:prstGeom>
          <a:solidFill>
            <a:srgbClr val="505050"/>
          </a:solidFill>
          <a:ln w="9525" cap="flat" cmpd="sng" algn="ctr">
            <a:solidFill>
              <a:srgbClr val="E7E6E6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8" name="1">
            <a:extLst>
              <a:ext uri="{FF2B5EF4-FFF2-40B4-BE49-F238E27FC236}">
                <a16:creationId xmlns:a16="http://schemas.microsoft.com/office/drawing/2014/main" id="{5EDBE1DE-EAF3-4B26-8121-BB8CFDDFE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110805" y="3727590"/>
            <a:ext cx="64007" cy="64007"/>
          </a:xfrm>
          <a:prstGeom prst="ellipse">
            <a:avLst/>
          </a:prstGeom>
          <a:solidFill>
            <a:srgbClr val="505050"/>
          </a:solidFill>
          <a:ln w="9525" cap="flat" cmpd="sng" algn="ctr">
            <a:solidFill>
              <a:srgbClr val="E7E6E6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9" name="1">
            <a:extLst>
              <a:ext uri="{FF2B5EF4-FFF2-40B4-BE49-F238E27FC236}">
                <a16:creationId xmlns:a16="http://schemas.microsoft.com/office/drawing/2014/main" id="{838639AF-662D-40FB-9614-F36725B8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110805" y="3727590"/>
            <a:ext cx="64007" cy="64007"/>
          </a:xfrm>
          <a:prstGeom prst="ellipse">
            <a:avLst/>
          </a:prstGeom>
          <a:solidFill>
            <a:srgbClr val="505050"/>
          </a:solidFill>
          <a:ln w="9525" cap="flat" cmpd="sng" algn="ctr">
            <a:solidFill>
              <a:srgbClr val="E7E6E6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0" name="1">
            <a:extLst>
              <a:ext uri="{FF2B5EF4-FFF2-40B4-BE49-F238E27FC236}">
                <a16:creationId xmlns:a16="http://schemas.microsoft.com/office/drawing/2014/main" id="{8A46E816-60CA-4883-AF7F-95296DC7C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110805" y="3727590"/>
            <a:ext cx="64007" cy="64007"/>
          </a:xfrm>
          <a:prstGeom prst="ellipse">
            <a:avLst/>
          </a:prstGeom>
          <a:solidFill>
            <a:srgbClr val="505050"/>
          </a:solidFill>
          <a:ln w="9525" cap="flat" cmpd="sng" algn="ctr">
            <a:solidFill>
              <a:srgbClr val="E7E6E6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1" name="1">
            <a:extLst>
              <a:ext uri="{FF2B5EF4-FFF2-40B4-BE49-F238E27FC236}">
                <a16:creationId xmlns:a16="http://schemas.microsoft.com/office/drawing/2014/main" id="{DC6DD166-14F7-458C-A67B-442F7DCA5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110805" y="3727590"/>
            <a:ext cx="64007" cy="64007"/>
          </a:xfrm>
          <a:prstGeom prst="ellipse">
            <a:avLst/>
          </a:prstGeom>
          <a:solidFill>
            <a:srgbClr val="505050"/>
          </a:solidFill>
          <a:ln w="9525" cap="flat" cmpd="sng" algn="ctr">
            <a:solidFill>
              <a:srgbClr val="E7E6E6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2" name="1">
            <a:extLst>
              <a:ext uri="{FF2B5EF4-FFF2-40B4-BE49-F238E27FC236}">
                <a16:creationId xmlns:a16="http://schemas.microsoft.com/office/drawing/2014/main" id="{CD309E59-1740-4F65-A45A-A5784253C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727795" y="3701023"/>
            <a:ext cx="57356" cy="57356"/>
          </a:xfrm>
          <a:prstGeom prst="ellipse">
            <a:avLst/>
          </a:prstGeom>
          <a:solidFill>
            <a:srgbClr val="505050"/>
          </a:solidFill>
          <a:ln w="9525" cap="flat" cmpd="sng" algn="ctr">
            <a:solidFill>
              <a:srgbClr val="E7E6E6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3" name="1">
            <a:extLst>
              <a:ext uri="{FF2B5EF4-FFF2-40B4-BE49-F238E27FC236}">
                <a16:creationId xmlns:a16="http://schemas.microsoft.com/office/drawing/2014/main" id="{DF98070A-752A-4D86-8E62-5868F744C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105459" y="4920283"/>
            <a:ext cx="57356" cy="57356"/>
          </a:xfrm>
          <a:prstGeom prst="ellipse">
            <a:avLst/>
          </a:prstGeom>
          <a:solidFill>
            <a:srgbClr val="505050"/>
          </a:solidFill>
          <a:ln w="9525" cap="flat" cmpd="sng" algn="ctr">
            <a:solidFill>
              <a:srgbClr val="E7E6E6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4" name="1">
            <a:extLst>
              <a:ext uri="{FF2B5EF4-FFF2-40B4-BE49-F238E27FC236}">
                <a16:creationId xmlns:a16="http://schemas.microsoft.com/office/drawing/2014/main" id="{EC6ED983-0BCB-4914-828D-1DE7D9E76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013447" y="4852745"/>
            <a:ext cx="57356" cy="57356"/>
          </a:xfrm>
          <a:prstGeom prst="ellipse">
            <a:avLst/>
          </a:prstGeom>
          <a:solidFill>
            <a:srgbClr val="505050"/>
          </a:solidFill>
          <a:ln w="9525" cap="flat" cmpd="sng" algn="ctr">
            <a:solidFill>
              <a:srgbClr val="E7E6E6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6" name="Empower employees">
            <a:extLst>
              <a:ext uri="{FF2B5EF4-FFF2-40B4-BE49-F238E27FC236}">
                <a16:creationId xmlns:a16="http://schemas.microsoft.com/office/drawing/2014/main" id="{171AAAAE-C1C2-419C-8C36-C4CD5F78D712}"/>
              </a:ext>
            </a:extLst>
          </p:cNvPr>
          <p:cNvSpPr txBox="1">
            <a:spLocks/>
          </p:cNvSpPr>
          <p:nvPr/>
        </p:nvSpPr>
        <p:spPr>
          <a:xfrm>
            <a:off x="5528965" y="982877"/>
            <a:ext cx="1125244" cy="55399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R="0" indent="0" algn="r" defTabSz="932742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spc="0" baseline="0">
                <a:solidFill>
                  <a:schemeClr val="accent1"/>
                </a:solidFill>
                <a:cs typeface="Segoe UI Semilight" panose="020B0402040204020203" pitchFamily="34" charset="0"/>
              </a:defRPr>
            </a:lvl1pPr>
            <a:lvl2pPr marL="228600" marR="0" indent="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2pPr>
            <a:lvl3pPr marL="457200" marR="0" indent="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3pPr>
            <a:lvl4pPr marL="661988" marR="0" indent="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4pPr>
            <a:lvl5pPr marL="855663" marR="0" indent="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5pPr>
            <a:lvl6pPr marL="2565040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3031412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97783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964155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marR="0" lvl="0" indent="0" algn="ctr" defTabSz="932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44000">
                      <a:srgbClr val="008272"/>
                    </a:gs>
                    <a:gs pos="100000">
                      <a:srgbClr val="008272"/>
                    </a:gs>
                  </a:gsLst>
                  <a:path path="shape">
                    <a:fillToRect l="50000" t="50000" r="50000" b="50000"/>
                  </a:path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44000">
                      <a:srgbClr val="008272"/>
                    </a:gs>
                    <a:gs pos="100000">
                      <a:srgbClr val="008272"/>
                    </a:gs>
                  </a:gsLst>
                  <a:path path="shape">
                    <a:fillToRect l="50000" t="50000" r="50000" b="50000"/>
                  </a:path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44000">
                      <a:srgbClr val="008272"/>
                    </a:gs>
                    <a:gs pos="100000">
                      <a:srgbClr val="008272"/>
                    </a:gs>
                  </a:gsLst>
                  <a:path path="shape">
                    <a:fillToRect l="50000" t="50000" r="50000" b="50000"/>
                  </a:path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Employees</a:t>
            </a:r>
          </a:p>
        </p:txBody>
      </p:sp>
      <p:sp>
        <p:nvSpPr>
          <p:cNvPr id="130" name="Transform products">
            <a:extLst>
              <a:ext uri="{FF2B5EF4-FFF2-40B4-BE49-F238E27FC236}">
                <a16:creationId xmlns:a16="http://schemas.microsoft.com/office/drawing/2014/main" id="{18E23FDC-1DAE-4CD5-8BCA-5DA26052ED79}"/>
              </a:ext>
            </a:extLst>
          </p:cNvPr>
          <p:cNvSpPr txBox="1">
            <a:spLocks/>
          </p:cNvSpPr>
          <p:nvPr/>
        </p:nvSpPr>
        <p:spPr>
          <a:xfrm>
            <a:off x="7347754" y="3901385"/>
            <a:ext cx="921278" cy="55399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R="0" indent="0" defTabSz="932742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spc="0" baseline="0">
                <a:solidFill>
                  <a:schemeClr val="accent1"/>
                </a:solidFill>
                <a:cs typeface="Segoe UI Semilight" panose="020B0402040204020203" pitchFamily="34" charset="0"/>
              </a:defRPr>
            </a:lvl1pPr>
            <a:lvl2pPr marL="228600" marR="0" indent="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2pPr>
            <a:lvl3pPr marL="457200" marR="0" indent="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3pPr>
            <a:lvl4pPr marL="661988" marR="0" indent="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4pPr>
            <a:lvl5pPr marL="855663" marR="0" indent="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5pPr>
            <a:lvl6pPr marL="2565040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3031412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97783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964155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marR="0" lvl="0" indent="0" algn="l" defTabSz="932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44000">
                      <a:srgbClr val="008272"/>
                    </a:gs>
                    <a:gs pos="100000">
                      <a:srgbClr val="008272"/>
                    </a:gs>
                  </a:gsLst>
                  <a:path path="shape">
                    <a:fillToRect l="50000" t="50000" r="50000" b="50000"/>
                  </a:path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</a:p>
          <a:p>
            <a:pPr marL="0" marR="0" lvl="0" indent="0" algn="l" defTabSz="932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44000">
                      <a:srgbClr val="008272"/>
                    </a:gs>
                    <a:gs pos="100000">
                      <a:srgbClr val="008272"/>
                    </a:gs>
                  </a:gsLst>
                  <a:path path="shape">
                    <a:fillToRect l="50000" t="50000" r="50000" b="50000"/>
                  </a:path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Products</a:t>
            </a:r>
          </a:p>
        </p:txBody>
      </p:sp>
      <p:sp>
        <p:nvSpPr>
          <p:cNvPr id="131" name="Optimize operations">
            <a:extLst>
              <a:ext uri="{FF2B5EF4-FFF2-40B4-BE49-F238E27FC236}">
                <a16:creationId xmlns:a16="http://schemas.microsoft.com/office/drawing/2014/main" id="{358F758F-9695-4872-925A-34850A30372A}"/>
              </a:ext>
            </a:extLst>
          </p:cNvPr>
          <p:cNvSpPr txBox="1">
            <a:spLocks/>
          </p:cNvSpPr>
          <p:nvPr/>
        </p:nvSpPr>
        <p:spPr>
          <a:xfrm>
            <a:off x="5512099" y="5349432"/>
            <a:ext cx="1158972" cy="55399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R="0" indent="0" defTabSz="932742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spc="0" baseline="0">
                <a:solidFill>
                  <a:schemeClr val="accent1"/>
                </a:solidFill>
                <a:cs typeface="Segoe UI Semilight" panose="020B0402040204020203" pitchFamily="34" charset="0"/>
              </a:defRPr>
            </a:lvl1pPr>
            <a:lvl2pPr marL="228600" marR="0" indent="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2pPr>
            <a:lvl3pPr marL="457200" marR="0" indent="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3pPr>
            <a:lvl4pPr marL="661988" marR="0" indent="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4pPr>
            <a:lvl5pPr marL="855663" marR="0" indent="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5pPr>
            <a:lvl6pPr marL="2565040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3031412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97783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964155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marR="0" lvl="0" indent="0" algn="ctr" defTabSz="932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44000">
                      <a:srgbClr val="008272"/>
                    </a:gs>
                    <a:gs pos="100000">
                      <a:srgbClr val="008272"/>
                    </a:gs>
                  </a:gsLst>
                  <a:path path="shape">
                    <a:fillToRect l="50000" t="50000" r="50000" b="50000"/>
                  </a:path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44000">
                      <a:srgbClr val="008272"/>
                    </a:gs>
                    <a:gs pos="100000">
                      <a:srgbClr val="008272"/>
                    </a:gs>
                  </a:gsLst>
                  <a:path path="shape">
                    <a:fillToRect l="50000" t="50000" r="50000" b="50000"/>
                  </a:path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44000">
                      <a:srgbClr val="008272"/>
                    </a:gs>
                    <a:gs pos="100000">
                      <a:srgbClr val="008272"/>
                    </a:gs>
                  </a:gsLst>
                  <a:path path="shape">
                    <a:fillToRect l="50000" t="50000" r="50000" b="50000"/>
                  </a:path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Operations</a:t>
            </a:r>
          </a:p>
        </p:txBody>
      </p:sp>
      <p:sp>
        <p:nvSpPr>
          <p:cNvPr id="132" name="Engage customers">
            <a:extLst>
              <a:ext uri="{FF2B5EF4-FFF2-40B4-BE49-F238E27FC236}">
                <a16:creationId xmlns:a16="http://schemas.microsoft.com/office/drawing/2014/main" id="{14A3EEDC-8862-4758-B3AC-C70B3F8AB1E0}"/>
              </a:ext>
            </a:extLst>
          </p:cNvPr>
          <p:cNvSpPr txBox="1">
            <a:spLocks/>
          </p:cNvSpPr>
          <p:nvPr/>
        </p:nvSpPr>
        <p:spPr>
          <a:xfrm>
            <a:off x="3856414" y="3901385"/>
            <a:ext cx="1111010" cy="55399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R="0" indent="0" algn="r" defTabSz="932742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spc="0" baseline="0">
                <a:solidFill>
                  <a:schemeClr val="accent1"/>
                </a:solidFill>
                <a:cs typeface="Segoe UI Semilight" panose="020B0402040204020203" pitchFamily="34" charset="0"/>
              </a:defRPr>
            </a:lvl1pPr>
            <a:lvl2pPr marL="228600" marR="0" indent="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2pPr>
            <a:lvl3pPr marL="457200" marR="0" indent="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3pPr>
            <a:lvl4pPr marL="661988" marR="0" indent="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4pPr>
            <a:lvl5pPr marL="855663" marR="0" indent="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5pPr>
            <a:lvl6pPr marL="2565040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3031412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97783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964155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marR="0" lvl="0" indent="0" algn="r" defTabSz="932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44000">
                      <a:srgbClr val="008272"/>
                    </a:gs>
                    <a:gs pos="100000">
                      <a:srgbClr val="008272"/>
                    </a:gs>
                  </a:gsLst>
                  <a:path path="shape">
                    <a:fillToRect l="50000" t="50000" r="50000" b="50000"/>
                  </a:path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44000">
                      <a:srgbClr val="008272"/>
                    </a:gs>
                    <a:gs pos="100000">
                      <a:srgbClr val="008272"/>
                    </a:gs>
                  </a:gsLst>
                  <a:path path="shape">
                    <a:fillToRect l="50000" t="50000" r="50000" b="50000"/>
                  </a:path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44000">
                      <a:srgbClr val="008272"/>
                    </a:gs>
                    <a:gs pos="100000">
                      <a:srgbClr val="008272"/>
                    </a:gs>
                  </a:gsLst>
                  <a:path path="shape">
                    <a:fillToRect l="50000" t="50000" r="50000" b="50000"/>
                  </a:path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Customers</a:t>
            </a:r>
          </a:p>
        </p:txBody>
      </p:sp>
      <p:sp>
        <p:nvSpPr>
          <p:cNvPr id="133" name="1">
            <a:extLst>
              <a:ext uri="{FF2B5EF4-FFF2-40B4-BE49-F238E27FC236}">
                <a16:creationId xmlns:a16="http://schemas.microsoft.com/office/drawing/2014/main" id="{73E67AC4-F319-4195-AED5-61A821C67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098877" y="5099281"/>
            <a:ext cx="57356" cy="57356"/>
          </a:xfrm>
          <a:prstGeom prst="ellipse">
            <a:avLst/>
          </a:prstGeom>
          <a:solidFill>
            <a:srgbClr val="505050"/>
          </a:solidFill>
          <a:ln w="9525" cap="flat" cmpd="sng" algn="ctr">
            <a:solidFill>
              <a:srgbClr val="E7E6E6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4" name="GREY GLOW">
            <a:extLst>
              <a:ext uri="{FF2B5EF4-FFF2-40B4-BE49-F238E27FC236}">
                <a16:creationId xmlns:a16="http://schemas.microsoft.com/office/drawing/2014/main" id="{00B0E95B-A908-407F-8C10-7C7BE946C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882238" y="2396842"/>
            <a:ext cx="2428227" cy="2428219"/>
          </a:xfrm>
          <a:prstGeom prst="ellipse">
            <a:avLst/>
          </a:prstGeom>
          <a:gradFill flip="none" rotWithShape="1">
            <a:gsLst>
              <a:gs pos="44000">
                <a:srgbClr val="E7E6E6"/>
              </a:gs>
              <a:gs pos="100000">
                <a:srgbClr val="E7E6E6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  <a:scene3d>
            <a:camera prst="perspectiveFront"/>
            <a:lightRig rig="threePt" dir="t"/>
          </a:scene3d>
        </p:spPr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5" name="Top Clover Top">
            <a:extLst>
              <a:ext uri="{FF2B5EF4-FFF2-40B4-BE49-F238E27FC236}">
                <a16:creationId xmlns:a16="http://schemas.microsoft.com/office/drawing/2014/main" id="{4E8CD573-CEBB-44A4-892F-61ECF70F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5227216" y="4405038"/>
            <a:ext cx="2651723" cy="1042512"/>
          </a:xfrm>
          <a:custGeom>
            <a:avLst/>
            <a:gdLst>
              <a:gd name="connsiteX0" fmla="*/ 3517613 w 6895420"/>
              <a:gd name="connsiteY0" fmla="*/ 1310779 h 2747927"/>
              <a:gd name="connsiteX1" fmla="*/ 4793408 w 6895420"/>
              <a:gd name="connsiteY1" fmla="*/ 242680 h 2747927"/>
              <a:gd name="connsiteX2" fmla="*/ 4793408 w 6895420"/>
              <a:gd name="connsiteY2" fmla="*/ 242680 h 2747927"/>
              <a:gd name="connsiteX3" fmla="*/ 5529771 w 6895420"/>
              <a:gd name="connsiteY3" fmla="*/ 22617 h 2747927"/>
              <a:gd name="connsiteX4" fmla="*/ 6875371 w 6895420"/>
              <a:gd name="connsiteY4" fmla="*/ 1374347 h 2747927"/>
              <a:gd name="connsiteX5" fmla="*/ 5529771 w 6895420"/>
              <a:gd name="connsiteY5" fmla="*/ 2726076 h 2747927"/>
              <a:gd name="connsiteX6" fmla="*/ 4793408 w 6895420"/>
              <a:gd name="connsiteY6" fmla="*/ 2506014 h 2747927"/>
              <a:gd name="connsiteX7" fmla="*/ 4793408 w 6895420"/>
              <a:gd name="connsiteY7" fmla="*/ 2506014 h 2747927"/>
              <a:gd name="connsiteX8" fmla="*/ 3517613 w 6895420"/>
              <a:gd name="connsiteY8" fmla="*/ 1438199 h 2747927"/>
              <a:gd name="connsiteX9" fmla="*/ 3380273 w 6895420"/>
              <a:gd name="connsiteY9" fmla="*/ 1311350 h 2747927"/>
              <a:gd name="connsiteX10" fmla="*/ 2104194 w 6895420"/>
              <a:gd name="connsiteY10" fmla="*/ 242680 h 2747927"/>
              <a:gd name="connsiteX11" fmla="*/ 2104194 w 6895420"/>
              <a:gd name="connsiteY11" fmla="*/ 242680 h 2747927"/>
              <a:gd name="connsiteX12" fmla="*/ 1368115 w 6895420"/>
              <a:gd name="connsiteY12" fmla="*/ 22617 h 2747927"/>
              <a:gd name="connsiteX13" fmla="*/ 22515 w 6895420"/>
              <a:gd name="connsiteY13" fmla="*/ 1374347 h 2747927"/>
              <a:gd name="connsiteX14" fmla="*/ 1368115 w 6895420"/>
              <a:gd name="connsiteY14" fmla="*/ 2726076 h 2747927"/>
              <a:gd name="connsiteX15" fmla="*/ 2104478 w 6895420"/>
              <a:gd name="connsiteY15" fmla="*/ 2506014 h 2747927"/>
              <a:gd name="connsiteX16" fmla="*/ 2104478 w 6895420"/>
              <a:gd name="connsiteY16" fmla="*/ 2506014 h 2747927"/>
              <a:gd name="connsiteX17" fmla="*/ 3380556 w 6895420"/>
              <a:gd name="connsiteY17" fmla="*/ 1437914 h 2747927"/>
              <a:gd name="connsiteX0" fmla="*/ 4770893 w 6852856"/>
              <a:gd name="connsiteY0" fmla="*/ 220063 h 2703459"/>
              <a:gd name="connsiteX1" fmla="*/ 4770893 w 6852856"/>
              <a:gd name="connsiteY1" fmla="*/ 220063 h 2703459"/>
              <a:gd name="connsiteX2" fmla="*/ 5507256 w 6852856"/>
              <a:gd name="connsiteY2" fmla="*/ 0 h 2703459"/>
              <a:gd name="connsiteX3" fmla="*/ 6852856 w 6852856"/>
              <a:gd name="connsiteY3" fmla="*/ 1351730 h 2703459"/>
              <a:gd name="connsiteX4" fmla="*/ 5507256 w 6852856"/>
              <a:gd name="connsiteY4" fmla="*/ 2703459 h 2703459"/>
              <a:gd name="connsiteX5" fmla="*/ 4770893 w 6852856"/>
              <a:gd name="connsiteY5" fmla="*/ 2483397 h 2703459"/>
              <a:gd name="connsiteX6" fmla="*/ 4770893 w 6852856"/>
              <a:gd name="connsiteY6" fmla="*/ 2483397 h 2703459"/>
              <a:gd name="connsiteX7" fmla="*/ 3495098 w 6852856"/>
              <a:gd name="connsiteY7" fmla="*/ 1415582 h 2703459"/>
              <a:gd name="connsiteX8" fmla="*/ 3357758 w 6852856"/>
              <a:gd name="connsiteY8" fmla="*/ 1288733 h 2703459"/>
              <a:gd name="connsiteX9" fmla="*/ 2081679 w 6852856"/>
              <a:gd name="connsiteY9" fmla="*/ 220063 h 2703459"/>
              <a:gd name="connsiteX10" fmla="*/ 2081679 w 6852856"/>
              <a:gd name="connsiteY10" fmla="*/ 220063 h 2703459"/>
              <a:gd name="connsiteX11" fmla="*/ 1345600 w 6852856"/>
              <a:gd name="connsiteY11" fmla="*/ 0 h 2703459"/>
              <a:gd name="connsiteX12" fmla="*/ 0 w 6852856"/>
              <a:gd name="connsiteY12" fmla="*/ 1351730 h 2703459"/>
              <a:gd name="connsiteX13" fmla="*/ 1345600 w 6852856"/>
              <a:gd name="connsiteY13" fmla="*/ 2703459 h 2703459"/>
              <a:gd name="connsiteX14" fmla="*/ 2081963 w 6852856"/>
              <a:gd name="connsiteY14" fmla="*/ 2483397 h 2703459"/>
              <a:gd name="connsiteX15" fmla="*/ 2081963 w 6852856"/>
              <a:gd name="connsiteY15" fmla="*/ 2483397 h 2703459"/>
              <a:gd name="connsiteX16" fmla="*/ 3358041 w 6852856"/>
              <a:gd name="connsiteY16" fmla="*/ 1415297 h 2703459"/>
              <a:gd name="connsiteX0" fmla="*/ 4770893 w 6852856"/>
              <a:gd name="connsiteY0" fmla="*/ 220063 h 2703459"/>
              <a:gd name="connsiteX1" fmla="*/ 5507256 w 6852856"/>
              <a:gd name="connsiteY1" fmla="*/ 0 h 2703459"/>
              <a:gd name="connsiteX2" fmla="*/ 6852856 w 6852856"/>
              <a:gd name="connsiteY2" fmla="*/ 1351730 h 2703459"/>
              <a:gd name="connsiteX3" fmla="*/ 5507256 w 6852856"/>
              <a:gd name="connsiteY3" fmla="*/ 2703459 h 2703459"/>
              <a:gd name="connsiteX4" fmla="*/ 4770893 w 6852856"/>
              <a:gd name="connsiteY4" fmla="*/ 2483397 h 2703459"/>
              <a:gd name="connsiteX5" fmla="*/ 4770893 w 6852856"/>
              <a:gd name="connsiteY5" fmla="*/ 2483397 h 2703459"/>
              <a:gd name="connsiteX6" fmla="*/ 3495098 w 6852856"/>
              <a:gd name="connsiteY6" fmla="*/ 1415582 h 2703459"/>
              <a:gd name="connsiteX7" fmla="*/ 3357758 w 6852856"/>
              <a:gd name="connsiteY7" fmla="*/ 1288733 h 2703459"/>
              <a:gd name="connsiteX8" fmla="*/ 2081679 w 6852856"/>
              <a:gd name="connsiteY8" fmla="*/ 220063 h 2703459"/>
              <a:gd name="connsiteX9" fmla="*/ 2081679 w 6852856"/>
              <a:gd name="connsiteY9" fmla="*/ 220063 h 2703459"/>
              <a:gd name="connsiteX10" fmla="*/ 1345600 w 6852856"/>
              <a:gd name="connsiteY10" fmla="*/ 0 h 2703459"/>
              <a:gd name="connsiteX11" fmla="*/ 0 w 6852856"/>
              <a:gd name="connsiteY11" fmla="*/ 1351730 h 2703459"/>
              <a:gd name="connsiteX12" fmla="*/ 1345600 w 6852856"/>
              <a:gd name="connsiteY12" fmla="*/ 2703459 h 2703459"/>
              <a:gd name="connsiteX13" fmla="*/ 2081963 w 6852856"/>
              <a:gd name="connsiteY13" fmla="*/ 2483397 h 2703459"/>
              <a:gd name="connsiteX14" fmla="*/ 2081963 w 6852856"/>
              <a:gd name="connsiteY14" fmla="*/ 2483397 h 2703459"/>
              <a:gd name="connsiteX15" fmla="*/ 3358041 w 6852856"/>
              <a:gd name="connsiteY15" fmla="*/ 1415297 h 2703459"/>
              <a:gd name="connsiteX0" fmla="*/ 5507256 w 6852856"/>
              <a:gd name="connsiteY0" fmla="*/ 0 h 2703459"/>
              <a:gd name="connsiteX1" fmla="*/ 6852856 w 6852856"/>
              <a:gd name="connsiteY1" fmla="*/ 1351730 h 2703459"/>
              <a:gd name="connsiteX2" fmla="*/ 5507256 w 6852856"/>
              <a:gd name="connsiteY2" fmla="*/ 2703459 h 2703459"/>
              <a:gd name="connsiteX3" fmla="*/ 4770893 w 6852856"/>
              <a:gd name="connsiteY3" fmla="*/ 2483397 h 2703459"/>
              <a:gd name="connsiteX4" fmla="*/ 4770893 w 6852856"/>
              <a:gd name="connsiteY4" fmla="*/ 2483397 h 2703459"/>
              <a:gd name="connsiteX5" fmla="*/ 3495098 w 6852856"/>
              <a:gd name="connsiteY5" fmla="*/ 1415582 h 2703459"/>
              <a:gd name="connsiteX6" fmla="*/ 3357758 w 6852856"/>
              <a:gd name="connsiteY6" fmla="*/ 1288733 h 2703459"/>
              <a:gd name="connsiteX7" fmla="*/ 2081679 w 6852856"/>
              <a:gd name="connsiteY7" fmla="*/ 220063 h 2703459"/>
              <a:gd name="connsiteX8" fmla="*/ 2081679 w 6852856"/>
              <a:gd name="connsiteY8" fmla="*/ 220063 h 2703459"/>
              <a:gd name="connsiteX9" fmla="*/ 1345600 w 6852856"/>
              <a:gd name="connsiteY9" fmla="*/ 0 h 2703459"/>
              <a:gd name="connsiteX10" fmla="*/ 0 w 6852856"/>
              <a:gd name="connsiteY10" fmla="*/ 1351730 h 2703459"/>
              <a:gd name="connsiteX11" fmla="*/ 1345600 w 6852856"/>
              <a:gd name="connsiteY11" fmla="*/ 2703459 h 2703459"/>
              <a:gd name="connsiteX12" fmla="*/ 2081963 w 6852856"/>
              <a:gd name="connsiteY12" fmla="*/ 2483397 h 2703459"/>
              <a:gd name="connsiteX13" fmla="*/ 2081963 w 6852856"/>
              <a:gd name="connsiteY13" fmla="*/ 2483397 h 2703459"/>
              <a:gd name="connsiteX14" fmla="*/ 3358041 w 6852856"/>
              <a:gd name="connsiteY14" fmla="*/ 1415297 h 2703459"/>
              <a:gd name="connsiteX0" fmla="*/ 6852856 w 6852856"/>
              <a:gd name="connsiteY0" fmla="*/ 1351730 h 2703459"/>
              <a:gd name="connsiteX1" fmla="*/ 5507256 w 6852856"/>
              <a:gd name="connsiteY1" fmla="*/ 2703459 h 2703459"/>
              <a:gd name="connsiteX2" fmla="*/ 4770893 w 6852856"/>
              <a:gd name="connsiteY2" fmla="*/ 2483397 h 2703459"/>
              <a:gd name="connsiteX3" fmla="*/ 4770893 w 6852856"/>
              <a:gd name="connsiteY3" fmla="*/ 2483397 h 2703459"/>
              <a:gd name="connsiteX4" fmla="*/ 3495098 w 6852856"/>
              <a:gd name="connsiteY4" fmla="*/ 1415582 h 2703459"/>
              <a:gd name="connsiteX5" fmla="*/ 3357758 w 6852856"/>
              <a:gd name="connsiteY5" fmla="*/ 1288733 h 2703459"/>
              <a:gd name="connsiteX6" fmla="*/ 2081679 w 6852856"/>
              <a:gd name="connsiteY6" fmla="*/ 220063 h 2703459"/>
              <a:gd name="connsiteX7" fmla="*/ 2081679 w 6852856"/>
              <a:gd name="connsiteY7" fmla="*/ 220063 h 2703459"/>
              <a:gd name="connsiteX8" fmla="*/ 1345600 w 6852856"/>
              <a:gd name="connsiteY8" fmla="*/ 0 h 2703459"/>
              <a:gd name="connsiteX9" fmla="*/ 0 w 6852856"/>
              <a:gd name="connsiteY9" fmla="*/ 1351730 h 2703459"/>
              <a:gd name="connsiteX10" fmla="*/ 1345600 w 6852856"/>
              <a:gd name="connsiteY10" fmla="*/ 2703459 h 2703459"/>
              <a:gd name="connsiteX11" fmla="*/ 2081963 w 6852856"/>
              <a:gd name="connsiteY11" fmla="*/ 2483397 h 2703459"/>
              <a:gd name="connsiteX12" fmla="*/ 2081963 w 6852856"/>
              <a:gd name="connsiteY12" fmla="*/ 2483397 h 2703459"/>
              <a:gd name="connsiteX13" fmla="*/ 3358041 w 6852856"/>
              <a:gd name="connsiteY13" fmla="*/ 1415297 h 2703459"/>
              <a:gd name="connsiteX0" fmla="*/ 5507256 w 5507256"/>
              <a:gd name="connsiteY0" fmla="*/ 2703459 h 2703459"/>
              <a:gd name="connsiteX1" fmla="*/ 4770893 w 5507256"/>
              <a:gd name="connsiteY1" fmla="*/ 2483397 h 2703459"/>
              <a:gd name="connsiteX2" fmla="*/ 4770893 w 5507256"/>
              <a:gd name="connsiteY2" fmla="*/ 2483397 h 2703459"/>
              <a:gd name="connsiteX3" fmla="*/ 3495098 w 5507256"/>
              <a:gd name="connsiteY3" fmla="*/ 1415582 h 2703459"/>
              <a:gd name="connsiteX4" fmla="*/ 3357758 w 5507256"/>
              <a:gd name="connsiteY4" fmla="*/ 1288733 h 2703459"/>
              <a:gd name="connsiteX5" fmla="*/ 2081679 w 5507256"/>
              <a:gd name="connsiteY5" fmla="*/ 220063 h 2703459"/>
              <a:gd name="connsiteX6" fmla="*/ 2081679 w 5507256"/>
              <a:gd name="connsiteY6" fmla="*/ 220063 h 2703459"/>
              <a:gd name="connsiteX7" fmla="*/ 1345600 w 5507256"/>
              <a:gd name="connsiteY7" fmla="*/ 0 h 2703459"/>
              <a:gd name="connsiteX8" fmla="*/ 0 w 5507256"/>
              <a:gd name="connsiteY8" fmla="*/ 1351730 h 2703459"/>
              <a:gd name="connsiteX9" fmla="*/ 1345600 w 5507256"/>
              <a:gd name="connsiteY9" fmla="*/ 2703459 h 2703459"/>
              <a:gd name="connsiteX10" fmla="*/ 2081963 w 5507256"/>
              <a:gd name="connsiteY10" fmla="*/ 2483397 h 2703459"/>
              <a:gd name="connsiteX11" fmla="*/ 2081963 w 5507256"/>
              <a:gd name="connsiteY11" fmla="*/ 2483397 h 2703459"/>
              <a:gd name="connsiteX12" fmla="*/ 3358041 w 5507256"/>
              <a:gd name="connsiteY12" fmla="*/ 1415297 h 2703459"/>
              <a:gd name="connsiteX0" fmla="*/ 4770893 w 4770893"/>
              <a:gd name="connsiteY0" fmla="*/ 2483397 h 2703459"/>
              <a:gd name="connsiteX1" fmla="*/ 4770893 w 4770893"/>
              <a:gd name="connsiteY1" fmla="*/ 2483397 h 2703459"/>
              <a:gd name="connsiteX2" fmla="*/ 3495098 w 4770893"/>
              <a:gd name="connsiteY2" fmla="*/ 1415582 h 2703459"/>
              <a:gd name="connsiteX3" fmla="*/ 3357758 w 4770893"/>
              <a:gd name="connsiteY3" fmla="*/ 1288733 h 2703459"/>
              <a:gd name="connsiteX4" fmla="*/ 2081679 w 4770893"/>
              <a:gd name="connsiteY4" fmla="*/ 220063 h 2703459"/>
              <a:gd name="connsiteX5" fmla="*/ 2081679 w 4770893"/>
              <a:gd name="connsiteY5" fmla="*/ 220063 h 2703459"/>
              <a:gd name="connsiteX6" fmla="*/ 1345600 w 4770893"/>
              <a:gd name="connsiteY6" fmla="*/ 0 h 2703459"/>
              <a:gd name="connsiteX7" fmla="*/ 0 w 4770893"/>
              <a:gd name="connsiteY7" fmla="*/ 1351730 h 2703459"/>
              <a:gd name="connsiteX8" fmla="*/ 1345600 w 4770893"/>
              <a:gd name="connsiteY8" fmla="*/ 2703459 h 2703459"/>
              <a:gd name="connsiteX9" fmla="*/ 2081963 w 4770893"/>
              <a:gd name="connsiteY9" fmla="*/ 2483397 h 2703459"/>
              <a:gd name="connsiteX10" fmla="*/ 2081963 w 4770893"/>
              <a:gd name="connsiteY10" fmla="*/ 2483397 h 2703459"/>
              <a:gd name="connsiteX11" fmla="*/ 3358041 w 4770893"/>
              <a:gd name="connsiteY11" fmla="*/ 1415297 h 2703459"/>
              <a:gd name="connsiteX0" fmla="*/ 4770893 w 4770893"/>
              <a:gd name="connsiteY0" fmla="*/ 2483397 h 2703459"/>
              <a:gd name="connsiteX1" fmla="*/ 3495098 w 4770893"/>
              <a:gd name="connsiteY1" fmla="*/ 1415582 h 2703459"/>
              <a:gd name="connsiteX2" fmla="*/ 3357758 w 4770893"/>
              <a:gd name="connsiteY2" fmla="*/ 1288733 h 2703459"/>
              <a:gd name="connsiteX3" fmla="*/ 2081679 w 4770893"/>
              <a:gd name="connsiteY3" fmla="*/ 220063 h 2703459"/>
              <a:gd name="connsiteX4" fmla="*/ 2081679 w 4770893"/>
              <a:gd name="connsiteY4" fmla="*/ 220063 h 2703459"/>
              <a:gd name="connsiteX5" fmla="*/ 1345600 w 4770893"/>
              <a:gd name="connsiteY5" fmla="*/ 0 h 2703459"/>
              <a:gd name="connsiteX6" fmla="*/ 0 w 4770893"/>
              <a:gd name="connsiteY6" fmla="*/ 1351730 h 2703459"/>
              <a:gd name="connsiteX7" fmla="*/ 1345600 w 4770893"/>
              <a:gd name="connsiteY7" fmla="*/ 2703459 h 2703459"/>
              <a:gd name="connsiteX8" fmla="*/ 2081963 w 4770893"/>
              <a:gd name="connsiteY8" fmla="*/ 2483397 h 2703459"/>
              <a:gd name="connsiteX9" fmla="*/ 2081963 w 4770893"/>
              <a:gd name="connsiteY9" fmla="*/ 2483397 h 2703459"/>
              <a:gd name="connsiteX10" fmla="*/ 3358041 w 4770893"/>
              <a:gd name="connsiteY10" fmla="*/ 1415297 h 2703459"/>
              <a:gd name="connsiteX0" fmla="*/ 3495098 w 3495098"/>
              <a:gd name="connsiteY0" fmla="*/ 1415582 h 2703459"/>
              <a:gd name="connsiteX1" fmla="*/ 3357758 w 3495098"/>
              <a:gd name="connsiteY1" fmla="*/ 1288733 h 2703459"/>
              <a:gd name="connsiteX2" fmla="*/ 2081679 w 3495098"/>
              <a:gd name="connsiteY2" fmla="*/ 220063 h 2703459"/>
              <a:gd name="connsiteX3" fmla="*/ 2081679 w 3495098"/>
              <a:gd name="connsiteY3" fmla="*/ 220063 h 2703459"/>
              <a:gd name="connsiteX4" fmla="*/ 1345600 w 3495098"/>
              <a:gd name="connsiteY4" fmla="*/ 0 h 2703459"/>
              <a:gd name="connsiteX5" fmla="*/ 0 w 3495098"/>
              <a:gd name="connsiteY5" fmla="*/ 1351730 h 2703459"/>
              <a:gd name="connsiteX6" fmla="*/ 1345600 w 3495098"/>
              <a:gd name="connsiteY6" fmla="*/ 2703459 h 2703459"/>
              <a:gd name="connsiteX7" fmla="*/ 2081963 w 3495098"/>
              <a:gd name="connsiteY7" fmla="*/ 2483397 h 2703459"/>
              <a:gd name="connsiteX8" fmla="*/ 2081963 w 3495098"/>
              <a:gd name="connsiteY8" fmla="*/ 2483397 h 2703459"/>
              <a:gd name="connsiteX9" fmla="*/ 3358041 w 3495098"/>
              <a:gd name="connsiteY9" fmla="*/ 1415297 h 2703459"/>
              <a:gd name="connsiteX0" fmla="*/ 3495098 w 3495098"/>
              <a:gd name="connsiteY0" fmla="*/ 1415582 h 2703459"/>
              <a:gd name="connsiteX1" fmla="*/ 3357758 w 3495098"/>
              <a:gd name="connsiteY1" fmla="*/ 1288733 h 2703459"/>
              <a:gd name="connsiteX2" fmla="*/ 2081679 w 3495098"/>
              <a:gd name="connsiteY2" fmla="*/ 220063 h 2703459"/>
              <a:gd name="connsiteX3" fmla="*/ 2081679 w 3495098"/>
              <a:gd name="connsiteY3" fmla="*/ 220063 h 2703459"/>
              <a:gd name="connsiteX4" fmla="*/ 1345600 w 3495098"/>
              <a:gd name="connsiteY4" fmla="*/ 0 h 2703459"/>
              <a:gd name="connsiteX5" fmla="*/ 0 w 3495098"/>
              <a:gd name="connsiteY5" fmla="*/ 1351730 h 2703459"/>
              <a:gd name="connsiteX6" fmla="*/ 1345600 w 3495098"/>
              <a:gd name="connsiteY6" fmla="*/ 2703459 h 2703459"/>
              <a:gd name="connsiteX7" fmla="*/ 2081963 w 3495098"/>
              <a:gd name="connsiteY7" fmla="*/ 2483397 h 2703459"/>
              <a:gd name="connsiteX8" fmla="*/ 2081963 w 3495098"/>
              <a:gd name="connsiteY8" fmla="*/ 2483397 h 2703459"/>
              <a:gd name="connsiteX0" fmla="*/ 3495098 w 3495098"/>
              <a:gd name="connsiteY0" fmla="*/ 1415582 h 2703459"/>
              <a:gd name="connsiteX1" fmla="*/ 3357758 w 3495098"/>
              <a:gd name="connsiteY1" fmla="*/ 1288733 h 2703459"/>
              <a:gd name="connsiteX2" fmla="*/ 2081679 w 3495098"/>
              <a:gd name="connsiteY2" fmla="*/ 220063 h 2703459"/>
              <a:gd name="connsiteX3" fmla="*/ 2081679 w 3495098"/>
              <a:gd name="connsiteY3" fmla="*/ 220063 h 2703459"/>
              <a:gd name="connsiteX4" fmla="*/ 1345600 w 3495098"/>
              <a:gd name="connsiteY4" fmla="*/ 0 h 2703459"/>
              <a:gd name="connsiteX5" fmla="*/ 0 w 3495098"/>
              <a:gd name="connsiteY5" fmla="*/ 1351730 h 2703459"/>
              <a:gd name="connsiteX6" fmla="*/ 1345600 w 3495098"/>
              <a:gd name="connsiteY6" fmla="*/ 2703459 h 2703459"/>
              <a:gd name="connsiteX7" fmla="*/ 2081963 w 3495098"/>
              <a:gd name="connsiteY7" fmla="*/ 2483397 h 2703459"/>
              <a:gd name="connsiteX0" fmla="*/ 3495098 w 3495098"/>
              <a:gd name="connsiteY0" fmla="*/ 1415582 h 2703459"/>
              <a:gd name="connsiteX1" fmla="*/ 3357758 w 3495098"/>
              <a:gd name="connsiteY1" fmla="*/ 1288733 h 2703459"/>
              <a:gd name="connsiteX2" fmla="*/ 2081679 w 3495098"/>
              <a:gd name="connsiteY2" fmla="*/ 220063 h 2703459"/>
              <a:gd name="connsiteX3" fmla="*/ 2081679 w 3495098"/>
              <a:gd name="connsiteY3" fmla="*/ 220063 h 2703459"/>
              <a:gd name="connsiteX4" fmla="*/ 1345600 w 3495098"/>
              <a:gd name="connsiteY4" fmla="*/ 0 h 2703459"/>
              <a:gd name="connsiteX5" fmla="*/ 0 w 3495098"/>
              <a:gd name="connsiteY5" fmla="*/ 1351730 h 2703459"/>
              <a:gd name="connsiteX6" fmla="*/ 1345600 w 3495098"/>
              <a:gd name="connsiteY6" fmla="*/ 2703459 h 2703459"/>
              <a:gd name="connsiteX0" fmla="*/ 3495098 w 3495098"/>
              <a:gd name="connsiteY0" fmla="*/ 1415582 h 1415582"/>
              <a:gd name="connsiteX1" fmla="*/ 3357758 w 3495098"/>
              <a:gd name="connsiteY1" fmla="*/ 1288733 h 1415582"/>
              <a:gd name="connsiteX2" fmla="*/ 2081679 w 3495098"/>
              <a:gd name="connsiteY2" fmla="*/ 220063 h 1415582"/>
              <a:gd name="connsiteX3" fmla="*/ 2081679 w 3495098"/>
              <a:gd name="connsiteY3" fmla="*/ 220063 h 1415582"/>
              <a:gd name="connsiteX4" fmla="*/ 1345600 w 3495098"/>
              <a:gd name="connsiteY4" fmla="*/ 0 h 1415582"/>
              <a:gd name="connsiteX5" fmla="*/ 0 w 3495098"/>
              <a:gd name="connsiteY5" fmla="*/ 1351730 h 141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5098" h="1415582">
                <a:moveTo>
                  <a:pt x="3495098" y="1415582"/>
                </a:moveTo>
                <a:lnTo>
                  <a:pt x="3357758" y="1288733"/>
                </a:lnTo>
                <a:cubicBezTo>
                  <a:pt x="2410843" y="417605"/>
                  <a:pt x="2081679" y="220063"/>
                  <a:pt x="2081679" y="220063"/>
                </a:cubicBezTo>
                <a:lnTo>
                  <a:pt x="2081679" y="220063"/>
                </a:lnTo>
                <a:cubicBezTo>
                  <a:pt x="1870276" y="80956"/>
                  <a:pt x="1617444" y="0"/>
                  <a:pt x="1345600" y="0"/>
                </a:cubicBezTo>
                <a:cubicBezTo>
                  <a:pt x="602427" y="0"/>
                  <a:pt x="0" y="605171"/>
                  <a:pt x="0" y="1351730"/>
                </a:cubicBezTo>
              </a:path>
            </a:pathLst>
          </a:custGeom>
          <a:noFill/>
          <a:ln w="28575" cap="flat">
            <a:solidFill>
              <a:srgbClr val="008575"/>
            </a:solidFill>
            <a:prstDash val="solid"/>
            <a:miter/>
          </a:ln>
          <a:scene3d>
            <a:camera prst="perspectiveFront"/>
            <a:lightRig rig="threePt" dir="t"/>
          </a:scene3d>
          <a:sp3d>
            <a:bevelB w="139700" prst="softRound"/>
          </a:sp3d>
        </p:spPr>
        <p:txBody>
          <a:bodyPr rtlCol="0" anchor="ctr"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136" name="Top Clover bottom">
            <a:extLst>
              <a:ext uri="{FF2B5EF4-FFF2-40B4-BE49-F238E27FC236}">
                <a16:creationId xmlns:a16="http://schemas.microsoft.com/office/drawing/2014/main" id="{06A1166A-0280-495F-BF6F-44E09A8E4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 flipV="1">
            <a:off x="4303624" y="4405038"/>
            <a:ext cx="2651723" cy="1042512"/>
          </a:xfrm>
          <a:custGeom>
            <a:avLst/>
            <a:gdLst>
              <a:gd name="connsiteX0" fmla="*/ 3517613 w 6895420"/>
              <a:gd name="connsiteY0" fmla="*/ 1310779 h 2747927"/>
              <a:gd name="connsiteX1" fmla="*/ 4793408 w 6895420"/>
              <a:gd name="connsiteY1" fmla="*/ 242680 h 2747927"/>
              <a:gd name="connsiteX2" fmla="*/ 4793408 w 6895420"/>
              <a:gd name="connsiteY2" fmla="*/ 242680 h 2747927"/>
              <a:gd name="connsiteX3" fmla="*/ 5529771 w 6895420"/>
              <a:gd name="connsiteY3" fmla="*/ 22617 h 2747927"/>
              <a:gd name="connsiteX4" fmla="*/ 6875371 w 6895420"/>
              <a:gd name="connsiteY4" fmla="*/ 1374347 h 2747927"/>
              <a:gd name="connsiteX5" fmla="*/ 5529771 w 6895420"/>
              <a:gd name="connsiteY5" fmla="*/ 2726076 h 2747927"/>
              <a:gd name="connsiteX6" fmla="*/ 4793408 w 6895420"/>
              <a:gd name="connsiteY6" fmla="*/ 2506014 h 2747927"/>
              <a:gd name="connsiteX7" fmla="*/ 4793408 w 6895420"/>
              <a:gd name="connsiteY7" fmla="*/ 2506014 h 2747927"/>
              <a:gd name="connsiteX8" fmla="*/ 3517613 w 6895420"/>
              <a:gd name="connsiteY8" fmla="*/ 1438199 h 2747927"/>
              <a:gd name="connsiteX9" fmla="*/ 3380273 w 6895420"/>
              <a:gd name="connsiteY9" fmla="*/ 1311350 h 2747927"/>
              <a:gd name="connsiteX10" fmla="*/ 2104194 w 6895420"/>
              <a:gd name="connsiteY10" fmla="*/ 242680 h 2747927"/>
              <a:gd name="connsiteX11" fmla="*/ 2104194 w 6895420"/>
              <a:gd name="connsiteY11" fmla="*/ 242680 h 2747927"/>
              <a:gd name="connsiteX12" fmla="*/ 1368115 w 6895420"/>
              <a:gd name="connsiteY12" fmla="*/ 22617 h 2747927"/>
              <a:gd name="connsiteX13" fmla="*/ 22515 w 6895420"/>
              <a:gd name="connsiteY13" fmla="*/ 1374347 h 2747927"/>
              <a:gd name="connsiteX14" fmla="*/ 1368115 w 6895420"/>
              <a:gd name="connsiteY14" fmla="*/ 2726076 h 2747927"/>
              <a:gd name="connsiteX15" fmla="*/ 2104478 w 6895420"/>
              <a:gd name="connsiteY15" fmla="*/ 2506014 h 2747927"/>
              <a:gd name="connsiteX16" fmla="*/ 2104478 w 6895420"/>
              <a:gd name="connsiteY16" fmla="*/ 2506014 h 2747927"/>
              <a:gd name="connsiteX17" fmla="*/ 3380556 w 6895420"/>
              <a:gd name="connsiteY17" fmla="*/ 1437914 h 2747927"/>
              <a:gd name="connsiteX0" fmla="*/ 4770893 w 6852856"/>
              <a:gd name="connsiteY0" fmla="*/ 220063 h 2703459"/>
              <a:gd name="connsiteX1" fmla="*/ 4770893 w 6852856"/>
              <a:gd name="connsiteY1" fmla="*/ 220063 h 2703459"/>
              <a:gd name="connsiteX2" fmla="*/ 5507256 w 6852856"/>
              <a:gd name="connsiteY2" fmla="*/ 0 h 2703459"/>
              <a:gd name="connsiteX3" fmla="*/ 6852856 w 6852856"/>
              <a:gd name="connsiteY3" fmla="*/ 1351730 h 2703459"/>
              <a:gd name="connsiteX4" fmla="*/ 5507256 w 6852856"/>
              <a:gd name="connsiteY4" fmla="*/ 2703459 h 2703459"/>
              <a:gd name="connsiteX5" fmla="*/ 4770893 w 6852856"/>
              <a:gd name="connsiteY5" fmla="*/ 2483397 h 2703459"/>
              <a:gd name="connsiteX6" fmla="*/ 4770893 w 6852856"/>
              <a:gd name="connsiteY6" fmla="*/ 2483397 h 2703459"/>
              <a:gd name="connsiteX7" fmla="*/ 3495098 w 6852856"/>
              <a:gd name="connsiteY7" fmla="*/ 1415582 h 2703459"/>
              <a:gd name="connsiteX8" fmla="*/ 3357758 w 6852856"/>
              <a:gd name="connsiteY8" fmla="*/ 1288733 h 2703459"/>
              <a:gd name="connsiteX9" fmla="*/ 2081679 w 6852856"/>
              <a:gd name="connsiteY9" fmla="*/ 220063 h 2703459"/>
              <a:gd name="connsiteX10" fmla="*/ 2081679 w 6852856"/>
              <a:gd name="connsiteY10" fmla="*/ 220063 h 2703459"/>
              <a:gd name="connsiteX11" fmla="*/ 1345600 w 6852856"/>
              <a:gd name="connsiteY11" fmla="*/ 0 h 2703459"/>
              <a:gd name="connsiteX12" fmla="*/ 0 w 6852856"/>
              <a:gd name="connsiteY12" fmla="*/ 1351730 h 2703459"/>
              <a:gd name="connsiteX13" fmla="*/ 1345600 w 6852856"/>
              <a:gd name="connsiteY13" fmla="*/ 2703459 h 2703459"/>
              <a:gd name="connsiteX14" fmla="*/ 2081963 w 6852856"/>
              <a:gd name="connsiteY14" fmla="*/ 2483397 h 2703459"/>
              <a:gd name="connsiteX15" fmla="*/ 2081963 w 6852856"/>
              <a:gd name="connsiteY15" fmla="*/ 2483397 h 2703459"/>
              <a:gd name="connsiteX16" fmla="*/ 3358041 w 6852856"/>
              <a:gd name="connsiteY16" fmla="*/ 1415297 h 2703459"/>
              <a:gd name="connsiteX0" fmla="*/ 4770893 w 6852856"/>
              <a:gd name="connsiteY0" fmla="*/ 220063 h 2703459"/>
              <a:gd name="connsiteX1" fmla="*/ 5507256 w 6852856"/>
              <a:gd name="connsiteY1" fmla="*/ 0 h 2703459"/>
              <a:gd name="connsiteX2" fmla="*/ 6852856 w 6852856"/>
              <a:gd name="connsiteY2" fmla="*/ 1351730 h 2703459"/>
              <a:gd name="connsiteX3" fmla="*/ 5507256 w 6852856"/>
              <a:gd name="connsiteY3" fmla="*/ 2703459 h 2703459"/>
              <a:gd name="connsiteX4" fmla="*/ 4770893 w 6852856"/>
              <a:gd name="connsiteY4" fmla="*/ 2483397 h 2703459"/>
              <a:gd name="connsiteX5" fmla="*/ 4770893 w 6852856"/>
              <a:gd name="connsiteY5" fmla="*/ 2483397 h 2703459"/>
              <a:gd name="connsiteX6" fmla="*/ 3495098 w 6852856"/>
              <a:gd name="connsiteY6" fmla="*/ 1415582 h 2703459"/>
              <a:gd name="connsiteX7" fmla="*/ 3357758 w 6852856"/>
              <a:gd name="connsiteY7" fmla="*/ 1288733 h 2703459"/>
              <a:gd name="connsiteX8" fmla="*/ 2081679 w 6852856"/>
              <a:gd name="connsiteY8" fmla="*/ 220063 h 2703459"/>
              <a:gd name="connsiteX9" fmla="*/ 2081679 w 6852856"/>
              <a:gd name="connsiteY9" fmla="*/ 220063 h 2703459"/>
              <a:gd name="connsiteX10" fmla="*/ 1345600 w 6852856"/>
              <a:gd name="connsiteY10" fmla="*/ 0 h 2703459"/>
              <a:gd name="connsiteX11" fmla="*/ 0 w 6852856"/>
              <a:gd name="connsiteY11" fmla="*/ 1351730 h 2703459"/>
              <a:gd name="connsiteX12" fmla="*/ 1345600 w 6852856"/>
              <a:gd name="connsiteY12" fmla="*/ 2703459 h 2703459"/>
              <a:gd name="connsiteX13" fmla="*/ 2081963 w 6852856"/>
              <a:gd name="connsiteY13" fmla="*/ 2483397 h 2703459"/>
              <a:gd name="connsiteX14" fmla="*/ 2081963 w 6852856"/>
              <a:gd name="connsiteY14" fmla="*/ 2483397 h 2703459"/>
              <a:gd name="connsiteX15" fmla="*/ 3358041 w 6852856"/>
              <a:gd name="connsiteY15" fmla="*/ 1415297 h 2703459"/>
              <a:gd name="connsiteX0" fmla="*/ 5507256 w 6852856"/>
              <a:gd name="connsiteY0" fmla="*/ 0 h 2703459"/>
              <a:gd name="connsiteX1" fmla="*/ 6852856 w 6852856"/>
              <a:gd name="connsiteY1" fmla="*/ 1351730 h 2703459"/>
              <a:gd name="connsiteX2" fmla="*/ 5507256 w 6852856"/>
              <a:gd name="connsiteY2" fmla="*/ 2703459 h 2703459"/>
              <a:gd name="connsiteX3" fmla="*/ 4770893 w 6852856"/>
              <a:gd name="connsiteY3" fmla="*/ 2483397 h 2703459"/>
              <a:gd name="connsiteX4" fmla="*/ 4770893 w 6852856"/>
              <a:gd name="connsiteY4" fmla="*/ 2483397 h 2703459"/>
              <a:gd name="connsiteX5" fmla="*/ 3495098 w 6852856"/>
              <a:gd name="connsiteY5" fmla="*/ 1415582 h 2703459"/>
              <a:gd name="connsiteX6" fmla="*/ 3357758 w 6852856"/>
              <a:gd name="connsiteY6" fmla="*/ 1288733 h 2703459"/>
              <a:gd name="connsiteX7" fmla="*/ 2081679 w 6852856"/>
              <a:gd name="connsiteY7" fmla="*/ 220063 h 2703459"/>
              <a:gd name="connsiteX8" fmla="*/ 2081679 w 6852856"/>
              <a:gd name="connsiteY8" fmla="*/ 220063 h 2703459"/>
              <a:gd name="connsiteX9" fmla="*/ 1345600 w 6852856"/>
              <a:gd name="connsiteY9" fmla="*/ 0 h 2703459"/>
              <a:gd name="connsiteX10" fmla="*/ 0 w 6852856"/>
              <a:gd name="connsiteY10" fmla="*/ 1351730 h 2703459"/>
              <a:gd name="connsiteX11" fmla="*/ 1345600 w 6852856"/>
              <a:gd name="connsiteY11" fmla="*/ 2703459 h 2703459"/>
              <a:gd name="connsiteX12" fmla="*/ 2081963 w 6852856"/>
              <a:gd name="connsiteY12" fmla="*/ 2483397 h 2703459"/>
              <a:gd name="connsiteX13" fmla="*/ 2081963 w 6852856"/>
              <a:gd name="connsiteY13" fmla="*/ 2483397 h 2703459"/>
              <a:gd name="connsiteX14" fmla="*/ 3358041 w 6852856"/>
              <a:gd name="connsiteY14" fmla="*/ 1415297 h 2703459"/>
              <a:gd name="connsiteX0" fmla="*/ 6852856 w 6852856"/>
              <a:gd name="connsiteY0" fmla="*/ 1351730 h 2703459"/>
              <a:gd name="connsiteX1" fmla="*/ 5507256 w 6852856"/>
              <a:gd name="connsiteY1" fmla="*/ 2703459 h 2703459"/>
              <a:gd name="connsiteX2" fmla="*/ 4770893 w 6852856"/>
              <a:gd name="connsiteY2" fmla="*/ 2483397 h 2703459"/>
              <a:gd name="connsiteX3" fmla="*/ 4770893 w 6852856"/>
              <a:gd name="connsiteY3" fmla="*/ 2483397 h 2703459"/>
              <a:gd name="connsiteX4" fmla="*/ 3495098 w 6852856"/>
              <a:gd name="connsiteY4" fmla="*/ 1415582 h 2703459"/>
              <a:gd name="connsiteX5" fmla="*/ 3357758 w 6852856"/>
              <a:gd name="connsiteY5" fmla="*/ 1288733 h 2703459"/>
              <a:gd name="connsiteX6" fmla="*/ 2081679 w 6852856"/>
              <a:gd name="connsiteY6" fmla="*/ 220063 h 2703459"/>
              <a:gd name="connsiteX7" fmla="*/ 2081679 w 6852856"/>
              <a:gd name="connsiteY7" fmla="*/ 220063 h 2703459"/>
              <a:gd name="connsiteX8" fmla="*/ 1345600 w 6852856"/>
              <a:gd name="connsiteY8" fmla="*/ 0 h 2703459"/>
              <a:gd name="connsiteX9" fmla="*/ 0 w 6852856"/>
              <a:gd name="connsiteY9" fmla="*/ 1351730 h 2703459"/>
              <a:gd name="connsiteX10" fmla="*/ 1345600 w 6852856"/>
              <a:gd name="connsiteY10" fmla="*/ 2703459 h 2703459"/>
              <a:gd name="connsiteX11" fmla="*/ 2081963 w 6852856"/>
              <a:gd name="connsiteY11" fmla="*/ 2483397 h 2703459"/>
              <a:gd name="connsiteX12" fmla="*/ 2081963 w 6852856"/>
              <a:gd name="connsiteY12" fmla="*/ 2483397 h 2703459"/>
              <a:gd name="connsiteX13" fmla="*/ 3358041 w 6852856"/>
              <a:gd name="connsiteY13" fmla="*/ 1415297 h 2703459"/>
              <a:gd name="connsiteX0" fmla="*/ 5507256 w 5507256"/>
              <a:gd name="connsiteY0" fmla="*/ 2703459 h 2703459"/>
              <a:gd name="connsiteX1" fmla="*/ 4770893 w 5507256"/>
              <a:gd name="connsiteY1" fmla="*/ 2483397 h 2703459"/>
              <a:gd name="connsiteX2" fmla="*/ 4770893 w 5507256"/>
              <a:gd name="connsiteY2" fmla="*/ 2483397 h 2703459"/>
              <a:gd name="connsiteX3" fmla="*/ 3495098 w 5507256"/>
              <a:gd name="connsiteY3" fmla="*/ 1415582 h 2703459"/>
              <a:gd name="connsiteX4" fmla="*/ 3357758 w 5507256"/>
              <a:gd name="connsiteY4" fmla="*/ 1288733 h 2703459"/>
              <a:gd name="connsiteX5" fmla="*/ 2081679 w 5507256"/>
              <a:gd name="connsiteY5" fmla="*/ 220063 h 2703459"/>
              <a:gd name="connsiteX6" fmla="*/ 2081679 w 5507256"/>
              <a:gd name="connsiteY6" fmla="*/ 220063 h 2703459"/>
              <a:gd name="connsiteX7" fmla="*/ 1345600 w 5507256"/>
              <a:gd name="connsiteY7" fmla="*/ 0 h 2703459"/>
              <a:gd name="connsiteX8" fmla="*/ 0 w 5507256"/>
              <a:gd name="connsiteY8" fmla="*/ 1351730 h 2703459"/>
              <a:gd name="connsiteX9" fmla="*/ 1345600 w 5507256"/>
              <a:gd name="connsiteY9" fmla="*/ 2703459 h 2703459"/>
              <a:gd name="connsiteX10" fmla="*/ 2081963 w 5507256"/>
              <a:gd name="connsiteY10" fmla="*/ 2483397 h 2703459"/>
              <a:gd name="connsiteX11" fmla="*/ 2081963 w 5507256"/>
              <a:gd name="connsiteY11" fmla="*/ 2483397 h 2703459"/>
              <a:gd name="connsiteX12" fmla="*/ 3358041 w 5507256"/>
              <a:gd name="connsiteY12" fmla="*/ 1415297 h 2703459"/>
              <a:gd name="connsiteX0" fmla="*/ 4770893 w 4770893"/>
              <a:gd name="connsiteY0" fmla="*/ 2483397 h 2703459"/>
              <a:gd name="connsiteX1" fmla="*/ 4770893 w 4770893"/>
              <a:gd name="connsiteY1" fmla="*/ 2483397 h 2703459"/>
              <a:gd name="connsiteX2" fmla="*/ 3495098 w 4770893"/>
              <a:gd name="connsiteY2" fmla="*/ 1415582 h 2703459"/>
              <a:gd name="connsiteX3" fmla="*/ 3357758 w 4770893"/>
              <a:gd name="connsiteY3" fmla="*/ 1288733 h 2703459"/>
              <a:gd name="connsiteX4" fmla="*/ 2081679 w 4770893"/>
              <a:gd name="connsiteY4" fmla="*/ 220063 h 2703459"/>
              <a:gd name="connsiteX5" fmla="*/ 2081679 w 4770893"/>
              <a:gd name="connsiteY5" fmla="*/ 220063 h 2703459"/>
              <a:gd name="connsiteX6" fmla="*/ 1345600 w 4770893"/>
              <a:gd name="connsiteY6" fmla="*/ 0 h 2703459"/>
              <a:gd name="connsiteX7" fmla="*/ 0 w 4770893"/>
              <a:gd name="connsiteY7" fmla="*/ 1351730 h 2703459"/>
              <a:gd name="connsiteX8" fmla="*/ 1345600 w 4770893"/>
              <a:gd name="connsiteY8" fmla="*/ 2703459 h 2703459"/>
              <a:gd name="connsiteX9" fmla="*/ 2081963 w 4770893"/>
              <a:gd name="connsiteY9" fmla="*/ 2483397 h 2703459"/>
              <a:gd name="connsiteX10" fmla="*/ 2081963 w 4770893"/>
              <a:gd name="connsiteY10" fmla="*/ 2483397 h 2703459"/>
              <a:gd name="connsiteX11" fmla="*/ 3358041 w 4770893"/>
              <a:gd name="connsiteY11" fmla="*/ 1415297 h 2703459"/>
              <a:gd name="connsiteX0" fmla="*/ 4770893 w 4770893"/>
              <a:gd name="connsiteY0" fmla="*/ 2483397 h 2703459"/>
              <a:gd name="connsiteX1" fmla="*/ 3495098 w 4770893"/>
              <a:gd name="connsiteY1" fmla="*/ 1415582 h 2703459"/>
              <a:gd name="connsiteX2" fmla="*/ 3357758 w 4770893"/>
              <a:gd name="connsiteY2" fmla="*/ 1288733 h 2703459"/>
              <a:gd name="connsiteX3" fmla="*/ 2081679 w 4770893"/>
              <a:gd name="connsiteY3" fmla="*/ 220063 h 2703459"/>
              <a:gd name="connsiteX4" fmla="*/ 2081679 w 4770893"/>
              <a:gd name="connsiteY4" fmla="*/ 220063 h 2703459"/>
              <a:gd name="connsiteX5" fmla="*/ 1345600 w 4770893"/>
              <a:gd name="connsiteY5" fmla="*/ 0 h 2703459"/>
              <a:gd name="connsiteX6" fmla="*/ 0 w 4770893"/>
              <a:gd name="connsiteY6" fmla="*/ 1351730 h 2703459"/>
              <a:gd name="connsiteX7" fmla="*/ 1345600 w 4770893"/>
              <a:gd name="connsiteY7" fmla="*/ 2703459 h 2703459"/>
              <a:gd name="connsiteX8" fmla="*/ 2081963 w 4770893"/>
              <a:gd name="connsiteY8" fmla="*/ 2483397 h 2703459"/>
              <a:gd name="connsiteX9" fmla="*/ 2081963 w 4770893"/>
              <a:gd name="connsiteY9" fmla="*/ 2483397 h 2703459"/>
              <a:gd name="connsiteX10" fmla="*/ 3358041 w 4770893"/>
              <a:gd name="connsiteY10" fmla="*/ 1415297 h 2703459"/>
              <a:gd name="connsiteX0" fmla="*/ 3495098 w 3495098"/>
              <a:gd name="connsiteY0" fmla="*/ 1415582 h 2703459"/>
              <a:gd name="connsiteX1" fmla="*/ 3357758 w 3495098"/>
              <a:gd name="connsiteY1" fmla="*/ 1288733 h 2703459"/>
              <a:gd name="connsiteX2" fmla="*/ 2081679 w 3495098"/>
              <a:gd name="connsiteY2" fmla="*/ 220063 h 2703459"/>
              <a:gd name="connsiteX3" fmla="*/ 2081679 w 3495098"/>
              <a:gd name="connsiteY3" fmla="*/ 220063 h 2703459"/>
              <a:gd name="connsiteX4" fmla="*/ 1345600 w 3495098"/>
              <a:gd name="connsiteY4" fmla="*/ 0 h 2703459"/>
              <a:gd name="connsiteX5" fmla="*/ 0 w 3495098"/>
              <a:gd name="connsiteY5" fmla="*/ 1351730 h 2703459"/>
              <a:gd name="connsiteX6" fmla="*/ 1345600 w 3495098"/>
              <a:gd name="connsiteY6" fmla="*/ 2703459 h 2703459"/>
              <a:gd name="connsiteX7" fmla="*/ 2081963 w 3495098"/>
              <a:gd name="connsiteY7" fmla="*/ 2483397 h 2703459"/>
              <a:gd name="connsiteX8" fmla="*/ 2081963 w 3495098"/>
              <a:gd name="connsiteY8" fmla="*/ 2483397 h 2703459"/>
              <a:gd name="connsiteX9" fmla="*/ 3358041 w 3495098"/>
              <a:gd name="connsiteY9" fmla="*/ 1415297 h 2703459"/>
              <a:gd name="connsiteX0" fmla="*/ 3495098 w 3495098"/>
              <a:gd name="connsiteY0" fmla="*/ 1415582 h 2703459"/>
              <a:gd name="connsiteX1" fmla="*/ 3357758 w 3495098"/>
              <a:gd name="connsiteY1" fmla="*/ 1288733 h 2703459"/>
              <a:gd name="connsiteX2" fmla="*/ 2081679 w 3495098"/>
              <a:gd name="connsiteY2" fmla="*/ 220063 h 2703459"/>
              <a:gd name="connsiteX3" fmla="*/ 2081679 w 3495098"/>
              <a:gd name="connsiteY3" fmla="*/ 220063 h 2703459"/>
              <a:gd name="connsiteX4" fmla="*/ 1345600 w 3495098"/>
              <a:gd name="connsiteY4" fmla="*/ 0 h 2703459"/>
              <a:gd name="connsiteX5" fmla="*/ 0 w 3495098"/>
              <a:gd name="connsiteY5" fmla="*/ 1351730 h 2703459"/>
              <a:gd name="connsiteX6" fmla="*/ 1345600 w 3495098"/>
              <a:gd name="connsiteY6" fmla="*/ 2703459 h 2703459"/>
              <a:gd name="connsiteX7" fmla="*/ 2081963 w 3495098"/>
              <a:gd name="connsiteY7" fmla="*/ 2483397 h 2703459"/>
              <a:gd name="connsiteX8" fmla="*/ 2081963 w 3495098"/>
              <a:gd name="connsiteY8" fmla="*/ 2483397 h 2703459"/>
              <a:gd name="connsiteX0" fmla="*/ 3495098 w 3495098"/>
              <a:gd name="connsiteY0" fmla="*/ 1415582 h 2703459"/>
              <a:gd name="connsiteX1" fmla="*/ 3357758 w 3495098"/>
              <a:gd name="connsiteY1" fmla="*/ 1288733 h 2703459"/>
              <a:gd name="connsiteX2" fmla="*/ 2081679 w 3495098"/>
              <a:gd name="connsiteY2" fmla="*/ 220063 h 2703459"/>
              <a:gd name="connsiteX3" fmla="*/ 2081679 w 3495098"/>
              <a:gd name="connsiteY3" fmla="*/ 220063 h 2703459"/>
              <a:gd name="connsiteX4" fmla="*/ 1345600 w 3495098"/>
              <a:gd name="connsiteY4" fmla="*/ 0 h 2703459"/>
              <a:gd name="connsiteX5" fmla="*/ 0 w 3495098"/>
              <a:gd name="connsiteY5" fmla="*/ 1351730 h 2703459"/>
              <a:gd name="connsiteX6" fmla="*/ 1345600 w 3495098"/>
              <a:gd name="connsiteY6" fmla="*/ 2703459 h 2703459"/>
              <a:gd name="connsiteX7" fmla="*/ 2081963 w 3495098"/>
              <a:gd name="connsiteY7" fmla="*/ 2483397 h 2703459"/>
              <a:gd name="connsiteX0" fmla="*/ 3495098 w 3495098"/>
              <a:gd name="connsiteY0" fmla="*/ 1415582 h 2703459"/>
              <a:gd name="connsiteX1" fmla="*/ 3357758 w 3495098"/>
              <a:gd name="connsiteY1" fmla="*/ 1288733 h 2703459"/>
              <a:gd name="connsiteX2" fmla="*/ 2081679 w 3495098"/>
              <a:gd name="connsiteY2" fmla="*/ 220063 h 2703459"/>
              <a:gd name="connsiteX3" fmla="*/ 2081679 w 3495098"/>
              <a:gd name="connsiteY3" fmla="*/ 220063 h 2703459"/>
              <a:gd name="connsiteX4" fmla="*/ 1345600 w 3495098"/>
              <a:gd name="connsiteY4" fmla="*/ 0 h 2703459"/>
              <a:gd name="connsiteX5" fmla="*/ 0 w 3495098"/>
              <a:gd name="connsiteY5" fmla="*/ 1351730 h 2703459"/>
              <a:gd name="connsiteX6" fmla="*/ 1345600 w 3495098"/>
              <a:gd name="connsiteY6" fmla="*/ 2703459 h 2703459"/>
              <a:gd name="connsiteX0" fmla="*/ 3495098 w 3495098"/>
              <a:gd name="connsiteY0" fmla="*/ 1415582 h 1415582"/>
              <a:gd name="connsiteX1" fmla="*/ 3357758 w 3495098"/>
              <a:gd name="connsiteY1" fmla="*/ 1288733 h 1415582"/>
              <a:gd name="connsiteX2" fmla="*/ 2081679 w 3495098"/>
              <a:gd name="connsiteY2" fmla="*/ 220063 h 1415582"/>
              <a:gd name="connsiteX3" fmla="*/ 2081679 w 3495098"/>
              <a:gd name="connsiteY3" fmla="*/ 220063 h 1415582"/>
              <a:gd name="connsiteX4" fmla="*/ 1345600 w 3495098"/>
              <a:gd name="connsiteY4" fmla="*/ 0 h 1415582"/>
              <a:gd name="connsiteX5" fmla="*/ 0 w 3495098"/>
              <a:gd name="connsiteY5" fmla="*/ 1351730 h 141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5098" h="1415582">
                <a:moveTo>
                  <a:pt x="3495098" y="1415582"/>
                </a:moveTo>
                <a:lnTo>
                  <a:pt x="3357758" y="1288733"/>
                </a:lnTo>
                <a:cubicBezTo>
                  <a:pt x="2410843" y="417605"/>
                  <a:pt x="2081679" y="220063"/>
                  <a:pt x="2081679" y="220063"/>
                </a:cubicBezTo>
                <a:lnTo>
                  <a:pt x="2081679" y="220063"/>
                </a:lnTo>
                <a:cubicBezTo>
                  <a:pt x="1870276" y="80956"/>
                  <a:pt x="1617444" y="0"/>
                  <a:pt x="1345600" y="0"/>
                </a:cubicBezTo>
                <a:cubicBezTo>
                  <a:pt x="602427" y="0"/>
                  <a:pt x="0" y="605171"/>
                  <a:pt x="0" y="1351730"/>
                </a:cubicBezTo>
              </a:path>
            </a:pathLst>
          </a:custGeom>
          <a:noFill/>
          <a:ln w="28575" cap="flat">
            <a:solidFill>
              <a:srgbClr val="008575"/>
            </a:solidFill>
            <a:prstDash val="solid"/>
            <a:miter/>
          </a:ln>
          <a:scene3d>
            <a:camera prst="perspectiveFront"/>
            <a:lightRig rig="threePt" dir="t"/>
          </a:scene3d>
          <a:sp3d>
            <a:bevelB w="139700" prst="softRound"/>
          </a:sp3d>
        </p:spPr>
        <p:txBody>
          <a:bodyPr rtlCol="0" anchor="ctr"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137" name="Left Clover Top">
            <a:extLst>
              <a:ext uri="{FF2B5EF4-FFF2-40B4-BE49-F238E27FC236}">
                <a16:creationId xmlns:a16="http://schemas.microsoft.com/office/drawing/2014/main" id="{CB7FEC23-F9BA-4C09-8E97-582E1666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95701" y="2609150"/>
            <a:ext cx="2770826" cy="1122238"/>
          </a:xfrm>
          <a:custGeom>
            <a:avLst/>
            <a:gdLst>
              <a:gd name="connsiteX0" fmla="*/ 3517613 w 6895420"/>
              <a:gd name="connsiteY0" fmla="*/ 1310779 h 2747927"/>
              <a:gd name="connsiteX1" fmla="*/ 4793408 w 6895420"/>
              <a:gd name="connsiteY1" fmla="*/ 242680 h 2747927"/>
              <a:gd name="connsiteX2" fmla="*/ 4793408 w 6895420"/>
              <a:gd name="connsiteY2" fmla="*/ 242680 h 2747927"/>
              <a:gd name="connsiteX3" fmla="*/ 5529771 w 6895420"/>
              <a:gd name="connsiteY3" fmla="*/ 22617 h 2747927"/>
              <a:gd name="connsiteX4" fmla="*/ 6875371 w 6895420"/>
              <a:gd name="connsiteY4" fmla="*/ 1374347 h 2747927"/>
              <a:gd name="connsiteX5" fmla="*/ 5529771 w 6895420"/>
              <a:gd name="connsiteY5" fmla="*/ 2726076 h 2747927"/>
              <a:gd name="connsiteX6" fmla="*/ 4793408 w 6895420"/>
              <a:gd name="connsiteY6" fmla="*/ 2506014 h 2747927"/>
              <a:gd name="connsiteX7" fmla="*/ 4793408 w 6895420"/>
              <a:gd name="connsiteY7" fmla="*/ 2506014 h 2747927"/>
              <a:gd name="connsiteX8" fmla="*/ 3517613 w 6895420"/>
              <a:gd name="connsiteY8" fmla="*/ 1438199 h 2747927"/>
              <a:gd name="connsiteX9" fmla="*/ 3380273 w 6895420"/>
              <a:gd name="connsiteY9" fmla="*/ 1311350 h 2747927"/>
              <a:gd name="connsiteX10" fmla="*/ 2104194 w 6895420"/>
              <a:gd name="connsiteY10" fmla="*/ 242680 h 2747927"/>
              <a:gd name="connsiteX11" fmla="*/ 2104194 w 6895420"/>
              <a:gd name="connsiteY11" fmla="*/ 242680 h 2747927"/>
              <a:gd name="connsiteX12" fmla="*/ 1368115 w 6895420"/>
              <a:gd name="connsiteY12" fmla="*/ 22617 h 2747927"/>
              <a:gd name="connsiteX13" fmla="*/ 22515 w 6895420"/>
              <a:gd name="connsiteY13" fmla="*/ 1374347 h 2747927"/>
              <a:gd name="connsiteX14" fmla="*/ 1368115 w 6895420"/>
              <a:gd name="connsiteY14" fmla="*/ 2726076 h 2747927"/>
              <a:gd name="connsiteX15" fmla="*/ 2104478 w 6895420"/>
              <a:gd name="connsiteY15" fmla="*/ 2506014 h 2747927"/>
              <a:gd name="connsiteX16" fmla="*/ 2104478 w 6895420"/>
              <a:gd name="connsiteY16" fmla="*/ 2506014 h 2747927"/>
              <a:gd name="connsiteX17" fmla="*/ 3380556 w 6895420"/>
              <a:gd name="connsiteY17" fmla="*/ 1437914 h 2747927"/>
              <a:gd name="connsiteX0" fmla="*/ 4770893 w 6852856"/>
              <a:gd name="connsiteY0" fmla="*/ 220063 h 2703459"/>
              <a:gd name="connsiteX1" fmla="*/ 4770893 w 6852856"/>
              <a:gd name="connsiteY1" fmla="*/ 220063 h 2703459"/>
              <a:gd name="connsiteX2" fmla="*/ 5507256 w 6852856"/>
              <a:gd name="connsiteY2" fmla="*/ 0 h 2703459"/>
              <a:gd name="connsiteX3" fmla="*/ 6852856 w 6852856"/>
              <a:gd name="connsiteY3" fmla="*/ 1351730 h 2703459"/>
              <a:gd name="connsiteX4" fmla="*/ 5507256 w 6852856"/>
              <a:gd name="connsiteY4" fmla="*/ 2703459 h 2703459"/>
              <a:gd name="connsiteX5" fmla="*/ 4770893 w 6852856"/>
              <a:gd name="connsiteY5" fmla="*/ 2483397 h 2703459"/>
              <a:gd name="connsiteX6" fmla="*/ 4770893 w 6852856"/>
              <a:gd name="connsiteY6" fmla="*/ 2483397 h 2703459"/>
              <a:gd name="connsiteX7" fmla="*/ 3495098 w 6852856"/>
              <a:gd name="connsiteY7" fmla="*/ 1415582 h 2703459"/>
              <a:gd name="connsiteX8" fmla="*/ 3357758 w 6852856"/>
              <a:gd name="connsiteY8" fmla="*/ 1288733 h 2703459"/>
              <a:gd name="connsiteX9" fmla="*/ 2081679 w 6852856"/>
              <a:gd name="connsiteY9" fmla="*/ 220063 h 2703459"/>
              <a:gd name="connsiteX10" fmla="*/ 2081679 w 6852856"/>
              <a:gd name="connsiteY10" fmla="*/ 220063 h 2703459"/>
              <a:gd name="connsiteX11" fmla="*/ 1345600 w 6852856"/>
              <a:gd name="connsiteY11" fmla="*/ 0 h 2703459"/>
              <a:gd name="connsiteX12" fmla="*/ 0 w 6852856"/>
              <a:gd name="connsiteY12" fmla="*/ 1351730 h 2703459"/>
              <a:gd name="connsiteX13" fmla="*/ 1345600 w 6852856"/>
              <a:gd name="connsiteY13" fmla="*/ 2703459 h 2703459"/>
              <a:gd name="connsiteX14" fmla="*/ 2081963 w 6852856"/>
              <a:gd name="connsiteY14" fmla="*/ 2483397 h 2703459"/>
              <a:gd name="connsiteX15" fmla="*/ 2081963 w 6852856"/>
              <a:gd name="connsiteY15" fmla="*/ 2483397 h 2703459"/>
              <a:gd name="connsiteX16" fmla="*/ 3358041 w 6852856"/>
              <a:gd name="connsiteY16" fmla="*/ 1415297 h 2703459"/>
              <a:gd name="connsiteX0" fmla="*/ 4770893 w 6852856"/>
              <a:gd name="connsiteY0" fmla="*/ 220063 h 2703459"/>
              <a:gd name="connsiteX1" fmla="*/ 5507256 w 6852856"/>
              <a:gd name="connsiteY1" fmla="*/ 0 h 2703459"/>
              <a:gd name="connsiteX2" fmla="*/ 6852856 w 6852856"/>
              <a:gd name="connsiteY2" fmla="*/ 1351730 h 2703459"/>
              <a:gd name="connsiteX3" fmla="*/ 5507256 w 6852856"/>
              <a:gd name="connsiteY3" fmla="*/ 2703459 h 2703459"/>
              <a:gd name="connsiteX4" fmla="*/ 4770893 w 6852856"/>
              <a:gd name="connsiteY4" fmla="*/ 2483397 h 2703459"/>
              <a:gd name="connsiteX5" fmla="*/ 4770893 w 6852856"/>
              <a:gd name="connsiteY5" fmla="*/ 2483397 h 2703459"/>
              <a:gd name="connsiteX6" fmla="*/ 3495098 w 6852856"/>
              <a:gd name="connsiteY6" fmla="*/ 1415582 h 2703459"/>
              <a:gd name="connsiteX7" fmla="*/ 3357758 w 6852856"/>
              <a:gd name="connsiteY7" fmla="*/ 1288733 h 2703459"/>
              <a:gd name="connsiteX8" fmla="*/ 2081679 w 6852856"/>
              <a:gd name="connsiteY8" fmla="*/ 220063 h 2703459"/>
              <a:gd name="connsiteX9" fmla="*/ 2081679 w 6852856"/>
              <a:gd name="connsiteY9" fmla="*/ 220063 h 2703459"/>
              <a:gd name="connsiteX10" fmla="*/ 1345600 w 6852856"/>
              <a:gd name="connsiteY10" fmla="*/ 0 h 2703459"/>
              <a:gd name="connsiteX11" fmla="*/ 0 w 6852856"/>
              <a:gd name="connsiteY11" fmla="*/ 1351730 h 2703459"/>
              <a:gd name="connsiteX12" fmla="*/ 1345600 w 6852856"/>
              <a:gd name="connsiteY12" fmla="*/ 2703459 h 2703459"/>
              <a:gd name="connsiteX13" fmla="*/ 2081963 w 6852856"/>
              <a:gd name="connsiteY13" fmla="*/ 2483397 h 2703459"/>
              <a:gd name="connsiteX14" fmla="*/ 2081963 w 6852856"/>
              <a:gd name="connsiteY14" fmla="*/ 2483397 h 2703459"/>
              <a:gd name="connsiteX15" fmla="*/ 3358041 w 6852856"/>
              <a:gd name="connsiteY15" fmla="*/ 1415297 h 2703459"/>
              <a:gd name="connsiteX0" fmla="*/ 5507256 w 6852856"/>
              <a:gd name="connsiteY0" fmla="*/ 0 h 2703459"/>
              <a:gd name="connsiteX1" fmla="*/ 6852856 w 6852856"/>
              <a:gd name="connsiteY1" fmla="*/ 1351730 h 2703459"/>
              <a:gd name="connsiteX2" fmla="*/ 5507256 w 6852856"/>
              <a:gd name="connsiteY2" fmla="*/ 2703459 h 2703459"/>
              <a:gd name="connsiteX3" fmla="*/ 4770893 w 6852856"/>
              <a:gd name="connsiteY3" fmla="*/ 2483397 h 2703459"/>
              <a:gd name="connsiteX4" fmla="*/ 4770893 w 6852856"/>
              <a:gd name="connsiteY4" fmla="*/ 2483397 h 2703459"/>
              <a:gd name="connsiteX5" fmla="*/ 3495098 w 6852856"/>
              <a:gd name="connsiteY5" fmla="*/ 1415582 h 2703459"/>
              <a:gd name="connsiteX6" fmla="*/ 3357758 w 6852856"/>
              <a:gd name="connsiteY6" fmla="*/ 1288733 h 2703459"/>
              <a:gd name="connsiteX7" fmla="*/ 2081679 w 6852856"/>
              <a:gd name="connsiteY7" fmla="*/ 220063 h 2703459"/>
              <a:gd name="connsiteX8" fmla="*/ 2081679 w 6852856"/>
              <a:gd name="connsiteY8" fmla="*/ 220063 h 2703459"/>
              <a:gd name="connsiteX9" fmla="*/ 1345600 w 6852856"/>
              <a:gd name="connsiteY9" fmla="*/ 0 h 2703459"/>
              <a:gd name="connsiteX10" fmla="*/ 0 w 6852856"/>
              <a:gd name="connsiteY10" fmla="*/ 1351730 h 2703459"/>
              <a:gd name="connsiteX11" fmla="*/ 1345600 w 6852856"/>
              <a:gd name="connsiteY11" fmla="*/ 2703459 h 2703459"/>
              <a:gd name="connsiteX12" fmla="*/ 2081963 w 6852856"/>
              <a:gd name="connsiteY12" fmla="*/ 2483397 h 2703459"/>
              <a:gd name="connsiteX13" fmla="*/ 2081963 w 6852856"/>
              <a:gd name="connsiteY13" fmla="*/ 2483397 h 2703459"/>
              <a:gd name="connsiteX14" fmla="*/ 3358041 w 6852856"/>
              <a:gd name="connsiteY14" fmla="*/ 1415297 h 2703459"/>
              <a:gd name="connsiteX0" fmla="*/ 6852856 w 6852856"/>
              <a:gd name="connsiteY0" fmla="*/ 1351730 h 2703459"/>
              <a:gd name="connsiteX1" fmla="*/ 5507256 w 6852856"/>
              <a:gd name="connsiteY1" fmla="*/ 2703459 h 2703459"/>
              <a:gd name="connsiteX2" fmla="*/ 4770893 w 6852856"/>
              <a:gd name="connsiteY2" fmla="*/ 2483397 h 2703459"/>
              <a:gd name="connsiteX3" fmla="*/ 4770893 w 6852856"/>
              <a:gd name="connsiteY3" fmla="*/ 2483397 h 2703459"/>
              <a:gd name="connsiteX4" fmla="*/ 3495098 w 6852856"/>
              <a:gd name="connsiteY4" fmla="*/ 1415582 h 2703459"/>
              <a:gd name="connsiteX5" fmla="*/ 3357758 w 6852856"/>
              <a:gd name="connsiteY5" fmla="*/ 1288733 h 2703459"/>
              <a:gd name="connsiteX6" fmla="*/ 2081679 w 6852856"/>
              <a:gd name="connsiteY6" fmla="*/ 220063 h 2703459"/>
              <a:gd name="connsiteX7" fmla="*/ 2081679 w 6852856"/>
              <a:gd name="connsiteY7" fmla="*/ 220063 h 2703459"/>
              <a:gd name="connsiteX8" fmla="*/ 1345600 w 6852856"/>
              <a:gd name="connsiteY8" fmla="*/ 0 h 2703459"/>
              <a:gd name="connsiteX9" fmla="*/ 0 w 6852856"/>
              <a:gd name="connsiteY9" fmla="*/ 1351730 h 2703459"/>
              <a:gd name="connsiteX10" fmla="*/ 1345600 w 6852856"/>
              <a:gd name="connsiteY10" fmla="*/ 2703459 h 2703459"/>
              <a:gd name="connsiteX11" fmla="*/ 2081963 w 6852856"/>
              <a:gd name="connsiteY11" fmla="*/ 2483397 h 2703459"/>
              <a:gd name="connsiteX12" fmla="*/ 2081963 w 6852856"/>
              <a:gd name="connsiteY12" fmla="*/ 2483397 h 2703459"/>
              <a:gd name="connsiteX13" fmla="*/ 3358041 w 6852856"/>
              <a:gd name="connsiteY13" fmla="*/ 1415297 h 2703459"/>
              <a:gd name="connsiteX0" fmla="*/ 5507256 w 5507256"/>
              <a:gd name="connsiteY0" fmla="*/ 2703459 h 2703459"/>
              <a:gd name="connsiteX1" fmla="*/ 4770893 w 5507256"/>
              <a:gd name="connsiteY1" fmla="*/ 2483397 h 2703459"/>
              <a:gd name="connsiteX2" fmla="*/ 4770893 w 5507256"/>
              <a:gd name="connsiteY2" fmla="*/ 2483397 h 2703459"/>
              <a:gd name="connsiteX3" fmla="*/ 3495098 w 5507256"/>
              <a:gd name="connsiteY3" fmla="*/ 1415582 h 2703459"/>
              <a:gd name="connsiteX4" fmla="*/ 3357758 w 5507256"/>
              <a:gd name="connsiteY4" fmla="*/ 1288733 h 2703459"/>
              <a:gd name="connsiteX5" fmla="*/ 2081679 w 5507256"/>
              <a:gd name="connsiteY5" fmla="*/ 220063 h 2703459"/>
              <a:gd name="connsiteX6" fmla="*/ 2081679 w 5507256"/>
              <a:gd name="connsiteY6" fmla="*/ 220063 h 2703459"/>
              <a:gd name="connsiteX7" fmla="*/ 1345600 w 5507256"/>
              <a:gd name="connsiteY7" fmla="*/ 0 h 2703459"/>
              <a:gd name="connsiteX8" fmla="*/ 0 w 5507256"/>
              <a:gd name="connsiteY8" fmla="*/ 1351730 h 2703459"/>
              <a:gd name="connsiteX9" fmla="*/ 1345600 w 5507256"/>
              <a:gd name="connsiteY9" fmla="*/ 2703459 h 2703459"/>
              <a:gd name="connsiteX10" fmla="*/ 2081963 w 5507256"/>
              <a:gd name="connsiteY10" fmla="*/ 2483397 h 2703459"/>
              <a:gd name="connsiteX11" fmla="*/ 2081963 w 5507256"/>
              <a:gd name="connsiteY11" fmla="*/ 2483397 h 2703459"/>
              <a:gd name="connsiteX12" fmla="*/ 3358041 w 5507256"/>
              <a:gd name="connsiteY12" fmla="*/ 1415297 h 2703459"/>
              <a:gd name="connsiteX0" fmla="*/ 4770893 w 4770893"/>
              <a:gd name="connsiteY0" fmla="*/ 2483397 h 2703459"/>
              <a:gd name="connsiteX1" fmla="*/ 4770893 w 4770893"/>
              <a:gd name="connsiteY1" fmla="*/ 2483397 h 2703459"/>
              <a:gd name="connsiteX2" fmla="*/ 3495098 w 4770893"/>
              <a:gd name="connsiteY2" fmla="*/ 1415582 h 2703459"/>
              <a:gd name="connsiteX3" fmla="*/ 3357758 w 4770893"/>
              <a:gd name="connsiteY3" fmla="*/ 1288733 h 2703459"/>
              <a:gd name="connsiteX4" fmla="*/ 2081679 w 4770893"/>
              <a:gd name="connsiteY4" fmla="*/ 220063 h 2703459"/>
              <a:gd name="connsiteX5" fmla="*/ 2081679 w 4770893"/>
              <a:gd name="connsiteY5" fmla="*/ 220063 h 2703459"/>
              <a:gd name="connsiteX6" fmla="*/ 1345600 w 4770893"/>
              <a:gd name="connsiteY6" fmla="*/ 0 h 2703459"/>
              <a:gd name="connsiteX7" fmla="*/ 0 w 4770893"/>
              <a:gd name="connsiteY7" fmla="*/ 1351730 h 2703459"/>
              <a:gd name="connsiteX8" fmla="*/ 1345600 w 4770893"/>
              <a:gd name="connsiteY8" fmla="*/ 2703459 h 2703459"/>
              <a:gd name="connsiteX9" fmla="*/ 2081963 w 4770893"/>
              <a:gd name="connsiteY9" fmla="*/ 2483397 h 2703459"/>
              <a:gd name="connsiteX10" fmla="*/ 2081963 w 4770893"/>
              <a:gd name="connsiteY10" fmla="*/ 2483397 h 2703459"/>
              <a:gd name="connsiteX11" fmla="*/ 3358041 w 4770893"/>
              <a:gd name="connsiteY11" fmla="*/ 1415297 h 2703459"/>
              <a:gd name="connsiteX0" fmla="*/ 4770893 w 4770893"/>
              <a:gd name="connsiteY0" fmla="*/ 2483397 h 2703459"/>
              <a:gd name="connsiteX1" fmla="*/ 3495098 w 4770893"/>
              <a:gd name="connsiteY1" fmla="*/ 1415582 h 2703459"/>
              <a:gd name="connsiteX2" fmla="*/ 3357758 w 4770893"/>
              <a:gd name="connsiteY2" fmla="*/ 1288733 h 2703459"/>
              <a:gd name="connsiteX3" fmla="*/ 2081679 w 4770893"/>
              <a:gd name="connsiteY3" fmla="*/ 220063 h 2703459"/>
              <a:gd name="connsiteX4" fmla="*/ 2081679 w 4770893"/>
              <a:gd name="connsiteY4" fmla="*/ 220063 h 2703459"/>
              <a:gd name="connsiteX5" fmla="*/ 1345600 w 4770893"/>
              <a:gd name="connsiteY5" fmla="*/ 0 h 2703459"/>
              <a:gd name="connsiteX6" fmla="*/ 0 w 4770893"/>
              <a:gd name="connsiteY6" fmla="*/ 1351730 h 2703459"/>
              <a:gd name="connsiteX7" fmla="*/ 1345600 w 4770893"/>
              <a:gd name="connsiteY7" fmla="*/ 2703459 h 2703459"/>
              <a:gd name="connsiteX8" fmla="*/ 2081963 w 4770893"/>
              <a:gd name="connsiteY8" fmla="*/ 2483397 h 2703459"/>
              <a:gd name="connsiteX9" fmla="*/ 2081963 w 4770893"/>
              <a:gd name="connsiteY9" fmla="*/ 2483397 h 2703459"/>
              <a:gd name="connsiteX10" fmla="*/ 3358041 w 4770893"/>
              <a:gd name="connsiteY10" fmla="*/ 1415297 h 2703459"/>
              <a:gd name="connsiteX0" fmla="*/ 3495098 w 3495098"/>
              <a:gd name="connsiteY0" fmla="*/ 1415582 h 2703459"/>
              <a:gd name="connsiteX1" fmla="*/ 3357758 w 3495098"/>
              <a:gd name="connsiteY1" fmla="*/ 1288733 h 2703459"/>
              <a:gd name="connsiteX2" fmla="*/ 2081679 w 3495098"/>
              <a:gd name="connsiteY2" fmla="*/ 220063 h 2703459"/>
              <a:gd name="connsiteX3" fmla="*/ 2081679 w 3495098"/>
              <a:gd name="connsiteY3" fmla="*/ 220063 h 2703459"/>
              <a:gd name="connsiteX4" fmla="*/ 1345600 w 3495098"/>
              <a:gd name="connsiteY4" fmla="*/ 0 h 2703459"/>
              <a:gd name="connsiteX5" fmla="*/ 0 w 3495098"/>
              <a:gd name="connsiteY5" fmla="*/ 1351730 h 2703459"/>
              <a:gd name="connsiteX6" fmla="*/ 1345600 w 3495098"/>
              <a:gd name="connsiteY6" fmla="*/ 2703459 h 2703459"/>
              <a:gd name="connsiteX7" fmla="*/ 2081963 w 3495098"/>
              <a:gd name="connsiteY7" fmla="*/ 2483397 h 2703459"/>
              <a:gd name="connsiteX8" fmla="*/ 2081963 w 3495098"/>
              <a:gd name="connsiteY8" fmla="*/ 2483397 h 2703459"/>
              <a:gd name="connsiteX9" fmla="*/ 3358041 w 3495098"/>
              <a:gd name="connsiteY9" fmla="*/ 1415297 h 2703459"/>
              <a:gd name="connsiteX0" fmla="*/ 3495098 w 3495098"/>
              <a:gd name="connsiteY0" fmla="*/ 1415582 h 2703459"/>
              <a:gd name="connsiteX1" fmla="*/ 3357758 w 3495098"/>
              <a:gd name="connsiteY1" fmla="*/ 1288733 h 2703459"/>
              <a:gd name="connsiteX2" fmla="*/ 2081679 w 3495098"/>
              <a:gd name="connsiteY2" fmla="*/ 220063 h 2703459"/>
              <a:gd name="connsiteX3" fmla="*/ 2081679 w 3495098"/>
              <a:gd name="connsiteY3" fmla="*/ 220063 h 2703459"/>
              <a:gd name="connsiteX4" fmla="*/ 1345600 w 3495098"/>
              <a:gd name="connsiteY4" fmla="*/ 0 h 2703459"/>
              <a:gd name="connsiteX5" fmla="*/ 0 w 3495098"/>
              <a:gd name="connsiteY5" fmla="*/ 1351730 h 2703459"/>
              <a:gd name="connsiteX6" fmla="*/ 1345600 w 3495098"/>
              <a:gd name="connsiteY6" fmla="*/ 2703459 h 2703459"/>
              <a:gd name="connsiteX7" fmla="*/ 2081963 w 3495098"/>
              <a:gd name="connsiteY7" fmla="*/ 2483397 h 2703459"/>
              <a:gd name="connsiteX8" fmla="*/ 2081963 w 3495098"/>
              <a:gd name="connsiteY8" fmla="*/ 2483397 h 2703459"/>
              <a:gd name="connsiteX0" fmla="*/ 3495098 w 3495098"/>
              <a:gd name="connsiteY0" fmla="*/ 1415582 h 2703459"/>
              <a:gd name="connsiteX1" fmla="*/ 3357758 w 3495098"/>
              <a:gd name="connsiteY1" fmla="*/ 1288733 h 2703459"/>
              <a:gd name="connsiteX2" fmla="*/ 2081679 w 3495098"/>
              <a:gd name="connsiteY2" fmla="*/ 220063 h 2703459"/>
              <a:gd name="connsiteX3" fmla="*/ 2081679 w 3495098"/>
              <a:gd name="connsiteY3" fmla="*/ 220063 h 2703459"/>
              <a:gd name="connsiteX4" fmla="*/ 1345600 w 3495098"/>
              <a:gd name="connsiteY4" fmla="*/ 0 h 2703459"/>
              <a:gd name="connsiteX5" fmla="*/ 0 w 3495098"/>
              <a:gd name="connsiteY5" fmla="*/ 1351730 h 2703459"/>
              <a:gd name="connsiteX6" fmla="*/ 1345600 w 3495098"/>
              <a:gd name="connsiteY6" fmla="*/ 2703459 h 2703459"/>
              <a:gd name="connsiteX7" fmla="*/ 2081963 w 3495098"/>
              <a:gd name="connsiteY7" fmla="*/ 2483397 h 2703459"/>
              <a:gd name="connsiteX0" fmla="*/ 3495098 w 3495098"/>
              <a:gd name="connsiteY0" fmla="*/ 1415582 h 2703459"/>
              <a:gd name="connsiteX1" fmla="*/ 3357758 w 3495098"/>
              <a:gd name="connsiteY1" fmla="*/ 1288733 h 2703459"/>
              <a:gd name="connsiteX2" fmla="*/ 2081679 w 3495098"/>
              <a:gd name="connsiteY2" fmla="*/ 220063 h 2703459"/>
              <a:gd name="connsiteX3" fmla="*/ 2081679 w 3495098"/>
              <a:gd name="connsiteY3" fmla="*/ 220063 h 2703459"/>
              <a:gd name="connsiteX4" fmla="*/ 1345600 w 3495098"/>
              <a:gd name="connsiteY4" fmla="*/ 0 h 2703459"/>
              <a:gd name="connsiteX5" fmla="*/ 0 w 3495098"/>
              <a:gd name="connsiteY5" fmla="*/ 1351730 h 2703459"/>
              <a:gd name="connsiteX6" fmla="*/ 1345600 w 3495098"/>
              <a:gd name="connsiteY6" fmla="*/ 2703459 h 2703459"/>
              <a:gd name="connsiteX0" fmla="*/ 3495098 w 3495098"/>
              <a:gd name="connsiteY0" fmla="*/ 1415582 h 1415582"/>
              <a:gd name="connsiteX1" fmla="*/ 3357758 w 3495098"/>
              <a:gd name="connsiteY1" fmla="*/ 1288733 h 1415582"/>
              <a:gd name="connsiteX2" fmla="*/ 2081679 w 3495098"/>
              <a:gd name="connsiteY2" fmla="*/ 220063 h 1415582"/>
              <a:gd name="connsiteX3" fmla="*/ 2081679 w 3495098"/>
              <a:gd name="connsiteY3" fmla="*/ 220063 h 1415582"/>
              <a:gd name="connsiteX4" fmla="*/ 1345600 w 3495098"/>
              <a:gd name="connsiteY4" fmla="*/ 0 h 1415582"/>
              <a:gd name="connsiteX5" fmla="*/ 0 w 3495098"/>
              <a:gd name="connsiteY5" fmla="*/ 1351730 h 141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5098" h="1415582">
                <a:moveTo>
                  <a:pt x="3495098" y="1415582"/>
                </a:moveTo>
                <a:lnTo>
                  <a:pt x="3357758" y="1288733"/>
                </a:lnTo>
                <a:cubicBezTo>
                  <a:pt x="2410843" y="417605"/>
                  <a:pt x="2081679" y="220063"/>
                  <a:pt x="2081679" y="220063"/>
                </a:cubicBezTo>
                <a:lnTo>
                  <a:pt x="2081679" y="220063"/>
                </a:lnTo>
                <a:cubicBezTo>
                  <a:pt x="1870276" y="80956"/>
                  <a:pt x="1617444" y="0"/>
                  <a:pt x="1345600" y="0"/>
                </a:cubicBezTo>
                <a:cubicBezTo>
                  <a:pt x="602427" y="0"/>
                  <a:pt x="0" y="605171"/>
                  <a:pt x="0" y="1351730"/>
                </a:cubicBezTo>
              </a:path>
            </a:pathLst>
          </a:custGeom>
          <a:noFill/>
          <a:ln w="28575" cap="flat">
            <a:solidFill>
              <a:srgbClr val="008575"/>
            </a:solidFill>
            <a:prstDash val="solid"/>
            <a:miter/>
          </a:ln>
          <a:scene3d>
            <a:camera prst="perspectiveFront"/>
            <a:lightRig rig="threePt" dir="t"/>
          </a:scene3d>
          <a:sp3d>
            <a:bevelB w="139700" prst="softRound"/>
          </a:sp3d>
        </p:spPr>
        <p:txBody>
          <a:bodyPr rtlCol="0" anchor="ctr"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138" name="Left Clover bottom">
            <a:extLst>
              <a:ext uri="{FF2B5EF4-FFF2-40B4-BE49-F238E27FC236}">
                <a16:creationId xmlns:a16="http://schemas.microsoft.com/office/drawing/2014/main" id="{34101811-DEAA-425E-ADE9-109435E4F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3395701" y="3603374"/>
            <a:ext cx="2770826" cy="1122238"/>
          </a:xfrm>
          <a:custGeom>
            <a:avLst/>
            <a:gdLst>
              <a:gd name="connsiteX0" fmla="*/ 3517613 w 6895420"/>
              <a:gd name="connsiteY0" fmla="*/ 1310779 h 2747927"/>
              <a:gd name="connsiteX1" fmla="*/ 4793408 w 6895420"/>
              <a:gd name="connsiteY1" fmla="*/ 242680 h 2747927"/>
              <a:gd name="connsiteX2" fmla="*/ 4793408 w 6895420"/>
              <a:gd name="connsiteY2" fmla="*/ 242680 h 2747927"/>
              <a:gd name="connsiteX3" fmla="*/ 5529771 w 6895420"/>
              <a:gd name="connsiteY3" fmla="*/ 22617 h 2747927"/>
              <a:gd name="connsiteX4" fmla="*/ 6875371 w 6895420"/>
              <a:gd name="connsiteY4" fmla="*/ 1374347 h 2747927"/>
              <a:gd name="connsiteX5" fmla="*/ 5529771 w 6895420"/>
              <a:gd name="connsiteY5" fmla="*/ 2726076 h 2747927"/>
              <a:gd name="connsiteX6" fmla="*/ 4793408 w 6895420"/>
              <a:gd name="connsiteY6" fmla="*/ 2506014 h 2747927"/>
              <a:gd name="connsiteX7" fmla="*/ 4793408 w 6895420"/>
              <a:gd name="connsiteY7" fmla="*/ 2506014 h 2747927"/>
              <a:gd name="connsiteX8" fmla="*/ 3517613 w 6895420"/>
              <a:gd name="connsiteY8" fmla="*/ 1438199 h 2747927"/>
              <a:gd name="connsiteX9" fmla="*/ 3380273 w 6895420"/>
              <a:gd name="connsiteY9" fmla="*/ 1311350 h 2747927"/>
              <a:gd name="connsiteX10" fmla="*/ 2104194 w 6895420"/>
              <a:gd name="connsiteY10" fmla="*/ 242680 h 2747927"/>
              <a:gd name="connsiteX11" fmla="*/ 2104194 w 6895420"/>
              <a:gd name="connsiteY11" fmla="*/ 242680 h 2747927"/>
              <a:gd name="connsiteX12" fmla="*/ 1368115 w 6895420"/>
              <a:gd name="connsiteY12" fmla="*/ 22617 h 2747927"/>
              <a:gd name="connsiteX13" fmla="*/ 22515 w 6895420"/>
              <a:gd name="connsiteY13" fmla="*/ 1374347 h 2747927"/>
              <a:gd name="connsiteX14" fmla="*/ 1368115 w 6895420"/>
              <a:gd name="connsiteY14" fmla="*/ 2726076 h 2747927"/>
              <a:gd name="connsiteX15" fmla="*/ 2104478 w 6895420"/>
              <a:gd name="connsiteY15" fmla="*/ 2506014 h 2747927"/>
              <a:gd name="connsiteX16" fmla="*/ 2104478 w 6895420"/>
              <a:gd name="connsiteY16" fmla="*/ 2506014 h 2747927"/>
              <a:gd name="connsiteX17" fmla="*/ 3380556 w 6895420"/>
              <a:gd name="connsiteY17" fmla="*/ 1437914 h 2747927"/>
              <a:gd name="connsiteX0" fmla="*/ 4770893 w 6852856"/>
              <a:gd name="connsiteY0" fmla="*/ 220063 h 2703459"/>
              <a:gd name="connsiteX1" fmla="*/ 4770893 w 6852856"/>
              <a:gd name="connsiteY1" fmla="*/ 220063 h 2703459"/>
              <a:gd name="connsiteX2" fmla="*/ 5507256 w 6852856"/>
              <a:gd name="connsiteY2" fmla="*/ 0 h 2703459"/>
              <a:gd name="connsiteX3" fmla="*/ 6852856 w 6852856"/>
              <a:gd name="connsiteY3" fmla="*/ 1351730 h 2703459"/>
              <a:gd name="connsiteX4" fmla="*/ 5507256 w 6852856"/>
              <a:gd name="connsiteY4" fmla="*/ 2703459 h 2703459"/>
              <a:gd name="connsiteX5" fmla="*/ 4770893 w 6852856"/>
              <a:gd name="connsiteY5" fmla="*/ 2483397 h 2703459"/>
              <a:gd name="connsiteX6" fmla="*/ 4770893 w 6852856"/>
              <a:gd name="connsiteY6" fmla="*/ 2483397 h 2703459"/>
              <a:gd name="connsiteX7" fmla="*/ 3495098 w 6852856"/>
              <a:gd name="connsiteY7" fmla="*/ 1415582 h 2703459"/>
              <a:gd name="connsiteX8" fmla="*/ 3357758 w 6852856"/>
              <a:gd name="connsiteY8" fmla="*/ 1288733 h 2703459"/>
              <a:gd name="connsiteX9" fmla="*/ 2081679 w 6852856"/>
              <a:gd name="connsiteY9" fmla="*/ 220063 h 2703459"/>
              <a:gd name="connsiteX10" fmla="*/ 2081679 w 6852856"/>
              <a:gd name="connsiteY10" fmla="*/ 220063 h 2703459"/>
              <a:gd name="connsiteX11" fmla="*/ 1345600 w 6852856"/>
              <a:gd name="connsiteY11" fmla="*/ 0 h 2703459"/>
              <a:gd name="connsiteX12" fmla="*/ 0 w 6852856"/>
              <a:gd name="connsiteY12" fmla="*/ 1351730 h 2703459"/>
              <a:gd name="connsiteX13" fmla="*/ 1345600 w 6852856"/>
              <a:gd name="connsiteY13" fmla="*/ 2703459 h 2703459"/>
              <a:gd name="connsiteX14" fmla="*/ 2081963 w 6852856"/>
              <a:gd name="connsiteY14" fmla="*/ 2483397 h 2703459"/>
              <a:gd name="connsiteX15" fmla="*/ 2081963 w 6852856"/>
              <a:gd name="connsiteY15" fmla="*/ 2483397 h 2703459"/>
              <a:gd name="connsiteX16" fmla="*/ 3358041 w 6852856"/>
              <a:gd name="connsiteY16" fmla="*/ 1415297 h 2703459"/>
              <a:gd name="connsiteX0" fmla="*/ 4770893 w 6852856"/>
              <a:gd name="connsiteY0" fmla="*/ 220063 h 2703459"/>
              <a:gd name="connsiteX1" fmla="*/ 5507256 w 6852856"/>
              <a:gd name="connsiteY1" fmla="*/ 0 h 2703459"/>
              <a:gd name="connsiteX2" fmla="*/ 6852856 w 6852856"/>
              <a:gd name="connsiteY2" fmla="*/ 1351730 h 2703459"/>
              <a:gd name="connsiteX3" fmla="*/ 5507256 w 6852856"/>
              <a:gd name="connsiteY3" fmla="*/ 2703459 h 2703459"/>
              <a:gd name="connsiteX4" fmla="*/ 4770893 w 6852856"/>
              <a:gd name="connsiteY4" fmla="*/ 2483397 h 2703459"/>
              <a:gd name="connsiteX5" fmla="*/ 4770893 w 6852856"/>
              <a:gd name="connsiteY5" fmla="*/ 2483397 h 2703459"/>
              <a:gd name="connsiteX6" fmla="*/ 3495098 w 6852856"/>
              <a:gd name="connsiteY6" fmla="*/ 1415582 h 2703459"/>
              <a:gd name="connsiteX7" fmla="*/ 3357758 w 6852856"/>
              <a:gd name="connsiteY7" fmla="*/ 1288733 h 2703459"/>
              <a:gd name="connsiteX8" fmla="*/ 2081679 w 6852856"/>
              <a:gd name="connsiteY8" fmla="*/ 220063 h 2703459"/>
              <a:gd name="connsiteX9" fmla="*/ 2081679 w 6852856"/>
              <a:gd name="connsiteY9" fmla="*/ 220063 h 2703459"/>
              <a:gd name="connsiteX10" fmla="*/ 1345600 w 6852856"/>
              <a:gd name="connsiteY10" fmla="*/ 0 h 2703459"/>
              <a:gd name="connsiteX11" fmla="*/ 0 w 6852856"/>
              <a:gd name="connsiteY11" fmla="*/ 1351730 h 2703459"/>
              <a:gd name="connsiteX12" fmla="*/ 1345600 w 6852856"/>
              <a:gd name="connsiteY12" fmla="*/ 2703459 h 2703459"/>
              <a:gd name="connsiteX13" fmla="*/ 2081963 w 6852856"/>
              <a:gd name="connsiteY13" fmla="*/ 2483397 h 2703459"/>
              <a:gd name="connsiteX14" fmla="*/ 2081963 w 6852856"/>
              <a:gd name="connsiteY14" fmla="*/ 2483397 h 2703459"/>
              <a:gd name="connsiteX15" fmla="*/ 3358041 w 6852856"/>
              <a:gd name="connsiteY15" fmla="*/ 1415297 h 2703459"/>
              <a:gd name="connsiteX0" fmla="*/ 5507256 w 6852856"/>
              <a:gd name="connsiteY0" fmla="*/ 0 h 2703459"/>
              <a:gd name="connsiteX1" fmla="*/ 6852856 w 6852856"/>
              <a:gd name="connsiteY1" fmla="*/ 1351730 h 2703459"/>
              <a:gd name="connsiteX2" fmla="*/ 5507256 w 6852856"/>
              <a:gd name="connsiteY2" fmla="*/ 2703459 h 2703459"/>
              <a:gd name="connsiteX3" fmla="*/ 4770893 w 6852856"/>
              <a:gd name="connsiteY3" fmla="*/ 2483397 h 2703459"/>
              <a:gd name="connsiteX4" fmla="*/ 4770893 w 6852856"/>
              <a:gd name="connsiteY4" fmla="*/ 2483397 h 2703459"/>
              <a:gd name="connsiteX5" fmla="*/ 3495098 w 6852856"/>
              <a:gd name="connsiteY5" fmla="*/ 1415582 h 2703459"/>
              <a:gd name="connsiteX6" fmla="*/ 3357758 w 6852856"/>
              <a:gd name="connsiteY6" fmla="*/ 1288733 h 2703459"/>
              <a:gd name="connsiteX7" fmla="*/ 2081679 w 6852856"/>
              <a:gd name="connsiteY7" fmla="*/ 220063 h 2703459"/>
              <a:gd name="connsiteX8" fmla="*/ 2081679 w 6852856"/>
              <a:gd name="connsiteY8" fmla="*/ 220063 h 2703459"/>
              <a:gd name="connsiteX9" fmla="*/ 1345600 w 6852856"/>
              <a:gd name="connsiteY9" fmla="*/ 0 h 2703459"/>
              <a:gd name="connsiteX10" fmla="*/ 0 w 6852856"/>
              <a:gd name="connsiteY10" fmla="*/ 1351730 h 2703459"/>
              <a:gd name="connsiteX11" fmla="*/ 1345600 w 6852856"/>
              <a:gd name="connsiteY11" fmla="*/ 2703459 h 2703459"/>
              <a:gd name="connsiteX12" fmla="*/ 2081963 w 6852856"/>
              <a:gd name="connsiteY12" fmla="*/ 2483397 h 2703459"/>
              <a:gd name="connsiteX13" fmla="*/ 2081963 w 6852856"/>
              <a:gd name="connsiteY13" fmla="*/ 2483397 h 2703459"/>
              <a:gd name="connsiteX14" fmla="*/ 3358041 w 6852856"/>
              <a:gd name="connsiteY14" fmla="*/ 1415297 h 2703459"/>
              <a:gd name="connsiteX0" fmla="*/ 6852856 w 6852856"/>
              <a:gd name="connsiteY0" fmla="*/ 1351730 h 2703459"/>
              <a:gd name="connsiteX1" fmla="*/ 5507256 w 6852856"/>
              <a:gd name="connsiteY1" fmla="*/ 2703459 h 2703459"/>
              <a:gd name="connsiteX2" fmla="*/ 4770893 w 6852856"/>
              <a:gd name="connsiteY2" fmla="*/ 2483397 h 2703459"/>
              <a:gd name="connsiteX3" fmla="*/ 4770893 w 6852856"/>
              <a:gd name="connsiteY3" fmla="*/ 2483397 h 2703459"/>
              <a:gd name="connsiteX4" fmla="*/ 3495098 w 6852856"/>
              <a:gd name="connsiteY4" fmla="*/ 1415582 h 2703459"/>
              <a:gd name="connsiteX5" fmla="*/ 3357758 w 6852856"/>
              <a:gd name="connsiteY5" fmla="*/ 1288733 h 2703459"/>
              <a:gd name="connsiteX6" fmla="*/ 2081679 w 6852856"/>
              <a:gd name="connsiteY6" fmla="*/ 220063 h 2703459"/>
              <a:gd name="connsiteX7" fmla="*/ 2081679 w 6852856"/>
              <a:gd name="connsiteY7" fmla="*/ 220063 h 2703459"/>
              <a:gd name="connsiteX8" fmla="*/ 1345600 w 6852856"/>
              <a:gd name="connsiteY8" fmla="*/ 0 h 2703459"/>
              <a:gd name="connsiteX9" fmla="*/ 0 w 6852856"/>
              <a:gd name="connsiteY9" fmla="*/ 1351730 h 2703459"/>
              <a:gd name="connsiteX10" fmla="*/ 1345600 w 6852856"/>
              <a:gd name="connsiteY10" fmla="*/ 2703459 h 2703459"/>
              <a:gd name="connsiteX11" fmla="*/ 2081963 w 6852856"/>
              <a:gd name="connsiteY11" fmla="*/ 2483397 h 2703459"/>
              <a:gd name="connsiteX12" fmla="*/ 2081963 w 6852856"/>
              <a:gd name="connsiteY12" fmla="*/ 2483397 h 2703459"/>
              <a:gd name="connsiteX13" fmla="*/ 3358041 w 6852856"/>
              <a:gd name="connsiteY13" fmla="*/ 1415297 h 2703459"/>
              <a:gd name="connsiteX0" fmla="*/ 5507256 w 5507256"/>
              <a:gd name="connsiteY0" fmla="*/ 2703459 h 2703459"/>
              <a:gd name="connsiteX1" fmla="*/ 4770893 w 5507256"/>
              <a:gd name="connsiteY1" fmla="*/ 2483397 h 2703459"/>
              <a:gd name="connsiteX2" fmla="*/ 4770893 w 5507256"/>
              <a:gd name="connsiteY2" fmla="*/ 2483397 h 2703459"/>
              <a:gd name="connsiteX3" fmla="*/ 3495098 w 5507256"/>
              <a:gd name="connsiteY3" fmla="*/ 1415582 h 2703459"/>
              <a:gd name="connsiteX4" fmla="*/ 3357758 w 5507256"/>
              <a:gd name="connsiteY4" fmla="*/ 1288733 h 2703459"/>
              <a:gd name="connsiteX5" fmla="*/ 2081679 w 5507256"/>
              <a:gd name="connsiteY5" fmla="*/ 220063 h 2703459"/>
              <a:gd name="connsiteX6" fmla="*/ 2081679 w 5507256"/>
              <a:gd name="connsiteY6" fmla="*/ 220063 h 2703459"/>
              <a:gd name="connsiteX7" fmla="*/ 1345600 w 5507256"/>
              <a:gd name="connsiteY7" fmla="*/ 0 h 2703459"/>
              <a:gd name="connsiteX8" fmla="*/ 0 w 5507256"/>
              <a:gd name="connsiteY8" fmla="*/ 1351730 h 2703459"/>
              <a:gd name="connsiteX9" fmla="*/ 1345600 w 5507256"/>
              <a:gd name="connsiteY9" fmla="*/ 2703459 h 2703459"/>
              <a:gd name="connsiteX10" fmla="*/ 2081963 w 5507256"/>
              <a:gd name="connsiteY10" fmla="*/ 2483397 h 2703459"/>
              <a:gd name="connsiteX11" fmla="*/ 2081963 w 5507256"/>
              <a:gd name="connsiteY11" fmla="*/ 2483397 h 2703459"/>
              <a:gd name="connsiteX12" fmla="*/ 3358041 w 5507256"/>
              <a:gd name="connsiteY12" fmla="*/ 1415297 h 2703459"/>
              <a:gd name="connsiteX0" fmla="*/ 4770893 w 4770893"/>
              <a:gd name="connsiteY0" fmla="*/ 2483397 h 2703459"/>
              <a:gd name="connsiteX1" fmla="*/ 4770893 w 4770893"/>
              <a:gd name="connsiteY1" fmla="*/ 2483397 h 2703459"/>
              <a:gd name="connsiteX2" fmla="*/ 3495098 w 4770893"/>
              <a:gd name="connsiteY2" fmla="*/ 1415582 h 2703459"/>
              <a:gd name="connsiteX3" fmla="*/ 3357758 w 4770893"/>
              <a:gd name="connsiteY3" fmla="*/ 1288733 h 2703459"/>
              <a:gd name="connsiteX4" fmla="*/ 2081679 w 4770893"/>
              <a:gd name="connsiteY4" fmla="*/ 220063 h 2703459"/>
              <a:gd name="connsiteX5" fmla="*/ 2081679 w 4770893"/>
              <a:gd name="connsiteY5" fmla="*/ 220063 h 2703459"/>
              <a:gd name="connsiteX6" fmla="*/ 1345600 w 4770893"/>
              <a:gd name="connsiteY6" fmla="*/ 0 h 2703459"/>
              <a:gd name="connsiteX7" fmla="*/ 0 w 4770893"/>
              <a:gd name="connsiteY7" fmla="*/ 1351730 h 2703459"/>
              <a:gd name="connsiteX8" fmla="*/ 1345600 w 4770893"/>
              <a:gd name="connsiteY8" fmla="*/ 2703459 h 2703459"/>
              <a:gd name="connsiteX9" fmla="*/ 2081963 w 4770893"/>
              <a:gd name="connsiteY9" fmla="*/ 2483397 h 2703459"/>
              <a:gd name="connsiteX10" fmla="*/ 2081963 w 4770893"/>
              <a:gd name="connsiteY10" fmla="*/ 2483397 h 2703459"/>
              <a:gd name="connsiteX11" fmla="*/ 3358041 w 4770893"/>
              <a:gd name="connsiteY11" fmla="*/ 1415297 h 2703459"/>
              <a:gd name="connsiteX0" fmla="*/ 4770893 w 4770893"/>
              <a:gd name="connsiteY0" fmla="*/ 2483397 h 2703459"/>
              <a:gd name="connsiteX1" fmla="*/ 3495098 w 4770893"/>
              <a:gd name="connsiteY1" fmla="*/ 1415582 h 2703459"/>
              <a:gd name="connsiteX2" fmla="*/ 3357758 w 4770893"/>
              <a:gd name="connsiteY2" fmla="*/ 1288733 h 2703459"/>
              <a:gd name="connsiteX3" fmla="*/ 2081679 w 4770893"/>
              <a:gd name="connsiteY3" fmla="*/ 220063 h 2703459"/>
              <a:gd name="connsiteX4" fmla="*/ 2081679 w 4770893"/>
              <a:gd name="connsiteY4" fmla="*/ 220063 h 2703459"/>
              <a:gd name="connsiteX5" fmla="*/ 1345600 w 4770893"/>
              <a:gd name="connsiteY5" fmla="*/ 0 h 2703459"/>
              <a:gd name="connsiteX6" fmla="*/ 0 w 4770893"/>
              <a:gd name="connsiteY6" fmla="*/ 1351730 h 2703459"/>
              <a:gd name="connsiteX7" fmla="*/ 1345600 w 4770893"/>
              <a:gd name="connsiteY7" fmla="*/ 2703459 h 2703459"/>
              <a:gd name="connsiteX8" fmla="*/ 2081963 w 4770893"/>
              <a:gd name="connsiteY8" fmla="*/ 2483397 h 2703459"/>
              <a:gd name="connsiteX9" fmla="*/ 2081963 w 4770893"/>
              <a:gd name="connsiteY9" fmla="*/ 2483397 h 2703459"/>
              <a:gd name="connsiteX10" fmla="*/ 3358041 w 4770893"/>
              <a:gd name="connsiteY10" fmla="*/ 1415297 h 2703459"/>
              <a:gd name="connsiteX0" fmla="*/ 3495098 w 3495098"/>
              <a:gd name="connsiteY0" fmla="*/ 1415582 h 2703459"/>
              <a:gd name="connsiteX1" fmla="*/ 3357758 w 3495098"/>
              <a:gd name="connsiteY1" fmla="*/ 1288733 h 2703459"/>
              <a:gd name="connsiteX2" fmla="*/ 2081679 w 3495098"/>
              <a:gd name="connsiteY2" fmla="*/ 220063 h 2703459"/>
              <a:gd name="connsiteX3" fmla="*/ 2081679 w 3495098"/>
              <a:gd name="connsiteY3" fmla="*/ 220063 h 2703459"/>
              <a:gd name="connsiteX4" fmla="*/ 1345600 w 3495098"/>
              <a:gd name="connsiteY4" fmla="*/ 0 h 2703459"/>
              <a:gd name="connsiteX5" fmla="*/ 0 w 3495098"/>
              <a:gd name="connsiteY5" fmla="*/ 1351730 h 2703459"/>
              <a:gd name="connsiteX6" fmla="*/ 1345600 w 3495098"/>
              <a:gd name="connsiteY6" fmla="*/ 2703459 h 2703459"/>
              <a:gd name="connsiteX7" fmla="*/ 2081963 w 3495098"/>
              <a:gd name="connsiteY7" fmla="*/ 2483397 h 2703459"/>
              <a:gd name="connsiteX8" fmla="*/ 2081963 w 3495098"/>
              <a:gd name="connsiteY8" fmla="*/ 2483397 h 2703459"/>
              <a:gd name="connsiteX9" fmla="*/ 3358041 w 3495098"/>
              <a:gd name="connsiteY9" fmla="*/ 1415297 h 2703459"/>
              <a:gd name="connsiteX0" fmla="*/ 3495098 w 3495098"/>
              <a:gd name="connsiteY0" fmla="*/ 1415582 h 2703459"/>
              <a:gd name="connsiteX1" fmla="*/ 3357758 w 3495098"/>
              <a:gd name="connsiteY1" fmla="*/ 1288733 h 2703459"/>
              <a:gd name="connsiteX2" fmla="*/ 2081679 w 3495098"/>
              <a:gd name="connsiteY2" fmla="*/ 220063 h 2703459"/>
              <a:gd name="connsiteX3" fmla="*/ 2081679 w 3495098"/>
              <a:gd name="connsiteY3" fmla="*/ 220063 h 2703459"/>
              <a:gd name="connsiteX4" fmla="*/ 1345600 w 3495098"/>
              <a:gd name="connsiteY4" fmla="*/ 0 h 2703459"/>
              <a:gd name="connsiteX5" fmla="*/ 0 w 3495098"/>
              <a:gd name="connsiteY5" fmla="*/ 1351730 h 2703459"/>
              <a:gd name="connsiteX6" fmla="*/ 1345600 w 3495098"/>
              <a:gd name="connsiteY6" fmla="*/ 2703459 h 2703459"/>
              <a:gd name="connsiteX7" fmla="*/ 2081963 w 3495098"/>
              <a:gd name="connsiteY7" fmla="*/ 2483397 h 2703459"/>
              <a:gd name="connsiteX8" fmla="*/ 2081963 w 3495098"/>
              <a:gd name="connsiteY8" fmla="*/ 2483397 h 2703459"/>
              <a:gd name="connsiteX0" fmla="*/ 3495098 w 3495098"/>
              <a:gd name="connsiteY0" fmla="*/ 1415582 h 2703459"/>
              <a:gd name="connsiteX1" fmla="*/ 3357758 w 3495098"/>
              <a:gd name="connsiteY1" fmla="*/ 1288733 h 2703459"/>
              <a:gd name="connsiteX2" fmla="*/ 2081679 w 3495098"/>
              <a:gd name="connsiteY2" fmla="*/ 220063 h 2703459"/>
              <a:gd name="connsiteX3" fmla="*/ 2081679 w 3495098"/>
              <a:gd name="connsiteY3" fmla="*/ 220063 h 2703459"/>
              <a:gd name="connsiteX4" fmla="*/ 1345600 w 3495098"/>
              <a:gd name="connsiteY4" fmla="*/ 0 h 2703459"/>
              <a:gd name="connsiteX5" fmla="*/ 0 w 3495098"/>
              <a:gd name="connsiteY5" fmla="*/ 1351730 h 2703459"/>
              <a:gd name="connsiteX6" fmla="*/ 1345600 w 3495098"/>
              <a:gd name="connsiteY6" fmla="*/ 2703459 h 2703459"/>
              <a:gd name="connsiteX7" fmla="*/ 2081963 w 3495098"/>
              <a:gd name="connsiteY7" fmla="*/ 2483397 h 2703459"/>
              <a:gd name="connsiteX0" fmla="*/ 3495098 w 3495098"/>
              <a:gd name="connsiteY0" fmla="*/ 1415582 h 2703459"/>
              <a:gd name="connsiteX1" fmla="*/ 3357758 w 3495098"/>
              <a:gd name="connsiteY1" fmla="*/ 1288733 h 2703459"/>
              <a:gd name="connsiteX2" fmla="*/ 2081679 w 3495098"/>
              <a:gd name="connsiteY2" fmla="*/ 220063 h 2703459"/>
              <a:gd name="connsiteX3" fmla="*/ 2081679 w 3495098"/>
              <a:gd name="connsiteY3" fmla="*/ 220063 h 2703459"/>
              <a:gd name="connsiteX4" fmla="*/ 1345600 w 3495098"/>
              <a:gd name="connsiteY4" fmla="*/ 0 h 2703459"/>
              <a:gd name="connsiteX5" fmla="*/ 0 w 3495098"/>
              <a:gd name="connsiteY5" fmla="*/ 1351730 h 2703459"/>
              <a:gd name="connsiteX6" fmla="*/ 1345600 w 3495098"/>
              <a:gd name="connsiteY6" fmla="*/ 2703459 h 2703459"/>
              <a:gd name="connsiteX0" fmla="*/ 3495098 w 3495098"/>
              <a:gd name="connsiteY0" fmla="*/ 1415582 h 1415582"/>
              <a:gd name="connsiteX1" fmla="*/ 3357758 w 3495098"/>
              <a:gd name="connsiteY1" fmla="*/ 1288733 h 1415582"/>
              <a:gd name="connsiteX2" fmla="*/ 2081679 w 3495098"/>
              <a:gd name="connsiteY2" fmla="*/ 220063 h 1415582"/>
              <a:gd name="connsiteX3" fmla="*/ 2081679 w 3495098"/>
              <a:gd name="connsiteY3" fmla="*/ 220063 h 1415582"/>
              <a:gd name="connsiteX4" fmla="*/ 1345600 w 3495098"/>
              <a:gd name="connsiteY4" fmla="*/ 0 h 1415582"/>
              <a:gd name="connsiteX5" fmla="*/ 0 w 3495098"/>
              <a:gd name="connsiteY5" fmla="*/ 1351730 h 141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5098" h="1415582">
                <a:moveTo>
                  <a:pt x="3495098" y="1415582"/>
                </a:moveTo>
                <a:lnTo>
                  <a:pt x="3357758" y="1288733"/>
                </a:lnTo>
                <a:cubicBezTo>
                  <a:pt x="2410843" y="417605"/>
                  <a:pt x="2081679" y="220063"/>
                  <a:pt x="2081679" y="220063"/>
                </a:cubicBezTo>
                <a:lnTo>
                  <a:pt x="2081679" y="220063"/>
                </a:lnTo>
                <a:cubicBezTo>
                  <a:pt x="1870276" y="80956"/>
                  <a:pt x="1617444" y="0"/>
                  <a:pt x="1345600" y="0"/>
                </a:cubicBezTo>
                <a:cubicBezTo>
                  <a:pt x="602427" y="0"/>
                  <a:pt x="0" y="605171"/>
                  <a:pt x="0" y="1351730"/>
                </a:cubicBezTo>
              </a:path>
            </a:pathLst>
          </a:custGeom>
          <a:noFill/>
          <a:ln w="28575" cap="flat">
            <a:solidFill>
              <a:srgbClr val="008575"/>
            </a:solidFill>
            <a:prstDash val="solid"/>
            <a:miter/>
          </a:ln>
          <a:scene3d>
            <a:camera prst="perspectiveFront"/>
            <a:lightRig rig="threePt" dir="t"/>
          </a:scene3d>
          <a:sp3d>
            <a:bevelB w="139700" prst="softRound"/>
          </a:sp3d>
        </p:spPr>
        <p:txBody>
          <a:bodyPr rtlCol="0" anchor="ctr"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139" name="Right Clover Top">
            <a:extLst>
              <a:ext uri="{FF2B5EF4-FFF2-40B4-BE49-F238E27FC236}">
                <a16:creationId xmlns:a16="http://schemas.microsoft.com/office/drawing/2014/main" id="{43F44E8E-9319-476D-91F6-913B60417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018456" y="2607118"/>
            <a:ext cx="2770826" cy="1122238"/>
          </a:xfrm>
          <a:custGeom>
            <a:avLst/>
            <a:gdLst>
              <a:gd name="connsiteX0" fmla="*/ 3517613 w 6895420"/>
              <a:gd name="connsiteY0" fmla="*/ 1310779 h 2747927"/>
              <a:gd name="connsiteX1" fmla="*/ 4793408 w 6895420"/>
              <a:gd name="connsiteY1" fmla="*/ 242680 h 2747927"/>
              <a:gd name="connsiteX2" fmla="*/ 4793408 w 6895420"/>
              <a:gd name="connsiteY2" fmla="*/ 242680 h 2747927"/>
              <a:gd name="connsiteX3" fmla="*/ 5529771 w 6895420"/>
              <a:gd name="connsiteY3" fmla="*/ 22617 h 2747927"/>
              <a:gd name="connsiteX4" fmla="*/ 6875371 w 6895420"/>
              <a:gd name="connsiteY4" fmla="*/ 1374347 h 2747927"/>
              <a:gd name="connsiteX5" fmla="*/ 5529771 w 6895420"/>
              <a:gd name="connsiteY5" fmla="*/ 2726076 h 2747927"/>
              <a:gd name="connsiteX6" fmla="*/ 4793408 w 6895420"/>
              <a:gd name="connsiteY6" fmla="*/ 2506014 h 2747927"/>
              <a:gd name="connsiteX7" fmla="*/ 4793408 w 6895420"/>
              <a:gd name="connsiteY7" fmla="*/ 2506014 h 2747927"/>
              <a:gd name="connsiteX8" fmla="*/ 3517613 w 6895420"/>
              <a:gd name="connsiteY8" fmla="*/ 1438199 h 2747927"/>
              <a:gd name="connsiteX9" fmla="*/ 3380273 w 6895420"/>
              <a:gd name="connsiteY9" fmla="*/ 1311350 h 2747927"/>
              <a:gd name="connsiteX10" fmla="*/ 2104194 w 6895420"/>
              <a:gd name="connsiteY10" fmla="*/ 242680 h 2747927"/>
              <a:gd name="connsiteX11" fmla="*/ 2104194 w 6895420"/>
              <a:gd name="connsiteY11" fmla="*/ 242680 h 2747927"/>
              <a:gd name="connsiteX12" fmla="*/ 1368115 w 6895420"/>
              <a:gd name="connsiteY12" fmla="*/ 22617 h 2747927"/>
              <a:gd name="connsiteX13" fmla="*/ 22515 w 6895420"/>
              <a:gd name="connsiteY13" fmla="*/ 1374347 h 2747927"/>
              <a:gd name="connsiteX14" fmla="*/ 1368115 w 6895420"/>
              <a:gd name="connsiteY14" fmla="*/ 2726076 h 2747927"/>
              <a:gd name="connsiteX15" fmla="*/ 2104478 w 6895420"/>
              <a:gd name="connsiteY15" fmla="*/ 2506014 h 2747927"/>
              <a:gd name="connsiteX16" fmla="*/ 2104478 w 6895420"/>
              <a:gd name="connsiteY16" fmla="*/ 2506014 h 2747927"/>
              <a:gd name="connsiteX17" fmla="*/ 3380556 w 6895420"/>
              <a:gd name="connsiteY17" fmla="*/ 1437914 h 2747927"/>
              <a:gd name="connsiteX0" fmla="*/ 4770893 w 6852856"/>
              <a:gd name="connsiteY0" fmla="*/ 220063 h 2703459"/>
              <a:gd name="connsiteX1" fmla="*/ 4770893 w 6852856"/>
              <a:gd name="connsiteY1" fmla="*/ 220063 h 2703459"/>
              <a:gd name="connsiteX2" fmla="*/ 5507256 w 6852856"/>
              <a:gd name="connsiteY2" fmla="*/ 0 h 2703459"/>
              <a:gd name="connsiteX3" fmla="*/ 6852856 w 6852856"/>
              <a:gd name="connsiteY3" fmla="*/ 1351730 h 2703459"/>
              <a:gd name="connsiteX4" fmla="*/ 5507256 w 6852856"/>
              <a:gd name="connsiteY4" fmla="*/ 2703459 h 2703459"/>
              <a:gd name="connsiteX5" fmla="*/ 4770893 w 6852856"/>
              <a:gd name="connsiteY5" fmla="*/ 2483397 h 2703459"/>
              <a:gd name="connsiteX6" fmla="*/ 4770893 w 6852856"/>
              <a:gd name="connsiteY6" fmla="*/ 2483397 h 2703459"/>
              <a:gd name="connsiteX7" fmla="*/ 3495098 w 6852856"/>
              <a:gd name="connsiteY7" fmla="*/ 1415582 h 2703459"/>
              <a:gd name="connsiteX8" fmla="*/ 3357758 w 6852856"/>
              <a:gd name="connsiteY8" fmla="*/ 1288733 h 2703459"/>
              <a:gd name="connsiteX9" fmla="*/ 2081679 w 6852856"/>
              <a:gd name="connsiteY9" fmla="*/ 220063 h 2703459"/>
              <a:gd name="connsiteX10" fmla="*/ 2081679 w 6852856"/>
              <a:gd name="connsiteY10" fmla="*/ 220063 h 2703459"/>
              <a:gd name="connsiteX11" fmla="*/ 1345600 w 6852856"/>
              <a:gd name="connsiteY11" fmla="*/ 0 h 2703459"/>
              <a:gd name="connsiteX12" fmla="*/ 0 w 6852856"/>
              <a:gd name="connsiteY12" fmla="*/ 1351730 h 2703459"/>
              <a:gd name="connsiteX13" fmla="*/ 1345600 w 6852856"/>
              <a:gd name="connsiteY13" fmla="*/ 2703459 h 2703459"/>
              <a:gd name="connsiteX14" fmla="*/ 2081963 w 6852856"/>
              <a:gd name="connsiteY14" fmla="*/ 2483397 h 2703459"/>
              <a:gd name="connsiteX15" fmla="*/ 2081963 w 6852856"/>
              <a:gd name="connsiteY15" fmla="*/ 2483397 h 2703459"/>
              <a:gd name="connsiteX16" fmla="*/ 3358041 w 6852856"/>
              <a:gd name="connsiteY16" fmla="*/ 1415297 h 2703459"/>
              <a:gd name="connsiteX0" fmla="*/ 4770893 w 6852856"/>
              <a:gd name="connsiteY0" fmla="*/ 220063 h 2703459"/>
              <a:gd name="connsiteX1" fmla="*/ 5507256 w 6852856"/>
              <a:gd name="connsiteY1" fmla="*/ 0 h 2703459"/>
              <a:gd name="connsiteX2" fmla="*/ 6852856 w 6852856"/>
              <a:gd name="connsiteY2" fmla="*/ 1351730 h 2703459"/>
              <a:gd name="connsiteX3" fmla="*/ 5507256 w 6852856"/>
              <a:gd name="connsiteY3" fmla="*/ 2703459 h 2703459"/>
              <a:gd name="connsiteX4" fmla="*/ 4770893 w 6852856"/>
              <a:gd name="connsiteY4" fmla="*/ 2483397 h 2703459"/>
              <a:gd name="connsiteX5" fmla="*/ 4770893 w 6852856"/>
              <a:gd name="connsiteY5" fmla="*/ 2483397 h 2703459"/>
              <a:gd name="connsiteX6" fmla="*/ 3495098 w 6852856"/>
              <a:gd name="connsiteY6" fmla="*/ 1415582 h 2703459"/>
              <a:gd name="connsiteX7" fmla="*/ 3357758 w 6852856"/>
              <a:gd name="connsiteY7" fmla="*/ 1288733 h 2703459"/>
              <a:gd name="connsiteX8" fmla="*/ 2081679 w 6852856"/>
              <a:gd name="connsiteY8" fmla="*/ 220063 h 2703459"/>
              <a:gd name="connsiteX9" fmla="*/ 2081679 w 6852856"/>
              <a:gd name="connsiteY9" fmla="*/ 220063 h 2703459"/>
              <a:gd name="connsiteX10" fmla="*/ 1345600 w 6852856"/>
              <a:gd name="connsiteY10" fmla="*/ 0 h 2703459"/>
              <a:gd name="connsiteX11" fmla="*/ 0 w 6852856"/>
              <a:gd name="connsiteY11" fmla="*/ 1351730 h 2703459"/>
              <a:gd name="connsiteX12" fmla="*/ 1345600 w 6852856"/>
              <a:gd name="connsiteY12" fmla="*/ 2703459 h 2703459"/>
              <a:gd name="connsiteX13" fmla="*/ 2081963 w 6852856"/>
              <a:gd name="connsiteY13" fmla="*/ 2483397 h 2703459"/>
              <a:gd name="connsiteX14" fmla="*/ 2081963 w 6852856"/>
              <a:gd name="connsiteY14" fmla="*/ 2483397 h 2703459"/>
              <a:gd name="connsiteX15" fmla="*/ 3358041 w 6852856"/>
              <a:gd name="connsiteY15" fmla="*/ 1415297 h 2703459"/>
              <a:gd name="connsiteX0" fmla="*/ 5507256 w 6852856"/>
              <a:gd name="connsiteY0" fmla="*/ 0 h 2703459"/>
              <a:gd name="connsiteX1" fmla="*/ 6852856 w 6852856"/>
              <a:gd name="connsiteY1" fmla="*/ 1351730 h 2703459"/>
              <a:gd name="connsiteX2" fmla="*/ 5507256 w 6852856"/>
              <a:gd name="connsiteY2" fmla="*/ 2703459 h 2703459"/>
              <a:gd name="connsiteX3" fmla="*/ 4770893 w 6852856"/>
              <a:gd name="connsiteY3" fmla="*/ 2483397 h 2703459"/>
              <a:gd name="connsiteX4" fmla="*/ 4770893 w 6852856"/>
              <a:gd name="connsiteY4" fmla="*/ 2483397 h 2703459"/>
              <a:gd name="connsiteX5" fmla="*/ 3495098 w 6852856"/>
              <a:gd name="connsiteY5" fmla="*/ 1415582 h 2703459"/>
              <a:gd name="connsiteX6" fmla="*/ 3357758 w 6852856"/>
              <a:gd name="connsiteY6" fmla="*/ 1288733 h 2703459"/>
              <a:gd name="connsiteX7" fmla="*/ 2081679 w 6852856"/>
              <a:gd name="connsiteY7" fmla="*/ 220063 h 2703459"/>
              <a:gd name="connsiteX8" fmla="*/ 2081679 w 6852856"/>
              <a:gd name="connsiteY8" fmla="*/ 220063 h 2703459"/>
              <a:gd name="connsiteX9" fmla="*/ 1345600 w 6852856"/>
              <a:gd name="connsiteY9" fmla="*/ 0 h 2703459"/>
              <a:gd name="connsiteX10" fmla="*/ 0 w 6852856"/>
              <a:gd name="connsiteY10" fmla="*/ 1351730 h 2703459"/>
              <a:gd name="connsiteX11" fmla="*/ 1345600 w 6852856"/>
              <a:gd name="connsiteY11" fmla="*/ 2703459 h 2703459"/>
              <a:gd name="connsiteX12" fmla="*/ 2081963 w 6852856"/>
              <a:gd name="connsiteY12" fmla="*/ 2483397 h 2703459"/>
              <a:gd name="connsiteX13" fmla="*/ 2081963 w 6852856"/>
              <a:gd name="connsiteY13" fmla="*/ 2483397 h 2703459"/>
              <a:gd name="connsiteX14" fmla="*/ 3358041 w 6852856"/>
              <a:gd name="connsiteY14" fmla="*/ 1415297 h 2703459"/>
              <a:gd name="connsiteX0" fmla="*/ 6852856 w 6852856"/>
              <a:gd name="connsiteY0" fmla="*/ 1351730 h 2703459"/>
              <a:gd name="connsiteX1" fmla="*/ 5507256 w 6852856"/>
              <a:gd name="connsiteY1" fmla="*/ 2703459 h 2703459"/>
              <a:gd name="connsiteX2" fmla="*/ 4770893 w 6852856"/>
              <a:gd name="connsiteY2" fmla="*/ 2483397 h 2703459"/>
              <a:gd name="connsiteX3" fmla="*/ 4770893 w 6852856"/>
              <a:gd name="connsiteY3" fmla="*/ 2483397 h 2703459"/>
              <a:gd name="connsiteX4" fmla="*/ 3495098 w 6852856"/>
              <a:gd name="connsiteY4" fmla="*/ 1415582 h 2703459"/>
              <a:gd name="connsiteX5" fmla="*/ 3357758 w 6852856"/>
              <a:gd name="connsiteY5" fmla="*/ 1288733 h 2703459"/>
              <a:gd name="connsiteX6" fmla="*/ 2081679 w 6852856"/>
              <a:gd name="connsiteY6" fmla="*/ 220063 h 2703459"/>
              <a:gd name="connsiteX7" fmla="*/ 2081679 w 6852856"/>
              <a:gd name="connsiteY7" fmla="*/ 220063 h 2703459"/>
              <a:gd name="connsiteX8" fmla="*/ 1345600 w 6852856"/>
              <a:gd name="connsiteY8" fmla="*/ 0 h 2703459"/>
              <a:gd name="connsiteX9" fmla="*/ 0 w 6852856"/>
              <a:gd name="connsiteY9" fmla="*/ 1351730 h 2703459"/>
              <a:gd name="connsiteX10" fmla="*/ 1345600 w 6852856"/>
              <a:gd name="connsiteY10" fmla="*/ 2703459 h 2703459"/>
              <a:gd name="connsiteX11" fmla="*/ 2081963 w 6852856"/>
              <a:gd name="connsiteY11" fmla="*/ 2483397 h 2703459"/>
              <a:gd name="connsiteX12" fmla="*/ 2081963 w 6852856"/>
              <a:gd name="connsiteY12" fmla="*/ 2483397 h 2703459"/>
              <a:gd name="connsiteX13" fmla="*/ 3358041 w 6852856"/>
              <a:gd name="connsiteY13" fmla="*/ 1415297 h 2703459"/>
              <a:gd name="connsiteX0" fmla="*/ 5507256 w 5507256"/>
              <a:gd name="connsiteY0" fmla="*/ 2703459 h 2703459"/>
              <a:gd name="connsiteX1" fmla="*/ 4770893 w 5507256"/>
              <a:gd name="connsiteY1" fmla="*/ 2483397 h 2703459"/>
              <a:gd name="connsiteX2" fmla="*/ 4770893 w 5507256"/>
              <a:gd name="connsiteY2" fmla="*/ 2483397 h 2703459"/>
              <a:gd name="connsiteX3" fmla="*/ 3495098 w 5507256"/>
              <a:gd name="connsiteY3" fmla="*/ 1415582 h 2703459"/>
              <a:gd name="connsiteX4" fmla="*/ 3357758 w 5507256"/>
              <a:gd name="connsiteY4" fmla="*/ 1288733 h 2703459"/>
              <a:gd name="connsiteX5" fmla="*/ 2081679 w 5507256"/>
              <a:gd name="connsiteY5" fmla="*/ 220063 h 2703459"/>
              <a:gd name="connsiteX6" fmla="*/ 2081679 w 5507256"/>
              <a:gd name="connsiteY6" fmla="*/ 220063 h 2703459"/>
              <a:gd name="connsiteX7" fmla="*/ 1345600 w 5507256"/>
              <a:gd name="connsiteY7" fmla="*/ 0 h 2703459"/>
              <a:gd name="connsiteX8" fmla="*/ 0 w 5507256"/>
              <a:gd name="connsiteY8" fmla="*/ 1351730 h 2703459"/>
              <a:gd name="connsiteX9" fmla="*/ 1345600 w 5507256"/>
              <a:gd name="connsiteY9" fmla="*/ 2703459 h 2703459"/>
              <a:gd name="connsiteX10" fmla="*/ 2081963 w 5507256"/>
              <a:gd name="connsiteY10" fmla="*/ 2483397 h 2703459"/>
              <a:gd name="connsiteX11" fmla="*/ 2081963 w 5507256"/>
              <a:gd name="connsiteY11" fmla="*/ 2483397 h 2703459"/>
              <a:gd name="connsiteX12" fmla="*/ 3358041 w 5507256"/>
              <a:gd name="connsiteY12" fmla="*/ 1415297 h 2703459"/>
              <a:gd name="connsiteX0" fmla="*/ 4770893 w 4770893"/>
              <a:gd name="connsiteY0" fmla="*/ 2483397 h 2703459"/>
              <a:gd name="connsiteX1" fmla="*/ 4770893 w 4770893"/>
              <a:gd name="connsiteY1" fmla="*/ 2483397 h 2703459"/>
              <a:gd name="connsiteX2" fmla="*/ 3495098 w 4770893"/>
              <a:gd name="connsiteY2" fmla="*/ 1415582 h 2703459"/>
              <a:gd name="connsiteX3" fmla="*/ 3357758 w 4770893"/>
              <a:gd name="connsiteY3" fmla="*/ 1288733 h 2703459"/>
              <a:gd name="connsiteX4" fmla="*/ 2081679 w 4770893"/>
              <a:gd name="connsiteY4" fmla="*/ 220063 h 2703459"/>
              <a:gd name="connsiteX5" fmla="*/ 2081679 w 4770893"/>
              <a:gd name="connsiteY5" fmla="*/ 220063 h 2703459"/>
              <a:gd name="connsiteX6" fmla="*/ 1345600 w 4770893"/>
              <a:gd name="connsiteY6" fmla="*/ 0 h 2703459"/>
              <a:gd name="connsiteX7" fmla="*/ 0 w 4770893"/>
              <a:gd name="connsiteY7" fmla="*/ 1351730 h 2703459"/>
              <a:gd name="connsiteX8" fmla="*/ 1345600 w 4770893"/>
              <a:gd name="connsiteY8" fmla="*/ 2703459 h 2703459"/>
              <a:gd name="connsiteX9" fmla="*/ 2081963 w 4770893"/>
              <a:gd name="connsiteY9" fmla="*/ 2483397 h 2703459"/>
              <a:gd name="connsiteX10" fmla="*/ 2081963 w 4770893"/>
              <a:gd name="connsiteY10" fmla="*/ 2483397 h 2703459"/>
              <a:gd name="connsiteX11" fmla="*/ 3358041 w 4770893"/>
              <a:gd name="connsiteY11" fmla="*/ 1415297 h 2703459"/>
              <a:gd name="connsiteX0" fmla="*/ 4770893 w 4770893"/>
              <a:gd name="connsiteY0" fmla="*/ 2483397 h 2703459"/>
              <a:gd name="connsiteX1" fmla="*/ 3495098 w 4770893"/>
              <a:gd name="connsiteY1" fmla="*/ 1415582 h 2703459"/>
              <a:gd name="connsiteX2" fmla="*/ 3357758 w 4770893"/>
              <a:gd name="connsiteY2" fmla="*/ 1288733 h 2703459"/>
              <a:gd name="connsiteX3" fmla="*/ 2081679 w 4770893"/>
              <a:gd name="connsiteY3" fmla="*/ 220063 h 2703459"/>
              <a:gd name="connsiteX4" fmla="*/ 2081679 w 4770893"/>
              <a:gd name="connsiteY4" fmla="*/ 220063 h 2703459"/>
              <a:gd name="connsiteX5" fmla="*/ 1345600 w 4770893"/>
              <a:gd name="connsiteY5" fmla="*/ 0 h 2703459"/>
              <a:gd name="connsiteX6" fmla="*/ 0 w 4770893"/>
              <a:gd name="connsiteY6" fmla="*/ 1351730 h 2703459"/>
              <a:gd name="connsiteX7" fmla="*/ 1345600 w 4770893"/>
              <a:gd name="connsiteY7" fmla="*/ 2703459 h 2703459"/>
              <a:gd name="connsiteX8" fmla="*/ 2081963 w 4770893"/>
              <a:gd name="connsiteY8" fmla="*/ 2483397 h 2703459"/>
              <a:gd name="connsiteX9" fmla="*/ 2081963 w 4770893"/>
              <a:gd name="connsiteY9" fmla="*/ 2483397 h 2703459"/>
              <a:gd name="connsiteX10" fmla="*/ 3358041 w 4770893"/>
              <a:gd name="connsiteY10" fmla="*/ 1415297 h 2703459"/>
              <a:gd name="connsiteX0" fmla="*/ 3495098 w 3495098"/>
              <a:gd name="connsiteY0" fmla="*/ 1415582 h 2703459"/>
              <a:gd name="connsiteX1" fmla="*/ 3357758 w 3495098"/>
              <a:gd name="connsiteY1" fmla="*/ 1288733 h 2703459"/>
              <a:gd name="connsiteX2" fmla="*/ 2081679 w 3495098"/>
              <a:gd name="connsiteY2" fmla="*/ 220063 h 2703459"/>
              <a:gd name="connsiteX3" fmla="*/ 2081679 w 3495098"/>
              <a:gd name="connsiteY3" fmla="*/ 220063 h 2703459"/>
              <a:gd name="connsiteX4" fmla="*/ 1345600 w 3495098"/>
              <a:gd name="connsiteY4" fmla="*/ 0 h 2703459"/>
              <a:gd name="connsiteX5" fmla="*/ 0 w 3495098"/>
              <a:gd name="connsiteY5" fmla="*/ 1351730 h 2703459"/>
              <a:gd name="connsiteX6" fmla="*/ 1345600 w 3495098"/>
              <a:gd name="connsiteY6" fmla="*/ 2703459 h 2703459"/>
              <a:gd name="connsiteX7" fmla="*/ 2081963 w 3495098"/>
              <a:gd name="connsiteY7" fmla="*/ 2483397 h 2703459"/>
              <a:gd name="connsiteX8" fmla="*/ 2081963 w 3495098"/>
              <a:gd name="connsiteY8" fmla="*/ 2483397 h 2703459"/>
              <a:gd name="connsiteX9" fmla="*/ 3358041 w 3495098"/>
              <a:gd name="connsiteY9" fmla="*/ 1415297 h 2703459"/>
              <a:gd name="connsiteX0" fmla="*/ 3495098 w 3495098"/>
              <a:gd name="connsiteY0" fmla="*/ 1415582 h 2703459"/>
              <a:gd name="connsiteX1" fmla="*/ 3357758 w 3495098"/>
              <a:gd name="connsiteY1" fmla="*/ 1288733 h 2703459"/>
              <a:gd name="connsiteX2" fmla="*/ 2081679 w 3495098"/>
              <a:gd name="connsiteY2" fmla="*/ 220063 h 2703459"/>
              <a:gd name="connsiteX3" fmla="*/ 2081679 w 3495098"/>
              <a:gd name="connsiteY3" fmla="*/ 220063 h 2703459"/>
              <a:gd name="connsiteX4" fmla="*/ 1345600 w 3495098"/>
              <a:gd name="connsiteY4" fmla="*/ 0 h 2703459"/>
              <a:gd name="connsiteX5" fmla="*/ 0 w 3495098"/>
              <a:gd name="connsiteY5" fmla="*/ 1351730 h 2703459"/>
              <a:gd name="connsiteX6" fmla="*/ 1345600 w 3495098"/>
              <a:gd name="connsiteY6" fmla="*/ 2703459 h 2703459"/>
              <a:gd name="connsiteX7" fmla="*/ 2081963 w 3495098"/>
              <a:gd name="connsiteY7" fmla="*/ 2483397 h 2703459"/>
              <a:gd name="connsiteX8" fmla="*/ 2081963 w 3495098"/>
              <a:gd name="connsiteY8" fmla="*/ 2483397 h 2703459"/>
              <a:gd name="connsiteX0" fmla="*/ 3495098 w 3495098"/>
              <a:gd name="connsiteY0" fmla="*/ 1415582 h 2703459"/>
              <a:gd name="connsiteX1" fmla="*/ 3357758 w 3495098"/>
              <a:gd name="connsiteY1" fmla="*/ 1288733 h 2703459"/>
              <a:gd name="connsiteX2" fmla="*/ 2081679 w 3495098"/>
              <a:gd name="connsiteY2" fmla="*/ 220063 h 2703459"/>
              <a:gd name="connsiteX3" fmla="*/ 2081679 w 3495098"/>
              <a:gd name="connsiteY3" fmla="*/ 220063 h 2703459"/>
              <a:gd name="connsiteX4" fmla="*/ 1345600 w 3495098"/>
              <a:gd name="connsiteY4" fmla="*/ 0 h 2703459"/>
              <a:gd name="connsiteX5" fmla="*/ 0 w 3495098"/>
              <a:gd name="connsiteY5" fmla="*/ 1351730 h 2703459"/>
              <a:gd name="connsiteX6" fmla="*/ 1345600 w 3495098"/>
              <a:gd name="connsiteY6" fmla="*/ 2703459 h 2703459"/>
              <a:gd name="connsiteX7" fmla="*/ 2081963 w 3495098"/>
              <a:gd name="connsiteY7" fmla="*/ 2483397 h 2703459"/>
              <a:gd name="connsiteX0" fmla="*/ 3495098 w 3495098"/>
              <a:gd name="connsiteY0" fmla="*/ 1415582 h 2703459"/>
              <a:gd name="connsiteX1" fmla="*/ 3357758 w 3495098"/>
              <a:gd name="connsiteY1" fmla="*/ 1288733 h 2703459"/>
              <a:gd name="connsiteX2" fmla="*/ 2081679 w 3495098"/>
              <a:gd name="connsiteY2" fmla="*/ 220063 h 2703459"/>
              <a:gd name="connsiteX3" fmla="*/ 2081679 w 3495098"/>
              <a:gd name="connsiteY3" fmla="*/ 220063 h 2703459"/>
              <a:gd name="connsiteX4" fmla="*/ 1345600 w 3495098"/>
              <a:gd name="connsiteY4" fmla="*/ 0 h 2703459"/>
              <a:gd name="connsiteX5" fmla="*/ 0 w 3495098"/>
              <a:gd name="connsiteY5" fmla="*/ 1351730 h 2703459"/>
              <a:gd name="connsiteX6" fmla="*/ 1345600 w 3495098"/>
              <a:gd name="connsiteY6" fmla="*/ 2703459 h 2703459"/>
              <a:gd name="connsiteX0" fmla="*/ 3495098 w 3495098"/>
              <a:gd name="connsiteY0" fmla="*/ 1415582 h 1415582"/>
              <a:gd name="connsiteX1" fmla="*/ 3357758 w 3495098"/>
              <a:gd name="connsiteY1" fmla="*/ 1288733 h 1415582"/>
              <a:gd name="connsiteX2" fmla="*/ 2081679 w 3495098"/>
              <a:gd name="connsiteY2" fmla="*/ 220063 h 1415582"/>
              <a:gd name="connsiteX3" fmla="*/ 2081679 w 3495098"/>
              <a:gd name="connsiteY3" fmla="*/ 220063 h 1415582"/>
              <a:gd name="connsiteX4" fmla="*/ 1345600 w 3495098"/>
              <a:gd name="connsiteY4" fmla="*/ 0 h 1415582"/>
              <a:gd name="connsiteX5" fmla="*/ 0 w 3495098"/>
              <a:gd name="connsiteY5" fmla="*/ 1351730 h 141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5098" h="1415582">
                <a:moveTo>
                  <a:pt x="3495098" y="1415582"/>
                </a:moveTo>
                <a:lnTo>
                  <a:pt x="3357758" y="1288733"/>
                </a:lnTo>
                <a:cubicBezTo>
                  <a:pt x="2410843" y="417605"/>
                  <a:pt x="2081679" y="220063"/>
                  <a:pt x="2081679" y="220063"/>
                </a:cubicBezTo>
                <a:lnTo>
                  <a:pt x="2081679" y="220063"/>
                </a:lnTo>
                <a:cubicBezTo>
                  <a:pt x="1870276" y="80956"/>
                  <a:pt x="1617444" y="0"/>
                  <a:pt x="1345600" y="0"/>
                </a:cubicBezTo>
                <a:cubicBezTo>
                  <a:pt x="602427" y="0"/>
                  <a:pt x="0" y="605171"/>
                  <a:pt x="0" y="1351730"/>
                </a:cubicBezTo>
              </a:path>
            </a:pathLst>
          </a:custGeom>
          <a:noFill/>
          <a:ln w="28575" cap="flat">
            <a:solidFill>
              <a:srgbClr val="008575"/>
            </a:solidFill>
            <a:prstDash val="solid"/>
            <a:miter/>
          </a:ln>
          <a:scene3d>
            <a:camera prst="perspectiveFront"/>
            <a:lightRig rig="threePt" dir="t"/>
          </a:scene3d>
          <a:sp3d>
            <a:bevelB w="139700" prst="softRound"/>
          </a:sp3d>
        </p:spPr>
        <p:txBody>
          <a:bodyPr rtlCol="0" anchor="ctr"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140" name="Right Clover bottom">
            <a:extLst>
              <a:ext uri="{FF2B5EF4-FFF2-40B4-BE49-F238E27FC236}">
                <a16:creationId xmlns:a16="http://schemas.microsoft.com/office/drawing/2014/main" id="{8753BCA7-47BB-45EC-B1DB-AE72BD565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6018426" y="3594420"/>
            <a:ext cx="2770826" cy="1122238"/>
          </a:xfrm>
          <a:custGeom>
            <a:avLst/>
            <a:gdLst>
              <a:gd name="connsiteX0" fmla="*/ 3517613 w 6895420"/>
              <a:gd name="connsiteY0" fmla="*/ 1310779 h 2747927"/>
              <a:gd name="connsiteX1" fmla="*/ 4793408 w 6895420"/>
              <a:gd name="connsiteY1" fmla="*/ 242680 h 2747927"/>
              <a:gd name="connsiteX2" fmla="*/ 4793408 w 6895420"/>
              <a:gd name="connsiteY2" fmla="*/ 242680 h 2747927"/>
              <a:gd name="connsiteX3" fmla="*/ 5529771 w 6895420"/>
              <a:gd name="connsiteY3" fmla="*/ 22617 h 2747927"/>
              <a:gd name="connsiteX4" fmla="*/ 6875371 w 6895420"/>
              <a:gd name="connsiteY4" fmla="*/ 1374347 h 2747927"/>
              <a:gd name="connsiteX5" fmla="*/ 5529771 w 6895420"/>
              <a:gd name="connsiteY5" fmla="*/ 2726076 h 2747927"/>
              <a:gd name="connsiteX6" fmla="*/ 4793408 w 6895420"/>
              <a:gd name="connsiteY6" fmla="*/ 2506014 h 2747927"/>
              <a:gd name="connsiteX7" fmla="*/ 4793408 w 6895420"/>
              <a:gd name="connsiteY7" fmla="*/ 2506014 h 2747927"/>
              <a:gd name="connsiteX8" fmla="*/ 3517613 w 6895420"/>
              <a:gd name="connsiteY8" fmla="*/ 1438199 h 2747927"/>
              <a:gd name="connsiteX9" fmla="*/ 3380273 w 6895420"/>
              <a:gd name="connsiteY9" fmla="*/ 1311350 h 2747927"/>
              <a:gd name="connsiteX10" fmla="*/ 2104194 w 6895420"/>
              <a:gd name="connsiteY10" fmla="*/ 242680 h 2747927"/>
              <a:gd name="connsiteX11" fmla="*/ 2104194 w 6895420"/>
              <a:gd name="connsiteY11" fmla="*/ 242680 h 2747927"/>
              <a:gd name="connsiteX12" fmla="*/ 1368115 w 6895420"/>
              <a:gd name="connsiteY12" fmla="*/ 22617 h 2747927"/>
              <a:gd name="connsiteX13" fmla="*/ 22515 w 6895420"/>
              <a:gd name="connsiteY13" fmla="*/ 1374347 h 2747927"/>
              <a:gd name="connsiteX14" fmla="*/ 1368115 w 6895420"/>
              <a:gd name="connsiteY14" fmla="*/ 2726076 h 2747927"/>
              <a:gd name="connsiteX15" fmla="*/ 2104478 w 6895420"/>
              <a:gd name="connsiteY15" fmla="*/ 2506014 h 2747927"/>
              <a:gd name="connsiteX16" fmla="*/ 2104478 w 6895420"/>
              <a:gd name="connsiteY16" fmla="*/ 2506014 h 2747927"/>
              <a:gd name="connsiteX17" fmla="*/ 3380556 w 6895420"/>
              <a:gd name="connsiteY17" fmla="*/ 1437914 h 2747927"/>
              <a:gd name="connsiteX0" fmla="*/ 4770893 w 6852856"/>
              <a:gd name="connsiteY0" fmla="*/ 220063 h 2703459"/>
              <a:gd name="connsiteX1" fmla="*/ 4770893 w 6852856"/>
              <a:gd name="connsiteY1" fmla="*/ 220063 h 2703459"/>
              <a:gd name="connsiteX2" fmla="*/ 5507256 w 6852856"/>
              <a:gd name="connsiteY2" fmla="*/ 0 h 2703459"/>
              <a:gd name="connsiteX3" fmla="*/ 6852856 w 6852856"/>
              <a:gd name="connsiteY3" fmla="*/ 1351730 h 2703459"/>
              <a:gd name="connsiteX4" fmla="*/ 5507256 w 6852856"/>
              <a:gd name="connsiteY4" fmla="*/ 2703459 h 2703459"/>
              <a:gd name="connsiteX5" fmla="*/ 4770893 w 6852856"/>
              <a:gd name="connsiteY5" fmla="*/ 2483397 h 2703459"/>
              <a:gd name="connsiteX6" fmla="*/ 4770893 w 6852856"/>
              <a:gd name="connsiteY6" fmla="*/ 2483397 h 2703459"/>
              <a:gd name="connsiteX7" fmla="*/ 3495098 w 6852856"/>
              <a:gd name="connsiteY7" fmla="*/ 1415582 h 2703459"/>
              <a:gd name="connsiteX8" fmla="*/ 3357758 w 6852856"/>
              <a:gd name="connsiteY8" fmla="*/ 1288733 h 2703459"/>
              <a:gd name="connsiteX9" fmla="*/ 2081679 w 6852856"/>
              <a:gd name="connsiteY9" fmla="*/ 220063 h 2703459"/>
              <a:gd name="connsiteX10" fmla="*/ 2081679 w 6852856"/>
              <a:gd name="connsiteY10" fmla="*/ 220063 h 2703459"/>
              <a:gd name="connsiteX11" fmla="*/ 1345600 w 6852856"/>
              <a:gd name="connsiteY11" fmla="*/ 0 h 2703459"/>
              <a:gd name="connsiteX12" fmla="*/ 0 w 6852856"/>
              <a:gd name="connsiteY12" fmla="*/ 1351730 h 2703459"/>
              <a:gd name="connsiteX13" fmla="*/ 1345600 w 6852856"/>
              <a:gd name="connsiteY13" fmla="*/ 2703459 h 2703459"/>
              <a:gd name="connsiteX14" fmla="*/ 2081963 w 6852856"/>
              <a:gd name="connsiteY14" fmla="*/ 2483397 h 2703459"/>
              <a:gd name="connsiteX15" fmla="*/ 2081963 w 6852856"/>
              <a:gd name="connsiteY15" fmla="*/ 2483397 h 2703459"/>
              <a:gd name="connsiteX16" fmla="*/ 3358041 w 6852856"/>
              <a:gd name="connsiteY16" fmla="*/ 1415297 h 2703459"/>
              <a:gd name="connsiteX0" fmla="*/ 4770893 w 6852856"/>
              <a:gd name="connsiteY0" fmla="*/ 220063 h 2703459"/>
              <a:gd name="connsiteX1" fmla="*/ 5507256 w 6852856"/>
              <a:gd name="connsiteY1" fmla="*/ 0 h 2703459"/>
              <a:gd name="connsiteX2" fmla="*/ 6852856 w 6852856"/>
              <a:gd name="connsiteY2" fmla="*/ 1351730 h 2703459"/>
              <a:gd name="connsiteX3" fmla="*/ 5507256 w 6852856"/>
              <a:gd name="connsiteY3" fmla="*/ 2703459 h 2703459"/>
              <a:gd name="connsiteX4" fmla="*/ 4770893 w 6852856"/>
              <a:gd name="connsiteY4" fmla="*/ 2483397 h 2703459"/>
              <a:gd name="connsiteX5" fmla="*/ 4770893 w 6852856"/>
              <a:gd name="connsiteY5" fmla="*/ 2483397 h 2703459"/>
              <a:gd name="connsiteX6" fmla="*/ 3495098 w 6852856"/>
              <a:gd name="connsiteY6" fmla="*/ 1415582 h 2703459"/>
              <a:gd name="connsiteX7" fmla="*/ 3357758 w 6852856"/>
              <a:gd name="connsiteY7" fmla="*/ 1288733 h 2703459"/>
              <a:gd name="connsiteX8" fmla="*/ 2081679 w 6852856"/>
              <a:gd name="connsiteY8" fmla="*/ 220063 h 2703459"/>
              <a:gd name="connsiteX9" fmla="*/ 2081679 w 6852856"/>
              <a:gd name="connsiteY9" fmla="*/ 220063 h 2703459"/>
              <a:gd name="connsiteX10" fmla="*/ 1345600 w 6852856"/>
              <a:gd name="connsiteY10" fmla="*/ 0 h 2703459"/>
              <a:gd name="connsiteX11" fmla="*/ 0 w 6852856"/>
              <a:gd name="connsiteY11" fmla="*/ 1351730 h 2703459"/>
              <a:gd name="connsiteX12" fmla="*/ 1345600 w 6852856"/>
              <a:gd name="connsiteY12" fmla="*/ 2703459 h 2703459"/>
              <a:gd name="connsiteX13" fmla="*/ 2081963 w 6852856"/>
              <a:gd name="connsiteY13" fmla="*/ 2483397 h 2703459"/>
              <a:gd name="connsiteX14" fmla="*/ 2081963 w 6852856"/>
              <a:gd name="connsiteY14" fmla="*/ 2483397 h 2703459"/>
              <a:gd name="connsiteX15" fmla="*/ 3358041 w 6852856"/>
              <a:gd name="connsiteY15" fmla="*/ 1415297 h 2703459"/>
              <a:gd name="connsiteX0" fmla="*/ 5507256 w 6852856"/>
              <a:gd name="connsiteY0" fmla="*/ 0 h 2703459"/>
              <a:gd name="connsiteX1" fmla="*/ 6852856 w 6852856"/>
              <a:gd name="connsiteY1" fmla="*/ 1351730 h 2703459"/>
              <a:gd name="connsiteX2" fmla="*/ 5507256 w 6852856"/>
              <a:gd name="connsiteY2" fmla="*/ 2703459 h 2703459"/>
              <a:gd name="connsiteX3" fmla="*/ 4770893 w 6852856"/>
              <a:gd name="connsiteY3" fmla="*/ 2483397 h 2703459"/>
              <a:gd name="connsiteX4" fmla="*/ 4770893 w 6852856"/>
              <a:gd name="connsiteY4" fmla="*/ 2483397 h 2703459"/>
              <a:gd name="connsiteX5" fmla="*/ 3495098 w 6852856"/>
              <a:gd name="connsiteY5" fmla="*/ 1415582 h 2703459"/>
              <a:gd name="connsiteX6" fmla="*/ 3357758 w 6852856"/>
              <a:gd name="connsiteY6" fmla="*/ 1288733 h 2703459"/>
              <a:gd name="connsiteX7" fmla="*/ 2081679 w 6852856"/>
              <a:gd name="connsiteY7" fmla="*/ 220063 h 2703459"/>
              <a:gd name="connsiteX8" fmla="*/ 2081679 w 6852856"/>
              <a:gd name="connsiteY8" fmla="*/ 220063 h 2703459"/>
              <a:gd name="connsiteX9" fmla="*/ 1345600 w 6852856"/>
              <a:gd name="connsiteY9" fmla="*/ 0 h 2703459"/>
              <a:gd name="connsiteX10" fmla="*/ 0 w 6852856"/>
              <a:gd name="connsiteY10" fmla="*/ 1351730 h 2703459"/>
              <a:gd name="connsiteX11" fmla="*/ 1345600 w 6852856"/>
              <a:gd name="connsiteY11" fmla="*/ 2703459 h 2703459"/>
              <a:gd name="connsiteX12" fmla="*/ 2081963 w 6852856"/>
              <a:gd name="connsiteY12" fmla="*/ 2483397 h 2703459"/>
              <a:gd name="connsiteX13" fmla="*/ 2081963 w 6852856"/>
              <a:gd name="connsiteY13" fmla="*/ 2483397 h 2703459"/>
              <a:gd name="connsiteX14" fmla="*/ 3358041 w 6852856"/>
              <a:gd name="connsiteY14" fmla="*/ 1415297 h 2703459"/>
              <a:gd name="connsiteX0" fmla="*/ 6852856 w 6852856"/>
              <a:gd name="connsiteY0" fmla="*/ 1351730 h 2703459"/>
              <a:gd name="connsiteX1" fmla="*/ 5507256 w 6852856"/>
              <a:gd name="connsiteY1" fmla="*/ 2703459 h 2703459"/>
              <a:gd name="connsiteX2" fmla="*/ 4770893 w 6852856"/>
              <a:gd name="connsiteY2" fmla="*/ 2483397 h 2703459"/>
              <a:gd name="connsiteX3" fmla="*/ 4770893 w 6852856"/>
              <a:gd name="connsiteY3" fmla="*/ 2483397 h 2703459"/>
              <a:gd name="connsiteX4" fmla="*/ 3495098 w 6852856"/>
              <a:gd name="connsiteY4" fmla="*/ 1415582 h 2703459"/>
              <a:gd name="connsiteX5" fmla="*/ 3357758 w 6852856"/>
              <a:gd name="connsiteY5" fmla="*/ 1288733 h 2703459"/>
              <a:gd name="connsiteX6" fmla="*/ 2081679 w 6852856"/>
              <a:gd name="connsiteY6" fmla="*/ 220063 h 2703459"/>
              <a:gd name="connsiteX7" fmla="*/ 2081679 w 6852856"/>
              <a:gd name="connsiteY7" fmla="*/ 220063 h 2703459"/>
              <a:gd name="connsiteX8" fmla="*/ 1345600 w 6852856"/>
              <a:gd name="connsiteY8" fmla="*/ 0 h 2703459"/>
              <a:gd name="connsiteX9" fmla="*/ 0 w 6852856"/>
              <a:gd name="connsiteY9" fmla="*/ 1351730 h 2703459"/>
              <a:gd name="connsiteX10" fmla="*/ 1345600 w 6852856"/>
              <a:gd name="connsiteY10" fmla="*/ 2703459 h 2703459"/>
              <a:gd name="connsiteX11" fmla="*/ 2081963 w 6852856"/>
              <a:gd name="connsiteY11" fmla="*/ 2483397 h 2703459"/>
              <a:gd name="connsiteX12" fmla="*/ 2081963 w 6852856"/>
              <a:gd name="connsiteY12" fmla="*/ 2483397 h 2703459"/>
              <a:gd name="connsiteX13" fmla="*/ 3358041 w 6852856"/>
              <a:gd name="connsiteY13" fmla="*/ 1415297 h 2703459"/>
              <a:gd name="connsiteX0" fmla="*/ 5507256 w 5507256"/>
              <a:gd name="connsiteY0" fmla="*/ 2703459 h 2703459"/>
              <a:gd name="connsiteX1" fmla="*/ 4770893 w 5507256"/>
              <a:gd name="connsiteY1" fmla="*/ 2483397 h 2703459"/>
              <a:gd name="connsiteX2" fmla="*/ 4770893 w 5507256"/>
              <a:gd name="connsiteY2" fmla="*/ 2483397 h 2703459"/>
              <a:gd name="connsiteX3" fmla="*/ 3495098 w 5507256"/>
              <a:gd name="connsiteY3" fmla="*/ 1415582 h 2703459"/>
              <a:gd name="connsiteX4" fmla="*/ 3357758 w 5507256"/>
              <a:gd name="connsiteY4" fmla="*/ 1288733 h 2703459"/>
              <a:gd name="connsiteX5" fmla="*/ 2081679 w 5507256"/>
              <a:gd name="connsiteY5" fmla="*/ 220063 h 2703459"/>
              <a:gd name="connsiteX6" fmla="*/ 2081679 w 5507256"/>
              <a:gd name="connsiteY6" fmla="*/ 220063 h 2703459"/>
              <a:gd name="connsiteX7" fmla="*/ 1345600 w 5507256"/>
              <a:gd name="connsiteY7" fmla="*/ 0 h 2703459"/>
              <a:gd name="connsiteX8" fmla="*/ 0 w 5507256"/>
              <a:gd name="connsiteY8" fmla="*/ 1351730 h 2703459"/>
              <a:gd name="connsiteX9" fmla="*/ 1345600 w 5507256"/>
              <a:gd name="connsiteY9" fmla="*/ 2703459 h 2703459"/>
              <a:gd name="connsiteX10" fmla="*/ 2081963 w 5507256"/>
              <a:gd name="connsiteY10" fmla="*/ 2483397 h 2703459"/>
              <a:gd name="connsiteX11" fmla="*/ 2081963 w 5507256"/>
              <a:gd name="connsiteY11" fmla="*/ 2483397 h 2703459"/>
              <a:gd name="connsiteX12" fmla="*/ 3358041 w 5507256"/>
              <a:gd name="connsiteY12" fmla="*/ 1415297 h 2703459"/>
              <a:gd name="connsiteX0" fmla="*/ 4770893 w 4770893"/>
              <a:gd name="connsiteY0" fmla="*/ 2483397 h 2703459"/>
              <a:gd name="connsiteX1" fmla="*/ 4770893 w 4770893"/>
              <a:gd name="connsiteY1" fmla="*/ 2483397 h 2703459"/>
              <a:gd name="connsiteX2" fmla="*/ 3495098 w 4770893"/>
              <a:gd name="connsiteY2" fmla="*/ 1415582 h 2703459"/>
              <a:gd name="connsiteX3" fmla="*/ 3357758 w 4770893"/>
              <a:gd name="connsiteY3" fmla="*/ 1288733 h 2703459"/>
              <a:gd name="connsiteX4" fmla="*/ 2081679 w 4770893"/>
              <a:gd name="connsiteY4" fmla="*/ 220063 h 2703459"/>
              <a:gd name="connsiteX5" fmla="*/ 2081679 w 4770893"/>
              <a:gd name="connsiteY5" fmla="*/ 220063 h 2703459"/>
              <a:gd name="connsiteX6" fmla="*/ 1345600 w 4770893"/>
              <a:gd name="connsiteY6" fmla="*/ 0 h 2703459"/>
              <a:gd name="connsiteX7" fmla="*/ 0 w 4770893"/>
              <a:gd name="connsiteY7" fmla="*/ 1351730 h 2703459"/>
              <a:gd name="connsiteX8" fmla="*/ 1345600 w 4770893"/>
              <a:gd name="connsiteY8" fmla="*/ 2703459 h 2703459"/>
              <a:gd name="connsiteX9" fmla="*/ 2081963 w 4770893"/>
              <a:gd name="connsiteY9" fmla="*/ 2483397 h 2703459"/>
              <a:gd name="connsiteX10" fmla="*/ 2081963 w 4770893"/>
              <a:gd name="connsiteY10" fmla="*/ 2483397 h 2703459"/>
              <a:gd name="connsiteX11" fmla="*/ 3358041 w 4770893"/>
              <a:gd name="connsiteY11" fmla="*/ 1415297 h 2703459"/>
              <a:gd name="connsiteX0" fmla="*/ 4770893 w 4770893"/>
              <a:gd name="connsiteY0" fmla="*/ 2483397 h 2703459"/>
              <a:gd name="connsiteX1" fmla="*/ 3495098 w 4770893"/>
              <a:gd name="connsiteY1" fmla="*/ 1415582 h 2703459"/>
              <a:gd name="connsiteX2" fmla="*/ 3357758 w 4770893"/>
              <a:gd name="connsiteY2" fmla="*/ 1288733 h 2703459"/>
              <a:gd name="connsiteX3" fmla="*/ 2081679 w 4770893"/>
              <a:gd name="connsiteY3" fmla="*/ 220063 h 2703459"/>
              <a:gd name="connsiteX4" fmla="*/ 2081679 w 4770893"/>
              <a:gd name="connsiteY4" fmla="*/ 220063 h 2703459"/>
              <a:gd name="connsiteX5" fmla="*/ 1345600 w 4770893"/>
              <a:gd name="connsiteY5" fmla="*/ 0 h 2703459"/>
              <a:gd name="connsiteX6" fmla="*/ 0 w 4770893"/>
              <a:gd name="connsiteY6" fmla="*/ 1351730 h 2703459"/>
              <a:gd name="connsiteX7" fmla="*/ 1345600 w 4770893"/>
              <a:gd name="connsiteY7" fmla="*/ 2703459 h 2703459"/>
              <a:gd name="connsiteX8" fmla="*/ 2081963 w 4770893"/>
              <a:gd name="connsiteY8" fmla="*/ 2483397 h 2703459"/>
              <a:gd name="connsiteX9" fmla="*/ 2081963 w 4770893"/>
              <a:gd name="connsiteY9" fmla="*/ 2483397 h 2703459"/>
              <a:gd name="connsiteX10" fmla="*/ 3358041 w 4770893"/>
              <a:gd name="connsiteY10" fmla="*/ 1415297 h 2703459"/>
              <a:gd name="connsiteX0" fmla="*/ 3495098 w 3495098"/>
              <a:gd name="connsiteY0" fmla="*/ 1415582 h 2703459"/>
              <a:gd name="connsiteX1" fmla="*/ 3357758 w 3495098"/>
              <a:gd name="connsiteY1" fmla="*/ 1288733 h 2703459"/>
              <a:gd name="connsiteX2" fmla="*/ 2081679 w 3495098"/>
              <a:gd name="connsiteY2" fmla="*/ 220063 h 2703459"/>
              <a:gd name="connsiteX3" fmla="*/ 2081679 w 3495098"/>
              <a:gd name="connsiteY3" fmla="*/ 220063 h 2703459"/>
              <a:gd name="connsiteX4" fmla="*/ 1345600 w 3495098"/>
              <a:gd name="connsiteY4" fmla="*/ 0 h 2703459"/>
              <a:gd name="connsiteX5" fmla="*/ 0 w 3495098"/>
              <a:gd name="connsiteY5" fmla="*/ 1351730 h 2703459"/>
              <a:gd name="connsiteX6" fmla="*/ 1345600 w 3495098"/>
              <a:gd name="connsiteY6" fmla="*/ 2703459 h 2703459"/>
              <a:gd name="connsiteX7" fmla="*/ 2081963 w 3495098"/>
              <a:gd name="connsiteY7" fmla="*/ 2483397 h 2703459"/>
              <a:gd name="connsiteX8" fmla="*/ 2081963 w 3495098"/>
              <a:gd name="connsiteY8" fmla="*/ 2483397 h 2703459"/>
              <a:gd name="connsiteX9" fmla="*/ 3358041 w 3495098"/>
              <a:gd name="connsiteY9" fmla="*/ 1415297 h 2703459"/>
              <a:gd name="connsiteX0" fmla="*/ 3495098 w 3495098"/>
              <a:gd name="connsiteY0" fmla="*/ 1415582 h 2703459"/>
              <a:gd name="connsiteX1" fmla="*/ 3357758 w 3495098"/>
              <a:gd name="connsiteY1" fmla="*/ 1288733 h 2703459"/>
              <a:gd name="connsiteX2" fmla="*/ 2081679 w 3495098"/>
              <a:gd name="connsiteY2" fmla="*/ 220063 h 2703459"/>
              <a:gd name="connsiteX3" fmla="*/ 2081679 w 3495098"/>
              <a:gd name="connsiteY3" fmla="*/ 220063 h 2703459"/>
              <a:gd name="connsiteX4" fmla="*/ 1345600 w 3495098"/>
              <a:gd name="connsiteY4" fmla="*/ 0 h 2703459"/>
              <a:gd name="connsiteX5" fmla="*/ 0 w 3495098"/>
              <a:gd name="connsiteY5" fmla="*/ 1351730 h 2703459"/>
              <a:gd name="connsiteX6" fmla="*/ 1345600 w 3495098"/>
              <a:gd name="connsiteY6" fmla="*/ 2703459 h 2703459"/>
              <a:gd name="connsiteX7" fmla="*/ 2081963 w 3495098"/>
              <a:gd name="connsiteY7" fmla="*/ 2483397 h 2703459"/>
              <a:gd name="connsiteX8" fmla="*/ 2081963 w 3495098"/>
              <a:gd name="connsiteY8" fmla="*/ 2483397 h 2703459"/>
              <a:gd name="connsiteX0" fmla="*/ 3495098 w 3495098"/>
              <a:gd name="connsiteY0" fmla="*/ 1415582 h 2703459"/>
              <a:gd name="connsiteX1" fmla="*/ 3357758 w 3495098"/>
              <a:gd name="connsiteY1" fmla="*/ 1288733 h 2703459"/>
              <a:gd name="connsiteX2" fmla="*/ 2081679 w 3495098"/>
              <a:gd name="connsiteY2" fmla="*/ 220063 h 2703459"/>
              <a:gd name="connsiteX3" fmla="*/ 2081679 w 3495098"/>
              <a:gd name="connsiteY3" fmla="*/ 220063 h 2703459"/>
              <a:gd name="connsiteX4" fmla="*/ 1345600 w 3495098"/>
              <a:gd name="connsiteY4" fmla="*/ 0 h 2703459"/>
              <a:gd name="connsiteX5" fmla="*/ 0 w 3495098"/>
              <a:gd name="connsiteY5" fmla="*/ 1351730 h 2703459"/>
              <a:gd name="connsiteX6" fmla="*/ 1345600 w 3495098"/>
              <a:gd name="connsiteY6" fmla="*/ 2703459 h 2703459"/>
              <a:gd name="connsiteX7" fmla="*/ 2081963 w 3495098"/>
              <a:gd name="connsiteY7" fmla="*/ 2483397 h 2703459"/>
              <a:gd name="connsiteX0" fmla="*/ 3495098 w 3495098"/>
              <a:gd name="connsiteY0" fmla="*/ 1415582 h 2703459"/>
              <a:gd name="connsiteX1" fmla="*/ 3357758 w 3495098"/>
              <a:gd name="connsiteY1" fmla="*/ 1288733 h 2703459"/>
              <a:gd name="connsiteX2" fmla="*/ 2081679 w 3495098"/>
              <a:gd name="connsiteY2" fmla="*/ 220063 h 2703459"/>
              <a:gd name="connsiteX3" fmla="*/ 2081679 w 3495098"/>
              <a:gd name="connsiteY3" fmla="*/ 220063 h 2703459"/>
              <a:gd name="connsiteX4" fmla="*/ 1345600 w 3495098"/>
              <a:gd name="connsiteY4" fmla="*/ 0 h 2703459"/>
              <a:gd name="connsiteX5" fmla="*/ 0 w 3495098"/>
              <a:gd name="connsiteY5" fmla="*/ 1351730 h 2703459"/>
              <a:gd name="connsiteX6" fmla="*/ 1345600 w 3495098"/>
              <a:gd name="connsiteY6" fmla="*/ 2703459 h 2703459"/>
              <a:gd name="connsiteX0" fmla="*/ 3495098 w 3495098"/>
              <a:gd name="connsiteY0" fmla="*/ 1415582 h 1415582"/>
              <a:gd name="connsiteX1" fmla="*/ 3357758 w 3495098"/>
              <a:gd name="connsiteY1" fmla="*/ 1288733 h 1415582"/>
              <a:gd name="connsiteX2" fmla="*/ 2081679 w 3495098"/>
              <a:gd name="connsiteY2" fmla="*/ 220063 h 1415582"/>
              <a:gd name="connsiteX3" fmla="*/ 2081679 w 3495098"/>
              <a:gd name="connsiteY3" fmla="*/ 220063 h 1415582"/>
              <a:gd name="connsiteX4" fmla="*/ 1345600 w 3495098"/>
              <a:gd name="connsiteY4" fmla="*/ 0 h 1415582"/>
              <a:gd name="connsiteX5" fmla="*/ 0 w 3495098"/>
              <a:gd name="connsiteY5" fmla="*/ 1351730 h 141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5098" h="1415582">
                <a:moveTo>
                  <a:pt x="3495098" y="1415582"/>
                </a:moveTo>
                <a:lnTo>
                  <a:pt x="3357758" y="1288733"/>
                </a:lnTo>
                <a:cubicBezTo>
                  <a:pt x="2410843" y="417605"/>
                  <a:pt x="2081679" y="220063"/>
                  <a:pt x="2081679" y="220063"/>
                </a:cubicBezTo>
                <a:lnTo>
                  <a:pt x="2081679" y="220063"/>
                </a:lnTo>
                <a:cubicBezTo>
                  <a:pt x="1870276" y="80956"/>
                  <a:pt x="1617444" y="0"/>
                  <a:pt x="1345600" y="0"/>
                </a:cubicBezTo>
                <a:cubicBezTo>
                  <a:pt x="602427" y="0"/>
                  <a:pt x="0" y="605171"/>
                  <a:pt x="0" y="1351730"/>
                </a:cubicBezTo>
              </a:path>
            </a:pathLst>
          </a:custGeom>
          <a:noFill/>
          <a:ln w="28575" cap="flat">
            <a:solidFill>
              <a:srgbClr val="008575"/>
            </a:solidFill>
            <a:prstDash val="solid"/>
            <a:miter/>
          </a:ln>
          <a:scene3d>
            <a:camera prst="perspectiveFront"/>
            <a:lightRig rig="threePt" dir="t"/>
          </a:scene3d>
          <a:sp3d>
            <a:bevelB w="139700" prst="softRound"/>
          </a:sp3d>
        </p:spPr>
        <p:txBody>
          <a:bodyPr rtlCol="0" anchor="ctr"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141" name="Top Clover Top">
            <a:extLst>
              <a:ext uri="{FF2B5EF4-FFF2-40B4-BE49-F238E27FC236}">
                <a16:creationId xmlns:a16="http://schemas.microsoft.com/office/drawing/2014/main" id="{2007AFC6-4E40-4772-827E-27CFD315A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4306435" y="1890931"/>
            <a:ext cx="2651723" cy="1042511"/>
          </a:xfrm>
          <a:custGeom>
            <a:avLst/>
            <a:gdLst>
              <a:gd name="connsiteX0" fmla="*/ 3517613 w 6895420"/>
              <a:gd name="connsiteY0" fmla="*/ 1310779 h 2747927"/>
              <a:gd name="connsiteX1" fmla="*/ 4793408 w 6895420"/>
              <a:gd name="connsiteY1" fmla="*/ 242680 h 2747927"/>
              <a:gd name="connsiteX2" fmla="*/ 4793408 w 6895420"/>
              <a:gd name="connsiteY2" fmla="*/ 242680 h 2747927"/>
              <a:gd name="connsiteX3" fmla="*/ 5529771 w 6895420"/>
              <a:gd name="connsiteY3" fmla="*/ 22617 h 2747927"/>
              <a:gd name="connsiteX4" fmla="*/ 6875371 w 6895420"/>
              <a:gd name="connsiteY4" fmla="*/ 1374347 h 2747927"/>
              <a:gd name="connsiteX5" fmla="*/ 5529771 w 6895420"/>
              <a:gd name="connsiteY5" fmla="*/ 2726076 h 2747927"/>
              <a:gd name="connsiteX6" fmla="*/ 4793408 w 6895420"/>
              <a:gd name="connsiteY6" fmla="*/ 2506014 h 2747927"/>
              <a:gd name="connsiteX7" fmla="*/ 4793408 w 6895420"/>
              <a:gd name="connsiteY7" fmla="*/ 2506014 h 2747927"/>
              <a:gd name="connsiteX8" fmla="*/ 3517613 w 6895420"/>
              <a:gd name="connsiteY8" fmla="*/ 1438199 h 2747927"/>
              <a:gd name="connsiteX9" fmla="*/ 3380273 w 6895420"/>
              <a:gd name="connsiteY9" fmla="*/ 1311350 h 2747927"/>
              <a:gd name="connsiteX10" fmla="*/ 2104194 w 6895420"/>
              <a:gd name="connsiteY10" fmla="*/ 242680 h 2747927"/>
              <a:gd name="connsiteX11" fmla="*/ 2104194 w 6895420"/>
              <a:gd name="connsiteY11" fmla="*/ 242680 h 2747927"/>
              <a:gd name="connsiteX12" fmla="*/ 1368115 w 6895420"/>
              <a:gd name="connsiteY12" fmla="*/ 22617 h 2747927"/>
              <a:gd name="connsiteX13" fmla="*/ 22515 w 6895420"/>
              <a:gd name="connsiteY13" fmla="*/ 1374347 h 2747927"/>
              <a:gd name="connsiteX14" fmla="*/ 1368115 w 6895420"/>
              <a:gd name="connsiteY14" fmla="*/ 2726076 h 2747927"/>
              <a:gd name="connsiteX15" fmla="*/ 2104478 w 6895420"/>
              <a:gd name="connsiteY15" fmla="*/ 2506014 h 2747927"/>
              <a:gd name="connsiteX16" fmla="*/ 2104478 w 6895420"/>
              <a:gd name="connsiteY16" fmla="*/ 2506014 h 2747927"/>
              <a:gd name="connsiteX17" fmla="*/ 3380556 w 6895420"/>
              <a:gd name="connsiteY17" fmla="*/ 1437914 h 2747927"/>
              <a:gd name="connsiteX0" fmla="*/ 4770893 w 6852856"/>
              <a:gd name="connsiteY0" fmla="*/ 220063 h 2703459"/>
              <a:gd name="connsiteX1" fmla="*/ 4770893 w 6852856"/>
              <a:gd name="connsiteY1" fmla="*/ 220063 h 2703459"/>
              <a:gd name="connsiteX2" fmla="*/ 5507256 w 6852856"/>
              <a:gd name="connsiteY2" fmla="*/ 0 h 2703459"/>
              <a:gd name="connsiteX3" fmla="*/ 6852856 w 6852856"/>
              <a:gd name="connsiteY3" fmla="*/ 1351730 h 2703459"/>
              <a:gd name="connsiteX4" fmla="*/ 5507256 w 6852856"/>
              <a:gd name="connsiteY4" fmla="*/ 2703459 h 2703459"/>
              <a:gd name="connsiteX5" fmla="*/ 4770893 w 6852856"/>
              <a:gd name="connsiteY5" fmla="*/ 2483397 h 2703459"/>
              <a:gd name="connsiteX6" fmla="*/ 4770893 w 6852856"/>
              <a:gd name="connsiteY6" fmla="*/ 2483397 h 2703459"/>
              <a:gd name="connsiteX7" fmla="*/ 3495098 w 6852856"/>
              <a:gd name="connsiteY7" fmla="*/ 1415582 h 2703459"/>
              <a:gd name="connsiteX8" fmla="*/ 3357758 w 6852856"/>
              <a:gd name="connsiteY8" fmla="*/ 1288733 h 2703459"/>
              <a:gd name="connsiteX9" fmla="*/ 2081679 w 6852856"/>
              <a:gd name="connsiteY9" fmla="*/ 220063 h 2703459"/>
              <a:gd name="connsiteX10" fmla="*/ 2081679 w 6852856"/>
              <a:gd name="connsiteY10" fmla="*/ 220063 h 2703459"/>
              <a:gd name="connsiteX11" fmla="*/ 1345600 w 6852856"/>
              <a:gd name="connsiteY11" fmla="*/ 0 h 2703459"/>
              <a:gd name="connsiteX12" fmla="*/ 0 w 6852856"/>
              <a:gd name="connsiteY12" fmla="*/ 1351730 h 2703459"/>
              <a:gd name="connsiteX13" fmla="*/ 1345600 w 6852856"/>
              <a:gd name="connsiteY13" fmla="*/ 2703459 h 2703459"/>
              <a:gd name="connsiteX14" fmla="*/ 2081963 w 6852856"/>
              <a:gd name="connsiteY14" fmla="*/ 2483397 h 2703459"/>
              <a:gd name="connsiteX15" fmla="*/ 2081963 w 6852856"/>
              <a:gd name="connsiteY15" fmla="*/ 2483397 h 2703459"/>
              <a:gd name="connsiteX16" fmla="*/ 3358041 w 6852856"/>
              <a:gd name="connsiteY16" fmla="*/ 1415297 h 2703459"/>
              <a:gd name="connsiteX0" fmla="*/ 4770893 w 6852856"/>
              <a:gd name="connsiteY0" fmla="*/ 220063 h 2703459"/>
              <a:gd name="connsiteX1" fmla="*/ 5507256 w 6852856"/>
              <a:gd name="connsiteY1" fmla="*/ 0 h 2703459"/>
              <a:gd name="connsiteX2" fmla="*/ 6852856 w 6852856"/>
              <a:gd name="connsiteY2" fmla="*/ 1351730 h 2703459"/>
              <a:gd name="connsiteX3" fmla="*/ 5507256 w 6852856"/>
              <a:gd name="connsiteY3" fmla="*/ 2703459 h 2703459"/>
              <a:gd name="connsiteX4" fmla="*/ 4770893 w 6852856"/>
              <a:gd name="connsiteY4" fmla="*/ 2483397 h 2703459"/>
              <a:gd name="connsiteX5" fmla="*/ 4770893 w 6852856"/>
              <a:gd name="connsiteY5" fmla="*/ 2483397 h 2703459"/>
              <a:gd name="connsiteX6" fmla="*/ 3495098 w 6852856"/>
              <a:gd name="connsiteY6" fmla="*/ 1415582 h 2703459"/>
              <a:gd name="connsiteX7" fmla="*/ 3357758 w 6852856"/>
              <a:gd name="connsiteY7" fmla="*/ 1288733 h 2703459"/>
              <a:gd name="connsiteX8" fmla="*/ 2081679 w 6852856"/>
              <a:gd name="connsiteY8" fmla="*/ 220063 h 2703459"/>
              <a:gd name="connsiteX9" fmla="*/ 2081679 w 6852856"/>
              <a:gd name="connsiteY9" fmla="*/ 220063 h 2703459"/>
              <a:gd name="connsiteX10" fmla="*/ 1345600 w 6852856"/>
              <a:gd name="connsiteY10" fmla="*/ 0 h 2703459"/>
              <a:gd name="connsiteX11" fmla="*/ 0 w 6852856"/>
              <a:gd name="connsiteY11" fmla="*/ 1351730 h 2703459"/>
              <a:gd name="connsiteX12" fmla="*/ 1345600 w 6852856"/>
              <a:gd name="connsiteY12" fmla="*/ 2703459 h 2703459"/>
              <a:gd name="connsiteX13" fmla="*/ 2081963 w 6852856"/>
              <a:gd name="connsiteY13" fmla="*/ 2483397 h 2703459"/>
              <a:gd name="connsiteX14" fmla="*/ 2081963 w 6852856"/>
              <a:gd name="connsiteY14" fmla="*/ 2483397 h 2703459"/>
              <a:gd name="connsiteX15" fmla="*/ 3358041 w 6852856"/>
              <a:gd name="connsiteY15" fmla="*/ 1415297 h 2703459"/>
              <a:gd name="connsiteX0" fmla="*/ 5507256 w 6852856"/>
              <a:gd name="connsiteY0" fmla="*/ 0 h 2703459"/>
              <a:gd name="connsiteX1" fmla="*/ 6852856 w 6852856"/>
              <a:gd name="connsiteY1" fmla="*/ 1351730 h 2703459"/>
              <a:gd name="connsiteX2" fmla="*/ 5507256 w 6852856"/>
              <a:gd name="connsiteY2" fmla="*/ 2703459 h 2703459"/>
              <a:gd name="connsiteX3" fmla="*/ 4770893 w 6852856"/>
              <a:gd name="connsiteY3" fmla="*/ 2483397 h 2703459"/>
              <a:gd name="connsiteX4" fmla="*/ 4770893 w 6852856"/>
              <a:gd name="connsiteY4" fmla="*/ 2483397 h 2703459"/>
              <a:gd name="connsiteX5" fmla="*/ 3495098 w 6852856"/>
              <a:gd name="connsiteY5" fmla="*/ 1415582 h 2703459"/>
              <a:gd name="connsiteX6" fmla="*/ 3357758 w 6852856"/>
              <a:gd name="connsiteY6" fmla="*/ 1288733 h 2703459"/>
              <a:gd name="connsiteX7" fmla="*/ 2081679 w 6852856"/>
              <a:gd name="connsiteY7" fmla="*/ 220063 h 2703459"/>
              <a:gd name="connsiteX8" fmla="*/ 2081679 w 6852856"/>
              <a:gd name="connsiteY8" fmla="*/ 220063 h 2703459"/>
              <a:gd name="connsiteX9" fmla="*/ 1345600 w 6852856"/>
              <a:gd name="connsiteY9" fmla="*/ 0 h 2703459"/>
              <a:gd name="connsiteX10" fmla="*/ 0 w 6852856"/>
              <a:gd name="connsiteY10" fmla="*/ 1351730 h 2703459"/>
              <a:gd name="connsiteX11" fmla="*/ 1345600 w 6852856"/>
              <a:gd name="connsiteY11" fmla="*/ 2703459 h 2703459"/>
              <a:gd name="connsiteX12" fmla="*/ 2081963 w 6852856"/>
              <a:gd name="connsiteY12" fmla="*/ 2483397 h 2703459"/>
              <a:gd name="connsiteX13" fmla="*/ 2081963 w 6852856"/>
              <a:gd name="connsiteY13" fmla="*/ 2483397 h 2703459"/>
              <a:gd name="connsiteX14" fmla="*/ 3358041 w 6852856"/>
              <a:gd name="connsiteY14" fmla="*/ 1415297 h 2703459"/>
              <a:gd name="connsiteX0" fmla="*/ 6852856 w 6852856"/>
              <a:gd name="connsiteY0" fmla="*/ 1351730 h 2703459"/>
              <a:gd name="connsiteX1" fmla="*/ 5507256 w 6852856"/>
              <a:gd name="connsiteY1" fmla="*/ 2703459 h 2703459"/>
              <a:gd name="connsiteX2" fmla="*/ 4770893 w 6852856"/>
              <a:gd name="connsiteY2" fmla="*/ 2483397 h 2703459"/>
              <a:gd name="connsiteX3" fmla="*/ 4770893 w 6852856"/>
              <a:gd name="connsiteY3" fmla="*/ 2483397 h 2703459"/>
              <a:gd name="connsiteX4" fmla="*/ 3495098 w 6852856"/>
              <a:gd name="connsiteY4" fmla="*/ 1415582 h 2703459"/>
              <a:gd name="connsiteX5" fmla="*/ 3357758 w 6852856"/>
              <a:gd name="connsiteY5" fmla="*/ 1288733 h 2703459"/>
              <a:gd name="connsiteX6" fmla="*/ 2081679 w 6852856"/>
              <a:gd name="connsiteY6" fmla="*/ 220063 h 2703459"/>
              <a:gd name="connsiteX7" fmla="*/ 2081679 w 6852856"/>
              <a:gd name="connsiteY7" fmla="*/ 220063 h 2703459"/>
              <a:gd name="connsiteX8" fmla="*/ 1345600 w 6852856"/>
              <a:gd name="connsiteY8" fmla="*/ 0 h 2703459"/>
              <a:gd name="connsiteX9" fmla="*/ 0 w 6852856"/>
              <a:gd name="connsiteY9" fmla="*/ 1351730 h 2703459"/>
              <a:gd name="connsiteX10" fmla="*/ 1345600 w 6852856"/>
              <a:gd name="connsiteY10" fmla="*/ 2703459 h 2703459"/>
              <a:gd name="connsiteX11" fmla="*/ 2081963 w 6852856"/>
              <a:gd name="connsiteY11" fmla="*/ 2483397 h 2703459"/>
              <a:gd name="connsiteX12" fmla="*/ 2081963 w 6852856"/>
              <a:gd name="connsiteY12" fmla="*/ 2483397 h 2703459"/>
              <a:gd name="connsiteX13" fmla="*/ 3358041 w 6852856"/>
              <a:gd name="connsiteY13" fmla="*/ 1415297 h 2703459"/>
              <a:gd name="connsiteX0" fmla="*/ 5507256 w 5507256"/>
              <a:gd name="connsiteY0" fmla="*/ 2703459 h 2703459"/>
              <a:gd name="connsiteX1" fmla="*/ 4770893 w 5507256"/>
              <a:gd name="connsiteY1" fmla="*/ 2483397 h 2703459"/>
              <a:gd name="connsiteX2" fmla="*/ 4770893 w 5507256"/>
              <a:gd name="connsiteY2" fmla="*/ 2483397 h 2703459"/>
              <a:gd name="connsiteX3" fmla="*/ 3495098 w 5507256"/>
              <a:gd name="connsiteY3" fmla="*/ 1415582 h 2703459"/>
              <a:gd name="connsiteX4" fmla="*/ 3357758 w 5507256"/>
              <a:gd name="connsiteY4" fmla="*/ 1288733 h 2703459"/>
              <a:gd name="connsiteX5" fmla="*/ 2081679 w 5507256"/>
              <a:gd name="connsiteY5" fmla="*/ 220063 h 2703459"/>
              <a:gd name="connsiteX6" fmla="*/ 2081679 w 5507256"/>
              <a:gd name="connsiteY6" fmla="*/ 220063 h 2703459"/>
              <a:gd name="connsiteX7" fmla="*/ 1345600 w 5507256"/>
              <a:gd name="connsiteY7" fmla="*/ 0 h 2703459"/>
              <a:gd name="connsiteX8" fmla="*/ 0 w 5507256"/>
              <a:gd name="connsiteY8" fmla="*/ 1351730 h 2703459"/>
              <a:gd name="connsiteX9" fmla="*/ 1345600 w 5507256"/>
              <a:gd name="connsiteY9" fmla="*/ 2703459 h 2703459"/>
              <a:gd name="connsiteX10" fmla="*/ 2081963 w 5507256"/>
              <a:gd name="connsiteY10" fmla="*/ 2483397 h 2703459"/>
              <a:gd name="connsiteX11" fmla="*/ 2081963 w 5507256"/>
              <a:gd name="connsiteY11" fmla="*/ 2483397 h 2703459"/>
              <a:gd name="connsiteX12" fmla="*/ 3358041 w 5507256"/>
              <a:gd name="connsiteY12" fmla="*/ 1415297 h 2703459"/>
              <a:gd name="connsiteX0" fmla="*/ 4770893 w 4770893"/>
              <a:gd name="connsiteY0" fmla="*/ 2483397 h 2703459"/>
              <a:gd name="connsiteX1" fmla="*/ 4770893 w 4770893"/>
              <a:gd name="connsiteY1" fmla="*/ 2483397 h 2703459"/>
              <a:gd name="connsiteX2" fmla="*/ 3495098 w 4770893"/>
              <a:gd name="connsiteY2" fmla="*/ 1415582 h 2703459"/>
              <a:gd name="connsiteX3" fmla="*/ 3357758 w 4770893"/>
              <a:gd name="connsiteY3" fmla="*/ 1288733 h 2703459"/>
              <a:gd name="connsiteX4" fmla="*/ 2081679 w 4770893"/>
              <a:gd name="connsiteY4" fmla="*/ 220063 h 2703459"/>
              <a:gd name="connsiteX5" fmla="*/ 2081679 w 4770893"/>
              <a:gd name="connsiteY5" fmla="*/ 220063 h 2703459"/>
              <a:gd name="connsiteX6" fmla="*/ 1345600 w 4770893"/>
              <a:gd name="connsiteY6" fmla="*/ 0 h 2703459"/>
              <a:gd name="connsiteX7" fmla="*/ 0 w 4770893"/>
              <a:gd name="connsiteY7" fmla="*/ 1351730 h 2703459"/>
              <a:gd name="connsiteX8" fmla="*/ 1345600 w 4770893"/>
              <a:gd name="connsiteY8" fmla="*/ 2703459 h 2703459"/>
              <a:gd name="connsiteX9" fmla="*/ 2081963 w 4770893"/>
              <a:gd name="connsiteY9" fmla="*/ 2483397 h 2703459"/>
              <a:gd name="connsiteX10" fmla="*/ 2081963 w 4770893"/>
              <a:gd name="connsiteY10" fmla="*/ 2483397 h 2703459"/>
              <a:gd name="connsiteX11" fmla="*/ 3358041 w 4770893"/>
              <a:gd name="connsiteY11" fmla="*/ 1415297 h 2703459"/>
              <a:gd name="connsiteX0" fmla="*/ 4770893 w 4770893"/>
              <a:gd name="connsiteY0" fmla="*/ 2483397 h 2703459"/>
              <a:gd name="connsiteX1" fmla="*/ 3495098 w 4770893"/>
              <a:gd name="connsiteY1" fmla="*/ 1415582 h 2703459"/>
              <a:gd name="connsiteX2" fmla="*/ 3357758 w 4770893"/>
              <a:gd name="connsiteY2" fmla="*/ 1288733 h 2703459"/>
              <a:gd name="connsiteX3" fmla="*/ 2081679 w 4770893"/>
              <a:gd name="connsiteY3" fmla="*/ 220063 h 2703459"/>
              <a:gd name="connsiteX4" fmla="*/ 2081679 w 4770893"/>
              <a:gd name="connsiteY4" fmla="*/ 220063 h 2703459"/>
              <a:gd name="connsiteX5" fmla="*/ 1345600 w 4770893"/>
              <a:gd name="connsiteY5" fmla="*/ 0 h 2703459"/>
              <a:gd name="connsiteX6" fmla="*/ 0 w 4770893"/>
              <a:gd name="connsiteY6" fmla="*/ 1351730 h 2703459"/>
              <a:gd name="connsiteX7" fmla="*/ 1345600 w 4770893"/>
              <a:gd name="connsiteY7" fmla="*/ 2703459 h 2703459"/>
              <a:gd name="connsiteX8" fmla="*/ 2081963 w 4770893"/>
              <a:gd name="connsiteY8" fmla="*/ 2483397 h 2703459"/>
              <a:gd name="connsiteX9" fmla="*/ 2081963 w 4770893"/>
              <a:gd name="connsiteY9" fmla="*/ 2483397 h 2703459"/>
              <a:gd name="connsiteX10" fmla="*/ 3358041 w 4770893"/>
              <a:gd name="connsiteY10" fmla="*/ 1415297 h 2703459"/>
              <a:gd name="connsiteX0" fmla="*/ 3495098 w 3495098"/>
              <a:gd name="connsiteY0" fmla="*/ 1415582 h 2703459"/>
              <a:gd name="connsiteX1" fmla="*/ 3357758 w 3495098"/>
              <a:gd name="connsiteY1" fmla="*/ 1288733 h 2703459"/>
              <a:gd name="connsiteX2" fmla="*/ 2081679 w 3495098"/>
              <a:gd name="connsiteY2" fmla="*/ 220063 h 2703459"/>
              <a:gd name="connsiteX3" fmla="*/ 2081679 w 3495098"/>
              <a:gd name="connsiteY3" fmla="*/ 220063 h 2703459"/>
              <a:gd name="connsiteX4" fmla="*/ 1345600 w 3495098"/>
              <a:gd name="connsiteY4" fmla="*/ 0 h 2703459"/>
              <a:gd name="connsiteX5" fmla="*/ 0 w 3495098"/>
              <a:gd name="connsiteY5" fmla="*/ 1351730 h 2703459"/>
              <a:gd name="connsiteX6" fmla="*/ 1345600 w 3495098"/>
              <a:gd name="connsiteY6" fmla="*/ 2703459 h 2703459"/>
              <a:gd name="connsiteX7" fmla="*/ 2081963 w 3495098"/>
              <a:gd name="connsiteY7" fmla="*/ 2483397 h 2703459"/>
              <a:gd name="connsiteX8" fmla="*/ 2081963 w 3495098"/>
              <a:gd name="connsiteY8" fmla="*/ 2483397 h 2703459"/>
              <a:gd name="connsiteX9" fmla="*/ 3358041 w 3495098"/>
              <a:gd name="connsiteY9" fmla="*/ 1415297 h 2703459"/>
              <a:gd name="connsiteX0" fmla="*/ 3495098 w 3495098"/>
              <a:gd name="connsiteY0" fmla="*/ 1415582 h 2703459"/>
              <a:gd name="connsiteX1" fmla="*/ 3357758 w 3495098"/>
              <a:gd name="connsiteY1" fmla="*/ 1288733 h 2703459"/>
              <a:gd name="connsiteX2" fmla="*/ 2081679 w 3495098"/>
              <a:gd name="connsiteY2" fmla="*/ 220063 h 2703459"/>
              <a:gd name="connsiteX3" fmla="*/ 2081679 w 3495098"/>
              <a:gd name="connsiteY3" fmla="*/ 220063 h 2703459"/>
              <a:gd name="connsiteX4" fmla="*/ 1345600 w 3495098"/>
              <a:gd name="connsiteY4" fmla="*/ 0 h 2703459"/>
              <a:gd name="connsiteX5" fmla="*/ 0 w 3495098"/>
              <a:gd name="connsiteY5" fmla="*/ 1351730 h 2703459"/>
              <a:gd name="connsiteX6" fmla="*/ 1345600 w 3495098"/>
              <a:gd name="connsiteY6" fmla="*/ 2703459 h 2703459"/>
              <a:gd name="connsiteX7" fmla="*/ 2081963 w 3495098"/>
              <a:gd name="connsiteY7" fmla="*/ 2483397 h 2703459"/>
              <a:gd name="connsiteX8" fmla="*/ 2081963 w 3495098"/>
              <a:gd name="connsiteY8" fmla="*/ 2483397 h 2703459"/>
              <a:gd name="connsiteX0" fmla="*/ 3495098 w 3495098"/>
              <a:gd name="connsiteY0" fmla="*/ 1415582 h 2703459"/>
              <a:gd name="connsiteX1" fmla="*/ 3357758 w 3495098"/>
              <a:gd name="connsiteY1" fmla="*/ 1288733 h 2703459"/>
              <a:gd name="connsiteX2" fmla="*/ 2081679 w 3495098"/>
              <a:gd name="connsiteY2" fmla="*/ 220063 h 2703459"/>
              <a:gd name="connsiteX3" fmla="*/ 2081679 w 3495098"/>
              <a:gd name="connsiteY3" fmla="*/ 220063 h 2703459"/>
              <a:gd name="connsiteX4" fmla="*/ 1345600 w 3495098"/>
              <a:gd name="connsiteY4" fmla="*/ 0 h 2703459"/>
              <a:gd name="connsiteX5" fmla="*/ 0 w 3495098"/>
              <a:gd name="connsiteY5" fmla="*/ 1351730 h 2703459"/>
              <a:gd name="connsiteX6" fmla="*/ 1345600 w 3495098"/>
              <a:gd name="connsiteY6" fmla="*/ 2703459 h 2703459"/>
              <a:gd name="connsiteX7" fmla="*/ 2081963 w 3495098"/>
              <a:gd name="connsiteY7" fmla="*/ 2483397 h 2703459"/>
              <a:gd name="connsiteX0" fmla="*/ 3495098 w 3495098"/>
              <a:gd name="connsiteY0" fmla="*/ 1415582 h 2703459"/>
              <a:gd name="connsiteX1" fmla="*/ 3357758 w 3495098"/>
              <a:gd name="connsiteY1" fmla="*/ 1288733 h 2703459"/>
              <a:gd name="connsiteX2" fmla="*/ 2081679 w 3495098"/>
              <a:gd name="connsiteY2" fmla="*/ 220063 h 2703459"/>
              <a:gd name="connsiteX3" fmla="*/ 2081679 w 3495098"/>
              <a:gd name="connsiteY3" fmla="*/ 220063 h 2703459"/>
              <a:gd name="connsiteX4" fmla="*/ 1345600 w 3495098"/>
              <a:gd name="connsiteY4" fmla="*/ 0 h 2703459"/>
              <a:gd name="connsiteX5" fmla="*/ 0 w 3495098"/>
              <a:gd name="connsiteY5" fmla="*/ 1351730 h 2703459"/>
              <a:gd name="connsiteX6" fmla="*/ 1345600 w 3495098"/>
              <a:gd name="connsiteY6" fmla="*/ 2703459 h 2703459"/>
              <a:gd name="connsiteX0" fmla="*/ 3495098 w 3495098"/>
              <a:gd name="connsiteY0" fmla="*/ 1415582 h 1415582"/>
              <a:gd name="connsiteX1" fmla="*/ 3357758 w 3495098"/>
              <a:gd name="connsiteY1" fmla="*/ 1288733 h 1415582"/>
              <a:gd name="connsiteX2" fmla="*/ 2081679 w 3495098"/>
              <a:gd name="connsiteY2" fmla="*/ 220063 h 1415582"/>
              <a:gd name="connsiteX3" fmla="*/ 2081679 w 3495098"/>
              <a:gd name="connsiteY3" fmla="*/ 220063 h 1415582"/>
              <a:gd name="connsiteX4" fmla="*/ 1345600 w 3495098"/>
              <a:gd name="connsiteY4" fmla="*/ 0 h 1415582"/>
              <a:gd name="connsiteX5" fmla="*/ 0 w 3495098"/>
              <a:gd name="connsiteY5" fmla="*/ 1351730 h 141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5098" h="1415582">
                <a:moveTo>
                  <a:pt x="3495098" y="1415582"/>
                </a:moveTo>
                <a:lnTo>
                  <a:pt x="3357758" y="1288733"/>
                </a:lnTo>
                <a:cubicBezTo>
                  <a:pt x="2410843" y="417605"/>
                  <a:pt x="2081679" y="220063"/>
                  <a:pt x="2081679" y="220063"/>
                </a:cubicBezTo>
                <a:lnTo>
                  <a:pt x="2081679" y="220063"/>
                </a:lnTo>
                <a:cubicBezTo>
                  <a:pt x="1870276" y="80956"/>
                  <a:pt x="1617444" y="0"/>
                  <a:pt x="1345600" y="0"/>
                </a:cubicBezTo>
                <a:cubicBezTo>
                  <a:pt x="602427" y="0"/>
                  <a:pt x="0" y="605171"/>
                  <a:pt x="0" y="1351730"/>
                </a:cubicBezTo>
              </a:path>
            </a:pathLst>
          </a:custGeom>
          <a:noFill/>
          <a:ln w="28575" cap="flat">
            <a:solidFill>
              <a:srgbClr val="008575"/>
            </a:solidFill>
            <a:prstDash val="solid"/>
            <a:miter/>
          </a:ln>
          <a:scene3d>
            <a:camera prst="perspectiveFront"/>
            <a:lightRig rig="threePt" dir="t"/>
          </a:scene3d>
          <a:sp3d>
            <a:bevelB w="139700" prst="softRound"/>
          </a:sp3d>
        </p:spPr>
        <p:txBody>
          <a:bodyPr rtlCol="0" anchor="ctr"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142" name="Top Clover bottom">
            <a:extLst>
              <a:ext uri="{FF2B5EF4-FFF2-40B4-BE49-F238E27FC236}">
                <a16:creationId xmlns:a16="http://schemas.microsoft.com/office/drawing/2014/main" id="{1BEF4D59-68FE-44DD-A132-6063294E4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 flipV="1">
            <a:off x="5230026" y="1890931"/>
            <a:ext cx="2651723" cy="1042511"/>
          </a:xfrm>
          <a:custGeom>
            <a:avLst/>
            <a:gdLst>
              <a:gd name="connsiteX0" fmla="*/ 3517613 w 6895420"/>
              <a:gd name="connsiteY0" fmla="*/ 1310779 h 2747927"/>
              <a:gd name="connsiteX1" fmla="*/ 4793408 w 6895420"/>
              <a:gd name="connsiteY1" fmla="*/ 242680 h 2747927"/>
              <a:gd name="connsiteX2" fmla="*/ 4793408 w 6895420"/>
              <a:gd name="connsiteY2" fmla="*/ 242680 h 2747927"/>
              <a:gd name="connsiteX3" fmla="*/ 5529771 w 6895420"/>
              <a:gd name="connsiteY3" fmla="*/ 22617 h 2747927"/>
              <a:gd name="connsiteX4" fmla="*/ 6875371 w 6895420"/>
              <a:gd name="connsiteY4" fmla="*/ 1374347 h 2747927"/>
              <a:gd name="connsiteX5" fmla="*/ 5529771 w 6895420"/>
              <a:gd name="connsiteY5" fmla="*/ 2726076 h 2747927"/>
              <a:gd name="connsiteX6" fmla="*/ 4793408 w 6895420"/>
              <a:gd name="connsiteY6" fmla="*/ 2506014 h 2747927"/>
              <a:gd name="connsiteX7" fmla="*/ 4793408 w 6895420"/>
              <a:gd name="connsiteY7" fmla="*/ 2506014 h 2747927"/>
              <a:gd name="connsiteX8" fmla="*/ 3517613 w 6895420"/>
              <a:gd name="connsiteY8" fmla="*/ 1438199 h 2747927"/>
              <a:gd name="connsiteX9" fmla="*/ 3380273 w 6895420"/>
              <a:gd name="connsiteY9" fmla="*/ 1311350 h 2747927"/>
              <a:gd name="connsiteX10" fmla="*/ 2104194 w 6895420"/>
              <a:gd name="connsiteY10" fmla="*/ 242680 h 2747927"/>
              <a:gd name="connsiteX11" fmla="*/ 2104194 w 6895420"/>
              <a:gd name="connsiteY11" fmla="*/ 242680 h 2747927"/>
              <a:gd name="connsiteX12" fmla="*/ 1368115 w 6895420"/>
              <a:gd name="connsiteY12" fmla="*/ 22617 h 2747927"/>
              <a:gd name="connsiteX13" fmla="*/ 22515 w 6895420"/>
              <a:gd name="connsiteY13" fmla="*/ 1374347 h 2747927"/>
              <a:gd name="connsiteX14" fmla="*/ 1368115 w 6895420"/>
              <a:gd name="connsiteY14" fmla="*/ 2726076 h 2747927"/>
              <a:gd name="connsiteX15" fmla="*/ 2104478 w 6895420"/>
              <a:gd name="connsiteY15" fmla="*/ 2506014 h 2747927"/>
              <a:gd name="connsiteX16" fmla="*/ 2104478 w 6895420"/>
              <a:gd name="connsiteY16" fmla="*/ 2506014 h 2747927"/>
              <a:gd name="connsiteX17" fmla="*/ 3380556 w 6895420"/>
              <a:gd name="connsiteY17" fmla="*/ 1437914 h 2747927"/>
              <a:gd name="connsiteX0" fmla="*/ 4770893 w 6852856"/>
              <a:gd name="connsiteY0" fmla="*/ 220063 h 2703459"/>
              <a:gd name="connsiteX1" fmla="*/ 4770893 w 6852856"/>
              <a:gd name="connsiteY1" fmla="*/ 220063 h 2703459"/>
              <a:gd name="connsiteX2" fmla="*/ 5507256 w 6852856"/>
              <a:gd name="connsiteY2" fmla="*/ 0 h 2703459"/>
              <a:gd name="connsiteX3" fmla="*/ 6852856 w 6852856"/>
              <a:gd name="connsiteY3" fmla="*/ 1351730 h 2703459"/>
              <a:gd name="connsiteX4" fmla="*/ 5507256 w 6852856"/>
              <a:gd name="connsiteY4" fmla="*/ 2703459 h 2703459"/>
              <a:gd name="connsiteX5" fmla="*/ 4770893 w 6852856"/>
              <a:gd name="connsiteY5" fmla="*/ 2483397 h 2703459"/>
              <a:gd name="connsiteX6" fmla="*/ 4770893 w 6852856"/>
              <a:gd name="connsiteY6" fmla="*/ 2483397 h 2703459"/>
              <a:gd name="connsiteX7" fmla="*/ 3495098 w 6852856"/>
              <a:gd name="connsiteY7" fmla="*/ 1415582 h 2703459"/>
              <a:gd name="connsiteX8" fmla="*/ 3357758 w 6852856"/>
              <a:gd name="connsiteY8" fmla="*/ 1288733 h 2703459"/>
              <a:gd name="connsiteX9" fmla="*/ 2081679 w 6852856"/>
              <a:gd name="connsiteY9" fmla="*/ 220063 h 2703459"/>
              <a:gd name="connsiteX10" fmla="*/ 2081679 w 6852856"/>
              <a:gd name="connsiteY10" fmla="*/ 220063 h 2703459"/>
              <a:gd name="connsiteX11" fmla="*/ 1345600 w 6852856"/>
              <a:gd name="connsiteY11" fmla="*/ 0 h 2703459"/>
              <a:gd name="connsiteX12" fmla="*/ 0 w 6852856"/>
              <a:gd name="connsiteY12" fmla="*/ 1351730 h 2703459"/>
              <a:gd name="connsiteX13" fmla="*/ 1345600 w 6852856"/>
              <a:gd name="connsiteY13" fmla="*/ 2703459 h 2703459"/>
              <a:gd name="connsiteX14" fmla="*/ 2081963 w 6852856"/>
              <a:gd name="connsiteY14" fmla="*/ 2483397 h 2703459"/>
              <a:gd name="connsiteX15" fmla="*/ 2081963 w 6852856"/>
              <a:gd name="connsiteY15" fmla="*/ 2483397 h 2703459"/>
              <a:gd name="connsiteX16" fmla="*/ 3358041 w 6852856"/>
              <a:gd name="connsiteY16" fmla="*/ 1415297 h 2703459"/>
              <a:gd name="connsiteX0" fmla="*/ 4770893 w 6852856"/>
              <a:gd name="connsiteY0" fmla="*/ 220063 h 2703459"/>
              <a:gd name="connsiteX1" fmla="*/ 5507256 w 6852856"/>
              <a:gd name="connsiteY1" fmla="*/ 0 h 2703459"/>
              <a:gd name="connsiteX2" fmla="*/ 6852856 w 6852856"/>
              <a:gd name="connsiteY2" fmla="*/ 1351730 h 2703459"/>
              <a:gd name="connsiteX3" fmla="*/ 5507256 w 6852856"/>
              <a:gd name="connsiteY3" fmla="*/ 2703459 h 2703459"/>
              <a:gd name="connsiteX4" fmla="*/ 4770893 w 6852856"/>
              <a:gd name="connsiteY4" fmla="*/ 2483397 h 2703459"/>
              <a:gd name="connsiteX5" fmla="*/ 4770893 w 6852856"/>
              <a:gd name="connsiteY5" fmla="*/ 2483397 h 2703459"/>
              <a:gd name="connsiteX6" fmla="*/ 3495098 w 6852856"/>
              <a:gd name="connsiteY6" fmla="*/ 1415582 h 2703459"/>
              <a:gd name="connsiteX7" fmla="*/ 3357758 w 6852856"/>
              <a:gd name="connsiteY7" fmla="*/ 1288733 h 2703459"/>
              <a:gd name="connsiteX8" fmla="*/ 2081679 w 6852856"/>
              <a:gd name="connsiteY8" fmla="*/ 220063 h 2703459"/>
              <a:gd name="connsiteX9" fmla="*/ 2081679 w 6852856"/>
              <a:gd name="connsiteY9" fmla="*/ 220063 h 2703459"/>
              <a:gd name="connsiteX10" fmla="*/ 1345600 w 6852856"/>
              <a:gd name="connsiteY10" fmla="*/ 0 h 2703459"/>
              <a:gd name="connsiteX11" fmla="*/ 0 w 6852856"/>
              <a:gd name="connsiteY11" fmla="*/ 1351730 h 2703459"/>
              <a:gd name="connsiteX12" fmla="*/ 1345600 w 6852856"/>
              <a:gd name="connsiteY12" fmla="*/ 2703459 h 2703459"/>
              <a:gd name="connsiteX13" fmla="*/ 2081963 w 6852856"/>
              <a:gd name="connsiteY13" fmla="*/ 2483397 h 2703459"/>
              <a:gd name="connsiteX14" fmla="*/ 2081963 w 6852856"/>
              <a:gd name="connsiteY14" fmla="*/ 2483397 h 2703459"/>
              <a:gd name="connsiteX15" fmla="*/ 3358041 w 6852856"/>
              <a:gd name="connsiteY15" fmla="*/ 1415297 h 2703459"/>
              <a:gd name="connsiteX0" fmla="*/ 5507256 w 6852856"/>
              <a:gd name="connsiteY0" fmla="*/ 0 h 2703459"/>
              <a:gd name="connsiteX1" fmla="*/ 6852856 w 6852856"/>
              <a:gd name="connsiteY1" fmla="*/ 1351730 h 2703459"/>
              <a:gd name="connsiteX2" fmla="*/ 5507256 w 6852856"/>
              <a:gd name="connsiteY2" fmla="*/ 2703459 h 2703459"/>
              <a:gd name="connsiteX3" fmla="*/ 4770893 w 6852856"/>
              <a:gd name="connsiteY3" fmla="*/ 2483397 h 2703459"/>
              <a:gd name="connsiteX4" fmla="*/ 4770893 w 6852856"/>
              <a:gd name="connsiteY4" fmla="*/ 2483397 h 2703459"/>
              <a:gd name="connsiteX5" fmla="*/ 3495098 w 6852856"/>
              <a:gd name="connsiteY5" fmla="*/ 1415582 h 2703459"/>
              <a:gd name="connsiteX6" fmla="*/ 3357758 w 6852856"/>
              <a:gd name="connsiteY6" fmla="*/ 1288733 h 2703459"/>
              <a:gd name="connsiteX7" fmla="*/ 2081679 w 6852856"/>
              <a:gd name="connsiteY7" fmla="*/ 220063 h 2703459"/>
              <a:gd name="connsiteX8" fmla="*/ 2081679 w 6852856"/>
              <a:gd name="connsiteY8" fmla="*/ 220063 h 2703459"/>
              <a:gd name="connsiteX9" fmla="*/ 1345600 w 6852856"/>
              <a:gd name="connsiteY9" fmla="*/ 0 h 2703459"/>
              <a:gd name="connsiteX10" fmla="*/ 0 w 6852856"/>
              <a:gd name="connsiteY10" fmla="*/ 1351730 h 2703459"/>
              <a:gd name="connsiteX11" fmla="*/ 1345600 w 6852856"/>
              <a:gd name="connsiteY11" fmla="*/ 2703459 h 2703459"/>
              <a:gd name="connsiteX12" fmla="*/ 2081963 w 6852856"/>
              <a:gd name="connsiteY12" fmla="*/ 2483397 h 2703459"/>
              <a:gd name="connsiteX13" fmla="*/ 2081963 w 6852856"/>
              <a:gd name="connsiteY13" fmla="*/ 2483397 h 2703459"/>
              <a:gd name="connsiteX14" fmla="*/ 3358041 w 6852856"/>
              <a:gd name="connsiteY14" fmla="*/ 1415297 h 2703459"/>
              <a:gd name="connsiteX0" fmla="*/ 6852856 w 6852856"/>
              <a:gd name="connsiteY0" fmla="*/ 1351730 h 2703459"/>
              <a:gd name="connsiteX1" fmla="*/ 5507256 w 6852856"/>
              <a:gd name="connsiteY1" fmla="*/ 2703459 h 2703459"/>
              <a:gd name="connsiteX2" fmla="*/ 4770893 w 6852856"/>
              <a:gd name="connsiteY2" fmla="*/ 2483397 h 2703459"/>
              <a:gd name="connsiteX3" fmla="*/ 4770893 w 6852856"/>
              <a:gd name="connsiteY3" fmla="*/ 2483397 h 2703459"/>
              <a:gd name="connsiteX4" fmla="*/ 3495098 w 6852856"/>
              <a:gd name="connsiteY4" fmla="*/ 1415582 h 2703459"/>
              <a:gd name="connsiteX5" fmla="*/ 3357758 w 6852856"/>
              <a:gd name="connsiteY5" fmla="*/ 1288733 h 2703459"/>
              <a:gd name="connsiteX6" fmla="*/ 2081679 w 6852856"/>
              <a:gd name="connsiteY6" fmla="*/ 220063 h 2703459"/>
              <a:gd name="connsiteX7" fmla="*/ 2081679 w 6852856"/>
              <a:gd name="connsiteY7" fmla="*/ 220063 h 2703459"/>
              <a:gd name="connsiteX8" fmla="*/ 1345600 w 6852856"/>
              <a:gd name="connsiteY8" fmla="*/ 0 h 2703459"/>
              <a:gd name="connsiteX9" fmla="*/ 0 w 6852856"/>
              <a:gd name="connsiteY9" fmla="*/ 1351730 h 2703459"/>
              <a:gd name="connsiteX10" fmla="*/ 1345600 w 6852856"/>
              <a:gd name="connsiteY10" fmla="*/ 2703459 h 2703459"/>
              <a:gd name="connsiteX11" fmla="*/ 2081963 w 6852856"/>
              <a:gd name="connsiteY11" fmla="*/ 2483397 h 2703459"/>
              <a:gd name="connsiteX12" fmla="*/ 2081963 w 6852856"/>
              <a:gd name="connsiteY12" fmla="*/ 2483397 h 2703459"/>
              <a:gd name="connsiteX13" fmla="*/ 3358041 w 6852856"/>
              <a:gd name="connsiteY13" fmla="*/ 1415297 h 2703459"/>
              <a:gd name="connsiteX0" fmla="*/ 5507256 w 5507256"/>
              <a:gd name="connsiteY0" fmla="*/ 2703459 h 2703459"/>
              <a:gd name="connsiteX1" fmla="*/ 4770893 w 5507256"/>
              <a:gd name="connsiteY1" fmla="*/ 2483397 h 2703459"/>
              <a:gd name="connsiteX2" fmla="*/ 4770893 w 5507256"/>
              <a:gd name="connsiteY2" fmla="*/ 2483397 h 2703459"/>
              <a:gd name="connsiteX3" fmla="*/ 3495098 w 5507256"/>
              <a:gd name="connsiteY3" fmla="*/ 1415582 h 2703459"/>
              <a:gd name="connsiteX4" fmla="*/ 3357758 w 5507256"/>
              <a:gd name="connsiteY4" fmla="*/ 1288733 h 2703459"/>
              <a:gd name="connsiteX5" fmla="*/ 2081679 w 5507256"/>
              <a:gd name="connsiteY5" fmla="*/ 220063 h 2703459"/>
              <a:gd name="connsiteX6" fmla="*/ 2081679 w 5507256"/>
              <a:gd name="connsiteY6" fmla="*/ 220063 h 2703459"/>
              <a:gd name="connsiteX7" fmla="*/ 1345600 w 5507256"/>
              <a:gd name="connsiteY7" fmla="*/ 0 h 2703459"/>
              <a:gd name="connsiteX8" fmla="*/ 0 w 5507256"/>
              <a:gd name="connsiteY8" fmla="*/ 1351730 h 2703459"/>
              <a:gd name="connsiteX9" fmla="*/ 1345600 w 5507256"/>
              <a:gd name="connsiteY9" fmla="*/ 2703459 h 2703459"/>
              <a:gd name="connsiteX10" fmla="*/ 2081963 w 5507256"/>
              <a:gd name="connsiteY10" fmla="*/ 2483397 h 2703459"/>
              <a:gd name="connsiteX11" fmla="*/ 2081963 w 5507256"/>
              <a:gd name="connsiteY11" fmla="*/ 2483397 h 2703459"/>
              <a:gd name="connsiteX12" fmla="*/ 3358041 w 5507256"/>
              <a:gd name="connsiteY12" fmla="*/ 1415297 h 2703459"/>
              <a:gd name="connsiteX0" fmla="*/ 4770893 w 4770893"/>
              <a:gd name="connsiteY0" fmla="*/ 2483397 h 2703459"/>
              <a:gd name="connsiteX1" fmla="*/ 4770893 w 4770893"/>
              <a:gd name="connsiteY1" fmla="*/ 2483397 h 2703459"/>
              <a:gd name="connsiteX2" fmla="*/ 3495098 w 4770893"/>
              <a:gd name="connsiteY2" fmla="*/ 1415582 h 2703459"/>
              <a:gd name="connsiteX3" fmla="*/ 3357758 w 4770893"/>
              <a:gd name="connsiteY3" fmla="*/ 1288733 h 2703459"/>
              <a:gd name="connsiteX4" fmla="*/ 2081679 w 4770893"/>
              <a:gd name="connsiteY4" fmla="*/ 220063 h 2703459"/>
              <a:gd name="connsiteX5" fmla="*/ 2081679 w 4770893"/>
              <a:gd name="connsiteY5" fmla="*/ 220063 h 2703459"/>
              <a:gd name="connsiteX6" fmla="*/ 1345600 w 4770893"/>
              <a:gd name="connsiteY6" fmla="*/ 0 h 2703459"/>
              <a:gd name="connsiteX7" fmla="*/ 0 w 4770893"/>
              <a:gd name="connsiteY7" fmla="*/ 1351730 h 2703459"/>
              <a:gd name="connsiteX8" fmla="*/ 1345600 w 4770893"/>
              <a:gd name="connsiteY8" fmla="*/ 2703459 h 2703459"/>
              <a:gd name="connsiteX9" fmla="*/ 2081963 w 4770893"/>
              <a:gd name="connsiteY9" fmla="*/ 2483397 h 2703459"/>
              <a:gd name="connsiteX10" fmla="*/ 2081963 w 4770893"/>
              <a:gd name="connsiteY10" fmla="*/ 2483397 h 2703459"/>
              <a:gd name="connsiteX11" fmla="*/ 3358041 w 4770893"/>
              <a:gd name="connsiteY11" fmla="*/ 1415297 h 2703459"/>
              <a:gd name="connsiteX0" fmla="*/ 4770893 w 4770893"/>
              <a:gd name="connsiteY0" fmla="*/ 2483397 h 2703459"/>
              <a:gd name="connsiteX1" fmla="*/ 3495098 w 4770893"/>
              <a:gd name="connsiteY1" fmla="*/ 1415582 h 2703459"/>
              <a:gd name="connsiteX2" fmla="*/ 3357758 w 4770893"/>
              <a:gd name="connsiteY2" fmla="*/ 1288733 h 2703459"/>
              <a:gd name="connsiteX3" fmla="*/ 2081679 w 4770893"/>
              <a:gd name="connsiteY3" fmla="*/ 220063 h 2703459"/>
              <a:gd name="connsiteX4" fmla="*/ 2081679 w 4770893"/>
              <a:gd name="connsiteY4" fmla="*/ 220063 h 2703459"/>
              <a:gd name="connsiteX5" fmla="*/ 1345600 w 4770893"/>
              <a:gd name="connsiteY5" fmla="*/ 0 h 2703459"/>
              <a:gd name="connsiteX6" fmla="*/ 0 w 4770893"/>
              <a:gd name="connsiteY6" fmla="*/ 1351730 h 2703459"/>
              <a:gd name="connsiteX7" fmla="*/ 1345600 w 4770893"/>
              <a:gd name="connsiteY7" fmla="*/ 2703459 h 2703459"/>
              <a:gd name="connsiteX8" fmla="*/ 2081963 w 4770893"/>
              <a:gd name="connsiteY8" fmla="*/ 2483397 h 2703459"/>
              <a:gd name="connsiteX9" fmla="*/ 2081963 w 4770893"/>
              <a:gd name="connsiteY9" fmla="*/ 2483397 h 2703459"/>
              <a:gd name="connsiteX10" fmla="*/ 3358041 w 4770893"/>
              <a:gd name="connsiteY10" fmla="*/ 1415297 h 2703459"/>
              <a:gd name="connsiteX0" fmla="*/ 3495098 w 3495098"/>
              <a:gd name="connsiteY0" fmla="*/ 1415582 h 2703459"/>
              <a:gd name="connsiteX1" fmla="*/ 3357758 w 3495098"/>
              <a:gd name="connsiteY1" fmla="*/ 1288733 h 2703459"/>
              <a:gd name="connsiteX2" fmla="*/ 2081679 w 3495098"/>
              <a:gd name="connsiteY2" fmla="*/ 220063 h 2703459"/>
              <a:gd name="connsiteX3" fmla="*/ 2081679 w 3495098"/>
              <a:gd name="connsiteY3" fmla="*/ 220063 h 2703459"/>
              <a:gd name="connsiteX4" fmla="*/ 1345600 w 3495098"/>
              <a:gd name="connsiteY4" fmla="*/ 0 h 2703459"/>
              <a:gd name="connsiteX5" fmla="*/ 0 w 3495098"/>
              <a:gd name="connsiteY5" fmla="*/ 1351730 h 2703459"/>
              <a:gd name="connsiteX6" fmla="*/ 1345600 w 3495098"/>
              <a:gd name="connsiteY6" fmla="*/ 2703459 h 2703459"/>
              <a:gd name="connsiteX7" fmla="*/ 2081963 w 3495098"/>
              <a:gd name="connsiteY7" fmla="*/ 2483397 h 2703459"/>
              <a:gd name="connsiteX8" fmla="*/ 2081963 w 3495098"/>
              <a:gd name="connsiteY8" fmla="*/ 2483397 h 2703459"/>
              <a:gd name="connsiteX9" fmla="*/ 3358041 w 3495098"/>
              <a:gd name="connsiteY9" fmla="*/ 1415297 h 2703459"/>
              <a:gd name="connsiteX0" fmla="*/ 3495098 w 3495098"/>
              <a:gd name="connsiteY0" fmla="*/ 1415582 h 2703459"/>
              <a:gd name="connsiteX1" fmla="*/ 3357758 w 3495098"/>
              <a:gd name="connsiteY1" fmla="*/ 1288733 h 2703459"/>
              <a:gd name="connsiteX2" fmla="*/ 2081679 w 3495098"/>
              <a:gd name="connsiteY2" fmla="*/ 220063 h 2703459"/>
              <a:gd name="connsiteX3" fmla="*/ 2081679 w 3495098"/>
              <a:gd name="connsiteY3" fmla="*/ 220063 h 2703459"/>
              <a:gd name="connsiteX4" fmla="*/ 1345600 w 3495098"/>
              <a:gd name="connsiteY4" fmla="*/ 0 h 2703459"/>
              <a:gd name="connsiteX5" fmla="*/ 0 w 3495098"/>
              <a:gd name="connsiteY5" fmla="*/ 1351730 h 2703459"/>
              <a:gd name="connsiteX6" fmla="*/ 1345600 w 3495098"/>
              <a:gd name="connsiteY6" fmla="*/ 2703459 h 2703459"/>
              <a:gd name="connsiteX7" fmla="*/ 2081963 w 3495098"/>
              <a:gd name="connsiteY7" fmla="*/ 2483397 h 2703459"/>
              <a:gd name="connsiteX8" fmla="*/ 2081963 w 3495098"/>
              <a:gd name="connsiteY8" fmla="*/ 2483397 h 2703459"/>
              <a:gd name="connsiteX0" fmla="*/ 3495098 w 3495098"/>
              <a:gd name="connsiteY0" fmla="*/ 1415582 h 2703459"/>
              <a:gd name="connsiteX1" fmla="*/ 3357758 w 3495098"/>
              <a:gd name="connsiteY1" fmla="*/ 1288733 h 2703459"/>
              <a:gd name="connsiteX2" fmla="*/ 2081679 w 3495098"/>
              <a:gd name="connsiteY2" fmla="*/ 220063 h 2703459"/>
              <a:gd name="connsiteX3" fmla="*/ 2081679 w 3495098"/>
              <a:gd name="connsiteY3" fmla="*/ 220063 h 2703459"/>
              <a:gd name="connsiteX4" fmla="*/ 1345600 w 3495098"/>
              <a:gd name="connsiteY4" fmla="*/ 0 h 2703459"/>
              <a:gd name="connsiteX5" fmla="*/ 0 w 3495098"/>
              <a:gd name="connsiteY5" fmla="*/ 1351730 h 2703459"/>
              <a:gd name="connsiteX6" fmla="*/ 1345600 w 3495098"/>
              <a:gd name="connsiteY6" fmla="*/ 2703459 h 2703459"/>
              <a:gd name="connsiteX7" fmla="*/ 2081963 w 3495098"/>
              <a:gd name="connsiteY7" fmla="*/ 2483397 h 2703459"/>
              <a:gd name="connsiteX0" fmla="*/ 3495098 w 3495098"/>
              <a:gd name="connsiteY0" fmla="*/ 1415582 h 2703459"/>
              <a:gd name="connsiteX1" fmla="*/ 3357758 w 3495098"/>
              <a:gd name="connsiteY1" fmla="*/ 1288733 h 2703459"/>
              <a:gd name="connsiteX2" fmla="*/ 2081679 w 3495098"/>
              <a:gd name="connsiteY2" fmla="*/ 220063 h 2703459"/>
              <a:gd name="connsiteX3" fmla="*/ 2081679 w 3495098"/>
              <a:gd name="connsiteY3" fmla="*/ 220063 h 2703459"/>
              <a:gd name="connsiteX4" fmla="*/ 1345600 w 3495098"/>
              <a:gd name="connsiteY4" fmla="*/ 0 h 2703459"/>
              <a:gd name="connsiteX5" fmla="*/ 0 w 3495098"/>
              <a:gd name="connsiteY5" fmla="*/ 1351730 h 2703459"/>
              <a:gd name="connsiteX6" fmla="*/ 1345600 w 3495098"/>
              <a:gd name="connsiteY6" fmla="*/ 2703459 h 2703459"/>
              <a:gd name="connsiteX0" fmla="*/ 3495098 w 3495098"/>
              <a:gd name="connsiteY0" fmla="*/ 1415582 h 1415582"/>
              <a:gd name="connsiteX1" fmla="*/ 3357758 w 3495098"/>
              <a:gd name="connsiteY1" fmla="*/ 1288733 h 1415582"/>
              <a:gd name="connsiteX2" fmla="*/ 2081679 w 3495098"/>
              <a:gd name="connsiteY2" fmla="*/ 220063 h 1415582"/>
              <a:gd name="connsiteX3" fmla="*/ 2081679 w 3495098"/>
              <a:gd name="connsiteY3" fmla="*/ 220063 h 1415582"/>
              <a:gd name="connsiteX4" fmla="*/ 1345600 w 3495098"/>
              <a:gd name="connsiteY4" fmla="*/ 0 h 1415582"/>
              <a:gd name="connsiteX5" fmla="*/ 0 w 3495098"/>
              <a:gd name="connsiteY5" fmla="*/ 1351730 h 141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5098" h="1415582">
                <a:moveTo>
                  <a:pt x="3495098" y="1415582"/>
                </a:moveTo>
                <a:lnTo>
                  <a:pt x="3357758" y="1288733"/>
                </a:lnTo>
                <a:cubicBezTo>
                  <a:pt x="2410843" y="417605"/>
                  <a:pt x="2081679" y="220063"/>
                  <a:pt x="2081679" y="220063"/>
                </a:cubicBezTo>
                <a:lnTo>
                  <a:pt x="2081679" y="220063"/>
                </a:lnTo>
                <a:cubicBezTo>
                  <a:pt x="1870276" y="80956"/>
                  <a:pt x="1617444" y="0"/>
                  <a:pt x="1345600" y="0"/>
                </a:cubicBezTo>
                <a:cubicBezTo>
                  <a:pt x="602427" y="0"/>
                  <a:pt x="0" y="605171"/>
                  <a:pt x="0" y="1351730"/>
                </a:cubicBezTo>
              </a:path>
            </a:pathLst>
          </a:custGeom>
          <a:noFill/>
          <a:ln w="28575" cap="flat">
            <a:solidFill>
              <a:srgbClr val="008575"/>
            </a:solidFill>
            <a:prstDash val="solid"/>
            <a:miter/>
          </a:ln>
          <a:scene3d>
            <a:camera prst="perspectiveFront"/>
            <a:lightRig rig="threePt" dir="t"/>
          </a:scene3d>
          <a:sp3d>
            <a:bevelB w="139700" prst="softRound"/>
          </a:sp3d>
        </p:spPr>
        <p:txBody>
          <a:bodyPr rtlCol="0" anchor="ctr"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143" name="GREY GLOW">
            <a:extLst>
              <a:ext uri="{FF2B5EF4-FFF2-40B4-BE49-F238E27FC236}">
                <a16:creationId xmlns:a16="http://schemas.microsoft.com/office/drawing/2014/main" id="{E243583D-F137-473D-9E95-E9B032BE4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055158" y="2536113"/>
            <a:ext cx="2070355" cy="2070348"/>
          </a:xfrm>
          <a:prstGeom prst="ellipse">
            <a:avLst/>
          </a:prstGeom>
          <a:gradFill flip="none" rotWithShape="1">
            <a:gsLst>
              <a:gs pos="44000">
                <a:srgbClr val="E7E6E6"/>
              </a:gs>
              <a:gs pos="100000">
                <a:srgbClr val="E7E6E6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  <a:scene3d>
            <a:camera prst="perspectiveFront"/>
            <a:lightRig rig="threePt" dir="t"/>
          </a:scene3d>
        </p:spPr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4" name="Isosceles Triangle 143" descr="Arrow point">
            <a:extLst>
              <a:ext uri="{FF2B5EF4-FFF2-40B4-BE49-F238E27FC236}">
                <a16:creationId xmlns:a16="http://schemas.microsoft.com/office/drawing/2014/main" id="{9C51D5DD-E1F9-46AD-BD3C-42641FB6DA8D}"/>
              </a:ext>
            </a:extLst>
          </p:cNvPr>
          <p:cNvSpPr/>
          <p:nvPr/>
        </p:nvSpPr>
        <p:spPr bwMode="auto">
          <a:xfrm rot="2813211">
            <a:off x="5526272" y="4012521"/>
            <a:ext cx="158963" cy="197247"/>
          </a:xfrm>
          <a:prstGeom prst="triangle">
            <a:avLst/>
          </a:prstGeom>
          <a:solidFill>
            <a:srgbClr val="008272">
              <a:lumMod val="75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5" name="Title 1">
            <a:extLst>
              <a:ext uri="{FF2B5EF4-FFF2-40B4-BE49-F238E27FC236}">
                <a16:creationId xmlns:a16="http://schemas.microsoft.com/office/drawing/2014/main" id="{BA815630-9692-4355-A1D6-9EB7090874CE}"/>
              </a:ext>
            </a:extLst>
          </p:cNvPr>
          <p:cNvSpPr txBox="1">
            <a:spLocks/>
          </p:cNvSpPr>
          <p:nvPr/>
        </p:nvSpPr>
        <p:spPr>
          <a:xfrm>
            <a:off x="357820" y="562061"/>
            <a:ext cx="11306469" cy="397545"/>
          </a:xfrm>
          <a:prstGeom prst="rect">
            <a:avLst/>
          </a:prstGeo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gradFill>
                  <a:gsLst>
                    <a:gs pos="2917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45" b="0" i="0" u="none" strike="noStrike" kern="1200" cap="none" spc="-49" normalizeH="0" baseline="0" noProof="0">
              <a:ln w="3175">
                <a:noFill/>
              </a:ln>
              <a:gradFill>
                <a:gsLst>
                  <a:gs pos="2917">
                    <a:srgbClr val="3C3C41"/>
                  </a:gs>
                  <a:gs pos="100000">
                    <a:srgbClr val="3C3C41"/>
                  </a:gs>
                </a:gsLst>
                <a:lin ang="5400000" scaled="0"/>
              </a:gradFill>
              <a:effectLst/>
              <a:uLnTx/>
              <a:uFillTx/>
              <a:latin typeface="Segoe UI Semibold"/>
              <a:ea typeface="+mn-ea"/>
              <a:cs typeface="Segoe UI" pitchFamily="34" charset="0"/>
            </a:endParaRPr>
          </a:p>
        </p:txBody>
      </p:sp>
      <p:pic>
        <p:nvPicPr>
          <p:cNvPr id="146" name="CIRCLE IMAGE" descr="Data circle">
            <a:extLst>
              <a:ext uri="{FF2B5EF4-FFF2-40B4-BE49-F238E27FC236}">
                <a16:creationId xmlns:a16="http://schemas.microsoft.com/office/drawing/2014/main" id="{2EC620D4-EA49-425F-951C-4948E27C0A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5726" y="3270356"/>
            <a:ext cx="691105" cy="690418"/>
          </a:xfrm>
          <a:prstGeom prst="rect">
            <a:avLst/>
          </a:prstGeom>
        </p:spPr>
      </p:pic>
      <p:sp>
        <p:nvSpPr>
          <p:cNvPr id="149" name="Isosceles Triangle 148" descr="arrow point">
            <a:extLst>
              <a:ext uri="{FF2B5EF4-FFF2-40B4-BE49-F238E27FC236}">
                <a16:creationId xmlns:a16="http://schemas.microsoft.com/office/drawing/2014/main" id="{FCE3BDF8-4453-489D-A847-0593B2528F21}"/>
              </a:ext>
            </a:extLst>
          </p:cNvPr>
          <p:cNvSpPr/>
          <p:nvPr/>
        </p:nvSpPr>
        <p:spPr bwMode="auto">
          <a:xfrm rot="8230952">
            <a:off x="5523110" y="3001926"/>
            <a:ext cx="158963" cy="197247"/>
          </a:xfrm>
          <a:prstGeom prst="triangle">
            <a:avLst/>
          </a:prstGeom>
          <a:solidFill>
            <a:srgbClr val="008272">
              <a:lumMod val="75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0" name="Isosceles Triangle 149" descr="arrow point">
            <a:extLst>
              <a:ext uri="{FF2B5EF4-FFF2-40B4-BE49-F238E27FC236}">
                <a16:creationId xmlns:a16="http://schemas.microsoft.com/office/drawing/2014/main" id="{63D65E5F-33E3-4E3E-8BB6-F9BFA37C2036}"/>
              </a:ext>
            </a:extLst>
          </p:cNvPr>
          <p:cNvSpPr/>
          <p:nvPr/>
        </p:nvSpPr>
        <p:spPr bwMode="auto">
          <a:xfrm rot="13658326">
            <a:off x="6589287" y="3041512"/>
            <a:ext cx="158963" cy="197247"/>
          </a:xfrm>
          <a:prstGeom prst="triangle">
            <a:avLst/>
          </a:prstGeom>
          <a:solidFill>
            <a:srgbClr val="008272">
              <a:lumMod val="75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5" name="Isosceles Triangle 154" descr="arrow point">
            <a:extLst>
              <a:ext uri="{FF2B5EF4-FFF2-40B4-BE49-F238E27FC236}">
                <a16:creationId xmlns:a16="http://schemas.microsoft.com/office/drawing/2014/main" id="{E3A3900B-3F2E-4EFD-A96F-13D6FCC0CFF8}"/>
              </a:ext>
            </a:extLst>
          </p:cNvPr>
          <p:cNvSpPr/>
          <p:nvPr/>
        </p:nvSpPr>
        <p:spPr bwMode="auto">
          <a:xfrm rot="19177922">
            <a:off x="6455484" y="4082490"/>
            <a:ext cx="158963" cy="197247"/>
          </a:xfrm>
          <a:prstGeom prst="triangle">
            <a:avLst/>
          </a:prstGeom>
          <a:solidFill>
            <a:srgbClr val="008272">
              <a:lumMod val="75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57" name="Group 156" descr="Intelligent systems circle">
            <a:extLst>
              <a:ext uri="{FF2B5EF4-FFF2-40B4-BE49-F238E27FC236}">
                <a16:creationId xmlns:a16="http://schemas.microsoft.com/office/drawing/2014/main" id="{9F403D26-57F1-4360-A98E-77764FAF1BD5}"/>
              </a:ext>
            </a:extLst>
          </p:cNvPr>
          <p:cNvGrpSpPr/>
          <p:nvPr/>
        </p:nvGrpSpPr>
        <p:grpSpPr>
          <a:xfrm>
            <a:off x="5482849" y="2976945"/>
            <a:ext cx="1260143" cy="1260143"/>
            <a:chOff x="5482849" y="2976945"/>
            <a:chExt cx="1260143" cy="1260143"/>
          </a:xfrm>
          <a:scene3d>
            <a:camera prst="perspectiveFront" fov="0"/>
            <a:lightRig rig="threePt" dir="t"/>
          </a:scene3d>
        </p:grpSpPr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7C142E34-7C71-4C05-8FA8-847E413F9DB7}"/>
                </a:ext>
              </a:extLst>
            </p:cNvPr>
            <p:cNvSpPr/>
            <p:nvPr/>
          </p:nvSpPr>
          <p:spPr bwMode="auto">
            <a:xfrm>
              <a:off x="5482849" y="2976945"/>
              <a:ext cx="1260143" cy="1260143"/>
            </a:xfrm>
            <a:prstGeom prst="ellipse">
              <a:avLst/>
            </a:prstGeom>
            <a:solidFill>
              <a:srgbClr val="008272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  <a:sp3d>
              <a:bevelB h="838200"/>
            </a:sp3d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CB03665D-BC0E-42E4-AE39-C422ECDFAF51}"/>
                </a:ext>
              </a:extLst>
            </p:cNvPr>
            <p:cNvSpPr/>
            <p:nvPr/>
          </p:nvSpPr>
          <p:spPr bwMode="auto">
            <a:xfrm>
              <a:off x="5582048" y="3643167"/>
              <a:ext cx="1061744" cy="505207"/>
            </a:xfrm>
            <a:custGeom>
              <a:avLst/>
              <a:gdLst/>
              <a:ahLst/>
              <a:cxnLst/>
              <a:rect l="l" t="t" r="r" b="b"/>
              <a:pathLst>
                <a:path w="2136666" h="1016683">
                  <a:moveTo>
                    <a:pt x="879861" y="847144"/>
                  </a:moveTo>
                  <a:lnTo>
                    <a:pt x="914346" y="850787"/>
                  </a:lnTo>
                  <a:lnTo>
                    <a:pt x="911688" y="875948"/>
                  </a:lnTo>
                  <a:lnTo>
                    <a:pt x="912280" y="876010"/>
                  </a:lnTo>
                  <a:cubicBezTo>
                    <a:pt x="925649" y="858067"/>
                    <a:pt x="943039" y="850226"/>
                    <a:pt x="964451" y="852488"/>
                  </a:cubicBezTo>
                  <a:cubicBezTo>
                    <a:pt x="980928" y="854228"/>
                    <a:pt x="992943" y="860910"/>
                    <a:pt x="1000495" y="872533"/>
                  </a:cubicBezTo>
                  <a:cubicBezTo>
                    <a:pt x="1008047" y="884156"/>
                    <a:pt x="1010755" y="900081"/>
                    <a:pt x="1008618" y="920308"/>
                  </a:cubicBezTo>
                  <a:lnTo>
                    <a:pt x="998831" y="1012959"/>
                  </a:lnTo>
                  <a:lnTo>
                    <a:pt x="964494" y="1009332"/>
                  </a:lnTo>
                  <a:lnTo>
                    <a:pt x="973515" y="923933"/>
                  </a:lnTo>
                  <a:cubicBezTo>
                    <a:pt x="976507" y="895615"/>
                    <a:pt x="967987" y="880398"/>
                    <a:pt x="947957" y="878282"/>
                  </a:cubicBezTo>
                  <a:cubicBezTo>
                    <a:pt x="937498" y="877177"/>
                    <a:pt x="928450" y="880188"/>
                    <a:pt x="920814" y="887313"/>
                  </a:cubicBezTo>
                  <a:cubicBezTo>
                    <a:pt x="913177" y="894438"/>
                    <a:pt x="908728" y="903970"/>
                    <a:pt x="907467" y="915909"/>
                  </a:cubicBezTo>
                  <a:lnTo>
                    <a:pt x="898336" y="1002344"/>
                  </a:lnTo>
                  <a:lnTo>
                    <a:pt x="863851" y="998701"/>
                  </a:lnTo>
                  <a:close/>
                  <a:moveTo>
                    <a:pt x="773826" y="837932"/>
                  </a:moveTo>
                  <a:cubicBezTo>
                    <a:pt x="764311" y="835121"/>
                    <a:pt x="755221" y="836211"/>
                    <a:pt x="746555" y="841203"/>
                  </a:cubicBezTo>
                  <a:cubicBezTo>
                    <a:pt x="737890" y="846196"/>
                    <a:pt x="731137" y="854081"/>
                    <a:pt x="726297" y="864859"/>
                  </a:cubicBezTo>
                  <a:lnTo>
                    <a:pt x="793951" y="884848"/>
                  </a:lnTo>
                  <a:cubicBezTo>
                    <a:pt x="797370" y="872926"/>
                    <a:pt x="797297" y="862843"/>
                    <a:pt x="793732" y="854599"/>
                  </a:cubicBezTo>
                  <a:cubicBezTo>
                    <a:pt x="790167" y="846355"/>
                    <a:pt x="783532" y="840800"/>
                    <a:pt x="773826" y="837932"/>
                  </a:cubicBezTo>
                  <a:close/>
                  <a:moveTo>
                    <a:pt x="1112028" y="816412"/>
                  </a:moveTo>
                  <a:lnTo>
                    <a:pt x="1114323" y="861449"/>
                  </a:lnTo>
                  <a:lnTo>
                    <a:pt x="1150738" y="859594"/>
                  </a:lnTo>
                  <a:lnTo>
                    <a:pt x="1152116" y="886645"/>
                  </a:lnTo>
                  <a:lnTo>
                    <a:pt x="1115701" y="888501"/>
                  </a:lnTo>
                  <a:lnTo>
                    <a:pt x="1119578" y="964602"/>
                  </a:lnTo>
                  <a:cubicBezTo>
                    <a:pt x="1120037" y="973619"/>
                    <a:pt x="1122000" y="979977"/>
                    <a:pt x="1125467" y="983675"/>
                  </a:cubicBezTo>
                  <a:cubicBezTo>
                    <a:pt x="1128934" y="987373"/>
                    <a:pt x="1134482" y="989027"/>
                    <a:pt x="1142112" y="988638"/>
                  </a:cubicBezTo>
                  <a:cubicBezTo>
                    <a:pt x="1147958" y="988341"/>
                    <a:pt x="1152926" y="986399"/>
                    <a:pt x="1157016" y="982812"/>
                  </a:cubicBezTo>
                  <a:lnTo>
                    <a:pt x="1158409" y="1010161"/>
                  </a:lnTo>
                  <a:cubicBezTo>
                    <a:pt x="1151842" y="1013874"/>
                    <a:pt x="1143060" y="1016010"/>
                    <a:pt x="1132060" y="1016570"/>
                  </a:cubicBezTo>
                  <a:cubicBezTo>
                    <a:pt x="1102532" y="1018075"/>
                    <a:pt x="1087045" y="1004657"/>
                    <a:pt x="1085602" y="976317"/>
                  </a:cubicBezTo>
                  <a:lnTo>
                    <a:pt x="1081217" y="890257"/>
                  </a:lnTo>
                  <a:lnTo>
                    <a:pt x="1055801" y="891552"/>
                  </a:lnTo>
                  <a:lnTo>
                    <a:pt x="1054422" y="864500"/>
                  </a:lnTo>
                  <a:lnTo>
                    <a:pt x="1079839" y="863206"/>
                  </a:lnTo>
                  <a:lnTo>
                    <a:pt x="1078045" y="827979"/>
                  </a:lnTo>
                  <a:close/>
                  <a:moveTo>
                    <a:pt x="1387976" y="813893"/>
                  </a:moveTo>
                  <a:lnTo>
                    <a:pt x="1396792" y="842790"/>
                  </a:lnTo>
                  <a:cubicBezTo>
                    <a:pt x="1384400" y="838894"/>
                    <a:pt x="1371562" y="838973"/>
                    <a:pt x="1358275" y="843026"/>
                  </a:cubicBezTo>
                  <a:cubicBezTo>
                    <a:pt x="1354100" y="844300"/>
                    <a:pt x="1350458" y="845878"/>
                    <a:pt x="1347350" y="847760"/>
                  </a:cubicBezTo>
                  <a:cubicBezTo>
                    <a:pt x="1344241" y="849642"/>
                    <a:pt x="1341732" y="851704"/>
                    <a:pt x="1339823" y="853946"/>
                  </a:cubicBezTo>
                  <a:cubicBezTo>
                    <a:pt x="1337914" y="856189"/>
                    <a:pt x="1336620" y="858580"/>
                    <a:pt x="1335943" y="861121"/>
                  </a:cubicBezTo>
                  <a:cubicBezTo>
                    <a:pt x="1335266" y="863661"/>
                    <a:pt x="1335318" y="866213"/>
                    <a:pt x="1336100" y="868775"/>
                  </a:cubicBezTo>
                  <a:cubicBezTo>
                    <a:pt x="1337056" y="871907"/>
                    <a:pt x="1338531" y="874361"/>
                    <a:pt x="1340525" y="876139"/>
                  </a:cubicBezTo>
                  <a:cubicBezTo>
                    <a:pt x="1342520" y="877916"/>
                    <a:pt x="1345075" y="879237"/>
                    <a:pt x="1348192" y="880101"/>
                  </a:cubicBezTo>
                  <a:cubicBezTo>
                    <a:pt x="1351308" y="880966"/>
                    <a:pt x="1354903" y="881529"/>
                    <a:pt x="1358976" y="881790"/>
                  </a:cubicBezTo>
                  <a:cubicBezTo>
                    <a:pt x="1363050" y="882052"/>
                    <a:pt x="1367705" y="882265"/>
                    <a:pt x="1372942" y="882431"/>
                  </a:cubicBezTo>
                  <a:cubicBezTo>
                    <a:pt x="1379988" y="883082"/>
                    <a:pt x="1386407" y="883977"/>
                    <a:pt x="1392200" y="885114"/>
                  </a:cubicBezTo>
                  <a:cubicBezTo>
                    <a:pt x="1397993" y="886251"/>
                    <a:pt x="1403159" y="887968"/>
                    <a:pt x="1407698" y="890266"/>
                  </a:cubicBezTo>
                  <a:cubicBezTo>
                    <a:pt x="1412237" y="892564"/>
                    <a:pt x="1416129" y="895630"/>
                    <a:pt x="1419373" y="899463"/>
                  </a:cubicBezTo>
                  <a:cubicBezTo>
                    <a:pt x="1422617" y="903297"/>
                    <a:pt x="1425166" y="908251"/>
                    <a:pt x="1427019" y="914324"/>
                  </a:cubicBezTo>
                  <a:cubicBezTo>
                    <a:pt x="1429277" y="921727"/>
                    <a:pt x="1429538" y="928701"/>
                    <a:pt x="1427801" y="935248"/>
                  </a:cubicBezTo>
                  <a:cubicBezTo>
                    <a:pt x="1426064" y="941794"/>
                    <a:pt x="1422898" y="947739"/>
                    <a:pt x="1418304" y="953083"/>
                  </a:cubicBezTo>
                  <a:cubicBezTo>
                    <a:pt x="1413711" y="958426"/>
                    <a:pt x="1407956" y="963112"/>
                    <a:pt x="1401043" y="967140"/>
                  </a:cubicBezTo>
                  <a:cubicBezTo>
                    <a:pt x="1394128" y="971169"/>
                    <a:pt x="1386543" y="974442"/>
                    <a:pt x="1378287" y="976961"/>
                  </a:cubicBezTo>
                  <a:cubicBezTo>
                    <a:pt x="1362344" y="981825"/>
                    <a:pt x="1347725" y="983381"/>
                    <a:pt x="1334431" y="981628"/>
                  </a:cubicBezTo>
                  <a:lnTo>
                    <a:pt x="1325094" y="951022"/>
                  </a:lnTo>
                  <a:cubicBezTo>
                    <a:pt x="1340297" y="956654"/>
                    <a:pt x="1355348" y="957196"/>
                    <a:pt x="1370248" y="952651"/>
                  </a:cubicBezTo>
                  <a:cubicBezTo>
                    <a:pt x="1390177" y="946571"/>
                    <a:pt x="1398346" y="937647"/>
                    <a:pt x="1394756" y="925879"/>
                  </a:cubicBezTo>
                  <a:cubicBezTo>
                    <a:pt x="1393743" y="922558"/>
                    <a:pt x="1392027" y="919995"/>
                    <a:pt x="1389610" y="918191"/>
                  </a:cubicBezTo>
                  <a:cubicBezTo>
                    <a:pt x="1387192" y="916387"/>
                    <a:pt x="1384261" y="915025"/>
                    <a:pt x="1380816" y="914105"/>
                  </a:cubicBezTo>
                  <a:cubicBezTo>
                    <a:pt x="1377372" y="913185"/>
                    <a:pt x="1373463" y="912614"/>
                    <a:pt x="1369091" y="912392"/>
                  </a:cubicBezTo>
                  <a:cubicBezTo>
                    <a:pt x="1364718" y="912170"/>
                    <a:pt x="1359837" y="911896"/>
                    <a:pt x="1354447" y="911569"/>
                  </a:cubicBezTo>
                  <a:cubicBezTo>
                    <a:pt x="1347744" y="911021"/>
                    <a:pt x="1341591" y="910149"/>
                    <a:pt x="1335988" y="908954"/>
                  </a:cubicBezTo>
                  <a:cubicBezTo>
                    <a:pt x="1330385" y="907759"/>
                    <a:pt x="1325480" y="905962"/>
                    <a:pt x="1321273" y="903563"/>
                  </a:cubicBezTo>
                  <a:cubicBezTo>
                    <a:pt x="1317066" y="901164"/>
                    <a:pt x="1313504" y="898075"/>
                    <a:pt x="1310588" y="894297"/>
                  </a:cubicBezTo>
                  <a:cubicBezTo>
                    <a:pt x="1307672" y="890519"/>
                    <a:pt x="1305345" y="885782"/>
                    <a:pt x="1303608" y="880088"/>
                  </a:cubicBezTo>
                  <a:cubicBezTo>
                    <a:pt x="1301466" y="873066"/>
                    <a:pt x="1301237" y="866367"/>
                    <a:pt x="1302923" y="859992"/>
                  </a:cubicBezTo>
                  <a:cubicBezTo>
                    <a:pt x="1304608" y="853616"/>
                    <a:pt x="1307694" y="847748"/>
                    <a:pt x="1312178" y="842386"/>
                  </a:cubicBezTo>
                  <a:cubicBezTo>
                    <a:pt x="1316662" y="837024"/>
                    <a:pt x="1322181" y="832332"/>
                    <a:pt x="1328734" y="828310"/>
                  </a:cubicBezTo>
                  <a:cubicBezTo>
                    <a:pt x="1335287" y="824288"/>
                    <a:pt x="1342359" y="821119"/>
                    <a:pt x="1349952" y="818803"/>
                  </a:cubicBezTo>
                  <a:cubicBezTo>
                    <a:pt x="1363427" y="814691"/>
                    <a:pt x="1376102" y="813055"/>
                    <a:pt x="1387976" y="813893"/>
                  </a:cubicBezTo>
                  <a:close/>
                  <a:moveTo>
                    <a:pt x="752350" y="810888"/>
                  </a:moveTo>
                  <a:cubicBezTo>
                    <a:pt x="761769" y="809779"/>
                    <a:pt x="771474" y="810700"/>
                    <a:pt x="781465" y="813652"/>
                  </a:cubicBezTo>
                  <a:cubicBezTo>
                    <a:pt x="801448" y="819556"/>
                    <a:pt x="815012" y="830547"/>
                    <a:pt x="822159" y="846626"/>
                  </a:cubicBezTo>
                  <a:cubicBezTo>
                    <a:pt x="829306" y="862704"/>
                    <a:pt x="829506" y="882162"/>
                    <a:pt x="822759" y="904998"/>
                  </a:cubicBezTo>
                  <a:lnTo>
                    <a:pt x="819006" y="917701"/>
                  </a:lnTo>
                  <a:lnTo>
                    <a:pt x="719381" y="888266"/>
                  </a:lnTo>
                  <a:cubicBezTo>
                    <a:pt x="715770" y="901891"/>
                    <a:pt x="716854" y="913540"/>
                    <a:pt x="722635" y="923214"/>
                  </a:cubicBezTo>
                  <a:cubicBezTo>
                    <a:pt x="728415" y="932888"/>
                    <a:pt x="738252" y="939777"/>
                    <a:pt x="752144" y="943882"/>
                  </a:cubicBezTo>
                  <a:cubicBezTo>
                    <a:pt x="767749" y="948493"/>
                    <a:pt x="783447" y="948061"/>
                    <a:pt x="799238" y="942588"/>
                  </a:cubicBezTo>
                  <a:lnTo>
                    <a:pt x="791352" y="969278"/>
                  </a:lnTo>
                  <a:cubicBezTo>
                    <a:pt x="775557" y="973716"/>
                    <a:pt x="756716" y="972701"/>
                    <a:pt x="734831" y="966235"/>
                  </a:cubicBezTo>
                  <a:cubicBezTo>
                    <a:pt x="713327" y="959882"/>
                    <a:pt x="698422" y="948262"/>
                    <a:pt x="690117" y="931375"/>
                  </a:cubicBezTo>
                  <a:cubicBezTo>
                    <a:pt x="681812" y="914489"/>
                    <a:pt x="681215" y="894009"/>
                    <a:pt x="688328" y="869935"/>
                  </a:cubicBezTo>
                  <a:cubicBezTo>
                    <a:pt x="695047" y="847194"/>
                    <a:pt x="707255" y="830652"/>
                    <a:pt x="724950" y="820310"/>
                  </a:cubicBezTo>
                  <a:cubicBezTo>
                    <a:pt x="733797" y="815138"/>
                    <a:pt x="742931" y="811998"/>
                    <a:pt x="752350" y="810888"/>
                  </a:cubicBezTo>
                  <a:close/>
                  <a:moveTo>
                    <a:pt x="585832" y="762450"/>
                  </a:moveTo>
                  <a:cubicBezTo>
                    <a:pt x="580171" y="762259"/>
                    <a:pt x="574591" y="763468"/>
                    <a:pt x="569092" y="766079"/>
                  </a:cubicBezTo>
                  <a:cubicBezTo>
                    <a:pt x="558094" y="771302"/>
                    <a:pt x="548625" y="781633"/>
                    <a:pt x="540684" y="797074"/>
                  </a:cubicBezTo>
                  <a:cubicBezTo>
                    <a:pt x="533832" y="810398"/>
                    <a:pt x="531507" y="822674"/>
                    <a:pt x="533709" y="833904"/>
                  </a:cubicBezTo>
                  <a:cubicBezTo>
                    <a:pt x="535911" y="845134"/>
                    <a:pt x="542218" y="853426"/>
                    <a:pt x="552630" y="858780"/>
                  </a:cubicBezTo>
                  <a:cubicBezTo>
                    <a:pt x="563218" y="864225"/>
                    <a:pt x="573783" y="864833"/>
                    <a:pt x="584326" y="860604"/>
                  </a:cubicBezTo>
                  <a:cubicBezTo>
                    <a:pt x="594869" y="856375"/>
                    <a:pt x="603203" y="848305"/>
                    <a:pt x="609329" y="836393"/>
                  </a:cubicBezTo>
                  <a:lnTo>
                    <a:pt x="618382" y="818791"/>
                  </a:lnTo>
                  <a:cubicBezTo>
                    <a:pt x="623282" y="809261"/>
                    <a:pt x="624314" y="799500"/>
                    <a:pt x="621476" y="789505"/>
                  </a:cubicBezTo>
                  <a:cubicBezTo>
                    <a:pt x="618639" y="779511"/>
                    <a:pt x="612500" y="772086"/>
                    <a:pt x="603059" y="767231"/>
                  </a:cubicBezTo>
                  <a:cubicBezTo>
                    <a:pt x="597235" y="764236"/>
                    <a:pt x="591493" y="762642"/>
                    <a:pt x="585832" y="762450"/>
                  </a:cubicBezTo>
                  <a:close/>
                  <a:moveTo>
                    <a:pt x="1554674" y="736747"/>
                  </a:moveTo>
                  <a:lnTo>
                    <a:pt x="1571111" y="925740"/>
                  </a:lnTo>
                  <a:cubicBezTo>
                    <a:pt x="1572234" y="960358"/>
                    <a:pt x="1561225" y="983366"/>
                    <a:pt x="1538083" y="994764"/>
                  </a:cubicBezTo>
                  <a:cubicBezTo>
                    <a:pt x="1531585" y="997964"/>
                    <a:pt x="1525871" y="1000060"/>
                    <a:pt x="1520939" y="1001050"/>
                  </a:cubicBezTo>
                  <a:lnTo>
                    <a:pt x="1508248" y="975282"/>
                  </a:lnTo>
                  <a:cubicBezTo>
                    <a:pt x="1513932" y="974473"/>
                    <a:pt x="1518777" y="973083"/>
                    <a:pt x="1522783" y="971110"/>
                  </a:cubicBezTo>
                  <a:cubicBezTo>
                    <a:pt x="1534354" y="965411"/>
                    <a:pt x="1540182" y="955462"/>
                    <a:pt x="1540267" y="941263"/>
                  </a:cubicBezTo>
                  <a:lnTo>
                    <a:pt x="1538432" y="914296"/>
                  </a:lnTo>
                  <a:lnTo>
                    <a:pt x="1416888" y="804609"/>
                  </a:lnTo>
                  <a:lnTo>
                    <a:pt x="1451201" y="787709"/>
                  </a:lnTo>
                  <a:lnTo>
                    <a:pt x="1532702" y="870998"/>
                  </a:lnTo>
                  <a:cubicBezTo>
                    <a:pt x="1533672" y="872069"/>
                    <a:pt x="1536095" y="874967"/>
                    <a:pt x="1539971" y="879694"/>
                  </a:cubicBezTo>
                  <a:lnTo>
                    <a:pt x="1540639" y="879365"/>
                  </a:lnTo>
                  <a:cubicBezTo>
                    <a:pt x="1540076" y="877099"/>
                    <a:pt x="1539298" y="873500"/>
                    <a:pt x="1538308" y="868569"/>
                  </a:cubicBezTo>
                  <a:lnTo>
                    <a:pt x="1523432" y="752134"/>
                  </a:lnTo>
                  <a:close/>
                  <a:moveTo>
                    <a:pt x="580075" y="730893"/>
                  </a:moveTo>
                  <a:cubicBezTo>
                    <a:pt x="589277" y="731330"/>
                    <a:pt x="598621" y="733988"/>
                    <a:pt x="608107" y="738866"/>
                  </a:cubicBezTo>
                  <a:cubicBezTo>
                    <a:pt x="626018" y="748077"/>
                    <a:pt x="635531" y="762230"/>
                    <a:pt x="636646" y="781324"/>
                  </a:cubicBezTo>
                  <a:lnTo>
                    <a:pt x="637175" y="781596"/>
                  </a:lnTo>
                  <a:lnTo>
                    <a:pt x="646840" y="762802"/>
                  </a:lnTo>
                  <a:lnTo>
                    <a:pt x="677546" y="778593"/>
                  </a:lnTo>
                  <a:lnTo>
                    <a:pt x="613428" y="903268"/>
                  </a:lnTo>
                  <a:cubicBezTo>
                    <a:pt x="587836" y="953033"/>
                    <a:pt x="550025" y="965050"/>
                    <a:pt x="499996" y="939322"/>
                  </a:cubicBezTo>
                  <a:cubicBezTo>
                    <a:pt x="482350" y="930246"/>
                    <a:pt x="468473" y="919372"/>
                    <a:pt x="458366" y="906700"/>
                  </a:cubicBezTo>
                  <a:lnTo>
                    <a:pt x="472796" y="878641"/>
                  </a:lnTo>
                  <a:cubicBezTo>
                    <a:pt x="483263" y="894735"/>
                    <a:pt x="495158" y="906208"/>
                    <a:pt x="508482" y="913060"/>
                  </a:cubicBezTo>
                  <a:cubicBezTo>
                    <a:pt x="540687" y="929622"/>
                    <a:pt x="564935" y="922065"/>
                    <a:pt x="581226" y="890389"/>
                  </a:cubicBezTo>
                  <a:lnTo>
                    <a:pt x="588849" y="875566"/>
                  </a:lnTo>
                  <a:lnTo>
                    <a:pt x="588319" y="875293"/>
                  </a:lnTo>
                  <a:cubicBezTo>
                    <a:pt x="569279" y="887369"/>
                    <a:pt x="549567" y="888166"/>
                    <a:pt x="529185" y="877684"/>
                  </a:cubicBezTo>
                  <a:cubicBezTo>
                    <a:pt x="512685" y="869198"/>
                    <a:pt x="502481" y="856336"/>
                    <a:pt x="498572" y="839096"/>
                  </a:cubicBezTo>
                  <a:cubicBezTo>
                    <a:pt x="494663" y="821857"/>
                    <a:pt x="497927" y="803090"/>
                    <a:pt x="508363" y="782796"/>
                  </a:cubicBezTo>
                  <a:cubicBezTo>
                    <a:pt x="520207" y="759767"/>
                    <a:pt x="535049" y="744249"/>
                    <a:pt x="552890" y="736242"/>
                  </a:cubicBezTo>
                  <a:cubicBezTo>
                    <a:pt x="561810" y="732239"/>
                    <a:pt x="570872" y="730456"/>
                    <a:pt x="580075" y="730893"/>
                  </a:cubicBezTo>
                  <a:close/>
                  <a:moveTo>
                    <a:pt x="1654941" y="671253"/>
                  </a:moveTo>
                  <a:lnTo>
                    <a:pt x="1672522" y="695823"/>
                  </a:lnTo>
                  <a:cubicBezTo>
                    <a:pt x="1659535" y="696087"/>
                    <a:pt x="1647393" y="700261"/>
                    <a:pt x="1636096" y="708344"/>
                  </a:cubicBezTo>
                  <a:cubicBezTo>
                    <a:pt x="1632546" y="710884"/>
                    <a:pt x="1629598" y="713543"/>
                    <a:pt x="1627254" y="716319"/>
                  </a:cubicBezTo>
                  <a:cubicBezTo>
                    <a:pt x="1624909" y="719094"/>
                    <a:pt x="1623190" y="721849"/>
                    <a:pt x="1622096" y="724584"/>
                  </a:cubicBezTo>
                  <a:cubicBezTo>
                    <a:pt x="1621003" y="727318"/>
                    <a:pt x="1620541" y="729998"/>
                    <a:pt x="1620710" y="732621"/>
                  </a:cubicBezTo>
                  <a:cubicBezTo>
                    <a:pt x="1620880" y="735245"/>
                    <a:pt x="1621744" y="737646"/>
                    <a:pt x="1623303" y="739825"/>
                  </a:cubicBezTo>
                  <a:cubicBezTo>
                    <a:pt x="1625208" y="742488"/>
                    <a:pt x="1627390" y="744343"/>
                    <a:pt x="1629847" y="745391"/>
                  </a:cubicBezTo>
                  <a:cubicBezTo>
                    <a:pt x="1632305" y="746438"/>
                    <a:pt x="1635148" y="746874"/>
                    <a:pt x="1638378" y="746698"/>
                  </a:cubicBezTo>
                  <a:cubicBezTo>
                    <a:pt x="1641607" y="746523"/>
                    <a:pt x="1645193" y="745908"/>
                    <a:pt x="1649137" y="744855"/>
                  </a:cubicBezTo>
                  <a:cubicBezTo>
                    <a:pt x="1653081" y="743803"/>
                    <a:pt x="1657561" y="742519"/>
                    <a:pt x="1662577" y="741004"/>
                  </a:cubicBezTo>
                  <a:cubicBezTo>
                    <a:pt x="1669461" y="739372"/>
                    <a:pt x="1675830" y="738170"/>
                    <a:pt x="1681683" y="737398"/>
                  </a:cubicBezTo>
                  <a:cubicBezTo>
                    <a:pt x="1687536" y="736626"/>
                    <a:pt x="1692980" y="736604"/>
                    <a:pt x="1698015" y="737332"/>
                  </a:cubicBezTo>
                  <a:cubicBezTo>
                    <a:pt x="1703050" y="738060"/>
                    <a:pt x="1707717" y="739723"/>
                    <a:pt x="1712015" y="742321"/>
                  </a:cubicBezTo>
                  <a:cubicBezTo>
                    <a:pt x="1716314" y="744918"/>
                    <a:pt x="1720311" y="748799"/>
                    <a:pt x="1724006" y="753963"/>
                  </a:cubicBezTo>
                  <a:cubicBezTo>
                    <a:pt x="1728509" y="760257"/>
                    <a:pt x="1730983" y="766783"/>
                    <a:pt x="1731427" y="773541"/>
                  </a:cubicBezTo>
                  <a:cubicBezTo>
                    <a:pt x="1731871" y="780300"/>
                    <a:pt x="1730769" y="786944"/>
                    <a:pt x="1728122" y="793475"/>
                  </a:cubicBezTo>
                  <a:cubicBezTo>
                    <a:pt x="1725474" y="800005"/>
                    <a:pt x="1721518" y="806283"/>
                    <a:pt x="1716252" y="812308"/>
                  </a:cubicBezTo>
                  <a:cubicBezTo>
                    <a:pt x="1710986" y="818333"/>
                    <a:pt x="1704842" y="823857"/>
                    <a:pt x="1697823" y="828880"/>
                  </a:cubicBezTo>
                  <a:cubicBezTo>
                    <a:pt x="1684267" y="838580"/>
                    <a:pt x="1670910" y="844721"/>
                    <a:pt x="1657752" y="847304"/>
                  </a:cubicBezTo>
                  <a:lnTo>
                    <a:pt x="1639132" y="821282"/>
                  </a:lnTo>
                  <a:cubicBezTo>
                    <a:pt x="1655337" y="821764"/>
                    <a:pt x="1669774" y="817473"/>
                    <a:pt x="1682442" y="808409"/>
                  </a:cubicBezTo>
                  <a:cubicBezTo>
                    <a:pt x="1699387" y="796284"/>
                    <a:pt x="1704280" y="785219"/>
                    <a:pt x="1697121" y="775213"/>
                  </a:cubicBezTo>
                  <a:cubicBezTo>
                    <a:pt x="1695100" y="772389"/>
                    <a:pt x="1692656" y="770508"/>
                    <a:pt x="1689789" y="769571"/>
                  </a:cubicBezTo>
                  <a:cubicBezTo>
                    <a:pt x="1686922" y="768633"/>
                    <a:pt x="1683710" y="768278"/>
                    <a:pt x="1680151" y="768506"/>
                  </a:cubicBezTo>
                  <a:cubicBezTo>
                    <a:pt x="1676593" y="768734"/>
                    <a:pt x="1672707" y="769441"/>
                    <a:pt x="1668492" y="770626"/>
                  </a:cubicBezTo>
                  <a:cubicBezTo>
                    <a:pt x="1664278" y="771812"/>
                    <a:pt x="1659564" y="773111"/>
                    <a:pt x="1654352" y="774522"/>
                  </a:cubicBezTo>
                  <a:cubicBezTo>
                    <a:pt x="1647825" y="776142"/>
                    <a:pt x="1641716" y="777281"/>
                    <a:pt x="1636025" y="777937"/>
                  </a:cubicBezTo>
                  <a:cubicBezTo>
                    <a:pt x="1630333" y="778594"/>
                    <a:pt x="1625111" y="778457"/>
                    <a:pt x="1620358" y="777526"/>
                  </a:cubicBezTo>
                  <a:cubicBezTo>
                    <a:pt x="1615606" y="776596"/>
                    <a:pt x="1611244" y="774806"/>
                    <a:pt x="1607274" y="772157"/>
                  </a:cubicBezTo>
                  <a:cubicBezTo>
                    <a:pt x="1603304" y="769507"/>
                    <a:pt x="1599588" y="765762"/>
                    <a:pt x="1596123" y="760920"/>
                  </a:cubicBezTo>
                  <a:cubicBezTo>
                    <a:pt x="1591851" y="754949"/>
                    <a:pt x="1589495" y="748674"/>
                    <a:pt x="1589057" y="742094"/>
                  </a:cubicBezTo>
                  <a:cubicBezTo>
                    <a:pt x="1588619" y="735514"/>
                    <a:pt x="1589669" y="728968"/>
                    <a:pt x="1592207" y="722455"/>
                  </a:cubicBezTo>
                  <a:cubicBezTo>
                    <a:pt x="1594745" y="715942"/>
                    <a:pt x="1598477" y="709733"/>
                    <a:pt x="1603403" y="703830"/>
                  </a:cubicBezTo>
                  <a:cubicBezTo>
                    <a:pt x="1608328" y="697926"/>
                    <a:pt x="1614019" y="692665"/>
                    <a:pt x="1620474" y="688046"/>
                  </a:cubicBezTo>
                  <a:cubicBezTo>
                    <a:pt x="1631932" y="679847"/>
                    <a:pt x="1643421" y="674249"/>
                    <a:pt x="1654941" y="671253"/>
                  </a:cubicBezTo>
                  <a:close/>
                  <a:moveTo>
                    <a:pt x="485539" y="661507"/>
                  </a:moveTo>
                  <a:lnTo>
                    <a:pt x="513482" y="681789"/>
                  </a:lnTo>
                  <a:lnTo>
                    <a:pt x="423962" y="805125"/>
                  </a:lnTo>
                  <a:lnTo>
                    <a:pt x="396018" y="784844"/>
                  </a:lnTo>
                  <a:close/>
                  <a:moveTo>
                    <a:pt x="526440" y="610095"/>
                  </a:moveTo>
                  <a:cubicBezTo>
                    <a:pt x="531907" y="609404"/>
                    <a:pt x="536929" y="610720"/>
                    <a:pt x="541506" y="614042"/>
                  </a:cubicBezTo>
                  <a:cubicBezTo>
                    <a:pt x="546243" y="617480"/>
                    <a:pt x="549151" y="621920"/>
                    <a:pt x="550228" y="627361"/>
                  </a:cubicBezTo>
                  <a:cubicBezTo>
                    <a:pt x="551306" y="632802"/>
                    <a:pt x="550184" y="637811"/>
                    <a:pt x="546862" y="642388"/>
                  </a:cubicBezTo>
                  <a:cubicBezTo>
                    <a:pt x="543714" y="646724"/>
                    <a:pt x="539373" y="649243"/>
                    <a:pt x="533837" y="649945"/>
                  </a:cubicBezTo>
                  <a:cubicBezTo>
                    <a:pt x="528301" y="650646"/>
                    <a:pt x="523164" y="649278"/>
                    <a:pt x="518426" y="645840"/>
                  </a:cubicBezTo>
                  <a:cubicBezTo>
                    <a:pt x="513850" y="642518"/>
                    <a:pt x="511013" y="638191"/>
                    <a:pt x="509918" y="632859"/>
                  </a:cubicBezTo>
                  <a:cubicBezTo>
                    <a:pt x="508822" y="627528"/>
                    <a:pt x="509935" y="622574"/>
                    <a:pt x="513257" y="617997"/>
                  </a:cubicBezTo>
                  <a:cubicBezTo>
                    <a:pt x="516579" y="613420"/>
                    <a:pt x="520974" y="610786"/>
                    <a:pt x="526440" y="610095"/>
                  </a:cubicBezTo>
                  <a:close/>
                  <a:moveTo>
                    <a:pt x="1696690" y="571987"/>
                  </a:moveTo>
                  <a:lnTo>
                    <a:pt x="1727923" y="604514"/>
                  </a:lnTo>
                  <a:lnTo>
                    <a:pt x="1754224" y="579260"/>
                  </a:lnTo>
                  <a:lnTo>
                    <a:pt x="1772984" y="598798"/>
                  </a:lnTo>
                  <a:lnTo>
                    <a:pt x="1746683" y="624052"/>
                  </a:lnTo>
                  <a:lnTo>
                    <a:pt x="1799461" y="679016"/>
                  </a:lnTo>
                  <a:cubicBezTo>
                    <a:pt x="1805714" y="685529"/>
                    <a:pt x="1811362" y="689047"/>
                    <a:pt x="1816404" y="689570"/>
                  </a:cubicBezTo>
                  <a:cubicBezTo>
                    <a:pt x="1821445" y="690093"/>
                    <a:pt x="1826722" y="687709"/>
                    <a:pt x="1832232" y="682418"/>
                  </a:cubicBezTo>
                  <a:cubicBezTo>
                    <a:pt x="1836455" y="678363"/>
                    <a:pt x="1838936" y="673642"/>
                    <a:pt x="1839678" y="668254"/>
                  </a:cubicBezTo>
                  <a:lnTo>
                    <a:pt x="1858644" y="688006"/>
                  </a:lnTo>
                  <a:cubicBezTo>
                    <a:pt x="1856114" y="695113"/>
                    <a:pt x="1850877" y="702480"/>
                    <a:pt x="1842933" y="710108"/>
                  </a:cubicBezTo>
                  <a:cubicBezTo>
                    <a:pt x="1821606" y="730586"/>
                    <a:pt x="1801115" y="730592"/>
                    <a:pt x="1781462" y="710123"/>
                  </a:cubicBezTo>
                  <a:lnTo>
                    <a:pt x="1721778" y="647967"/>
                  </a:lnTo>
                  <a:lnTo>
                    <a:pt x="1703421" y="665594"/>
                  </a:lnTo>
                  <a:lnTo>
                    <a:pt x="1684660" y="646056"/>
                  </a:lnTo>
                  <a:lnTo>
                    <a:pt x="1703017" y="628429"/>
                  </a:lnTo>
                  <a:lnTo>
                    <a:pt x="1678587" y="602987"/>
                  </a:lnTo>
                  <a:close/>
                  <a:moveTo>
                    <a:pt x="463262" y="544565"/>
                  </a:moveTo>
                  <a:lnTo>
                    <a:pt x="488989" y="567816"/>
                  </a:lnTo>
                  <a:lnTo>
                    <a:pt x="337707" y="735207"/>
                  </a:lnTo>
                  <a:lnTo>
                    <a:pt x="311980" y="711956"/>
                  </a:lnTo>
                  <a:close/>
                  <a:moveTo>
                    <a:pt x="1862904" y="498756"/>
                  </a:moveTo>
                  <a:cubicBezTo>
                    <a:pt x="1853935" y="499213"/>
                    <a:pt x="1846410" y="503487"/>
                    <a:pt x="1840329" y="511577"/>
                  </a:cubicBezTo>
                  <a:cubicBezTo>
                    <a:pt x="1834368" y="519508"/>
                    <a:pt x="1832210" y="528406"/>
                    <a:pt x="1833857" y="538270"/>
                  </a:cubicBezTo>
                  <a:cubicBezTo>
                    <a:pt x="1835504" y="548134"/>
                    <a:pt x="1840530" y="557218"/>
                    <a:pt x="1848935" y="565521"/>
                  </a:cubicBezTo>
                  <a:lnTo>
                    <a:pt x="1891320" y="509129"/>
                  </a:lnTo>
                  <a:cubicBezTo>
                    <a:pt x="1881346" y="501757"/>
                    <a:pt x="1871874" y="498299"/>
                    <a:pt x="1862904" y="498756"/>
                  </a:cubicBezTo>
                  <a:close/>
                  <a:moveTo>
                    <a:pt x="404604" y="480661"/>
                  </a:moveTo>
                  <a:lnTo>
                    <a:pt x="427662" y="506562"/>
                  </a:lnTo>
                  <a:lnTo>
                    <a:pt x="259139" y="656582"/>
                  </a:lnTo>
                  <a:lnTo>
                    <a:pt x="236081" y="630681"/>
                  </a:lnTo>
                  <a:close/>
                  <a:moveTo>
                    <a:pt x="1865376" y="469336"/>
                  </a:moveTo>
                  <a:cubicBezTo>
                    <a:pt x="1882938" y="468262"/>
                    <a:pt x="1901237" y="474879"/>
                    <a:pt x="1920273" y="489186"/>
                  </a:cubicBezTo>
                  <a:lnTo>
                    <a:pt x="1930861" y="497145"/>
                  </a:lnTo>
                  <a:lnTo>
                    <a:pt x="1868446" y="580186"/>
                  </a:lnTo>
                  <a:cubicBezTo>
                    <a:pt x="1879947" y="588334"/>
                    <a:pt x="1891240" y="591391"/>
                    <a:pt x="1902325" y="589359"/>
                  </a:cubicBezTo>
                  <a:cubicBezTo>
                    <a:pt x="1913410" y="587326"/>
                    <a:pt x="1923304" y="580520"/>
                    <a:pt x="1932007" y="568940"/>
                  </a:cubicBezTo>
                  <a:cubicBezTo>
                    <a:pt x="1941784" y="555933"/>
                    <a:pt x="1946870" y="541075"/>
                    <a:pt x="1947264" y="524367"/>
                  </a:cubicBezTo>
                  <a:lnTo>
                    <a:pt x="1969511" y="541089"/>
                  </a:lnTo>
                  <a:cubicBezTo>
                    <a:pt x="1968145" y="557439"/>
                    <a:pt x="1960606" y="574734"/>
                    <a:pt x="1946895" y="592977"/>
                  </a:cubicBezTo>
                  <a:cubicBezTo>
                    <a:pt x="1933423" y="610901"/>
                    <a:pt x="1917324" y="620802"/>
                    <a:pt x="1898600" y="622678"/>
                  </a:cubicBezTo>
                  <a:cubicBezTo>
                    <a:pt x="1879875" y="624553"/>
                    <a:pt x="1860480" y="617950"/>
                    <a:pt x="1840414" y="602868"/>
                  </a:cubicBezTo>
                  <a:cubicBezTo>
                    <a:pt x="1821458" y="588621"/>
                    <a:pt x="1810229" y="571400"/>
                    <a:pt x="1806727" y="551205"/>
                  </a:cubicBezTo>
                  <a:cubicBezTo>
                    <a:pt x="1803226" y="531010"/>
                    <a:pt x="1807734" y="512585"/>
                    <a:pt x="1820253" y="495929"/>
                  </a:cubicBezTo>
                  <a:cubicBezTo>
                    <a:pt x="1832772" y="479273"/>
                    <a:pt x="1847813" y="470409"/>
                    <a:pt x="1865376" y="469336"/>
                  </a:cubicBezTo>
                  <a:close/>
                  <a:moveTo>
                    <a:pt x="244196" y="437125"/>
                  </a:moveTo>
                  <a:cubicBezTo>
                    <a:pt x="234362" y="435304"/>
                    <a:pt x="224108" y="436925"/>
                    <a:pt x="213434" y="441989"/>
                  </a:cubicBezTo>
                  <a:lnTo>
                    <a:pt x="251960" y="501085"/>
                  </a:lnTo>
                  <a:cubicBezTo>
                    <a:pt x="262295" y="494228"/>
                    <a:pt x="268780" y="486507"/>
                    <a:pt x="271414" y="477920"/>
                  </a:cubicBezTo>
                  <a:cubicBezTo>
                    <a:pt x="274047" y="469333"/>
                    <a:pt x="272601" y="460801"/>
                    <a:pt x="267074" y="452323"/>
                  </a:cubicBezTo>
                  <a:cubicBezTo>
                    <a:pt x="261655" y="444012"/>
                    <a:pt x="254029" y="438946"/>
                    <a:pt x="244196" y="437125"/>
                  </a:cubicBezTo>
                  <a:close/>
                  <a:moveTo>
                    <a:pt x="241304" y="407208"/>
                  </a:moveTo>
                  <a:cubicBezTo>
                    <a:pt x="261480" y="410814"/>
                    <a:pt x="277258" y="421344"/>
                    <a:pt x="288637" y="438799"/>
                  </a:cubicBezTo>
                  <a:cubicBezTo>
                    <a:pt x="300016" y="456253"/>
                    <a:pt x="303211" y="473417"/>
                    <a:pt x="298222" y="490290"/>
                  </a:cubicBezTo>
                  <a:cubicBezTo>
                    <a:pt x="293232" y="507164"/>
                    <a:pt x="280764" y="522103"/>
                    <a:pt x="260816" y="535107"/>
                  </a:cubicBezTo>
                  <a:lnTo>
                    <a:pt x="249720" y="542341"/>
                  </a:lnTo>
                  <a:lnTo>
                    <a:pt x="192987" y="455319"/>
                  </a:lnTo>
                  <a:cubicBezTo>
                    <a:pt x="181401" y="463346"/>
                    <a:pt x="174671" y="472916"/>
                    <a:pt x="172796" y="484028"/>
                  </a:cubicBezTo>
                  <a:cubicBezTo>
                    <a:pt x="170920" y="495141"/>
                    <a:pt x="173938" y="506764"/>
                    <a:pt x="181849" y="518899"/>
                  </a:cubicBezTo>
                  <a:cubicBezTo>
                    <a:pt x="190736" y="532530"/>
                    <a:pt x="202964" y="542384"/>
                    <a:pt x="218532" y="548461"/>
                  </a:cubicBezTo>
                  <a:lnTo>
                    <a:pt x="195219" y="563660"/>
                  </a:lnTo>
                  <a:cubicBezTo>
                    <a:pt x="180318" y="556792"/>
                    <a:pt x="166637" y="543800"/>
                    <a:pt x="154174" y="524683"/>
                  </a:cubicBezTo>
                  <a:cubicBezTo>
                    <a:pt x="141928" y="505899"/>
                    <a:pt x="138121" y="487387"/>
                    <a:pt x="142752" y="469148"/>
                  </a:cubicBezTo>
                  <a:cubicBezTo>
                    <a:pt x="147384" y="450909"/>
                    <a:pt x="160214" y="434934"/>
                    <a:pt x="181242" y="421225"/>
                  </a:cubicBezTo>
                  <a:cubicBezTo>
                    <a:pt x="201107" y="408275"/>
                    <a:pt x="221127" y="403602"/>
                    <a:pt x="241304" y="407208"/>
                  </a:cubicBezTo>
                  <a:close/>
                  <a:moveTo>
                    <a:pt x="195436" y="260374"/>
                  </a:moveTo>
                  <a:lnTo>
                    <a:pt x="205592" y="283709"/>
                  </a:lnTo>
                  <a:lnTo>
                    <a:pt x="237934" y="269634"/>
                  </a:lnTo>
                  <a:lnTo>
                    <a:pt x="260719" y="297374"/>
                  </a:lnTo>
                  <a:lnTo>
                    <a:pt x="219371" y="315369"/>
                  </a:lnTo>
                  <a:lnTo>
                    <a:pt x="233921" y="348803"/>
                  </a:lnTo>
                  <a:lnTo>
                    <a:pt x="209085" y="359612"/>
                  </a:lnTo>
                  <a:lnTo>
                    <a:pt x="194534" y="326178"/>
                  </a:lnTo>
                  <a:lnTo>
                    <a:pt x="124664" y="356586"/>
                  </a:lnTo>
                  <a:cubicBezTo>
                    <a:pt x="116385" y="360189"/>
                    <a:pt x="111125" y="364264"/>
                    <a:pt x="108884" y="368811"/>
                  </a:cubicBezTo>
                  <a:cubicBezTo>
                    <a:pt x="106642" y="373357"/>
                    <a:pt x="107046" y="379133"/>
                    <a:pt x="110095" y="386138"/>
                  </a:cubicBezTo>
                  <a:cubicBezTo>
                    <a:pt x="112431" y="391505"/>
                    <a:pt x="115997" y="395472"/>
                    <a:pt x="120792" y="398038"/>
                  </a:cubicBezTo>
                  <a:lnTo>
                    <a:pt x="95683" y="408966"/>
                  </a:lnTo>
                  <a:cubicBezTo>
                    <a:pt x="89897" y="404126"/>
                    <a:pt x="84807" y="396656"/>
                    <a:pt x="80412" y="386558"/>
                  </a:cubicBezTo>
                  <a:cubicBezTo>
                    <a:pt x="68613" y="359447"/>
                    <a:pt x="75723" y="340230"/>
                    <a:pt x="101742" y="328906"/>
                  </a:cubicBezTo>
                  <a:lnTo>
                    <a:pt x="180755" y="294518"/>
                  </a:lnTo>
                  <a:lnTo>
                    <a:pt x="170599" y="271183"/>
                  </a:lnTo>
                  <a:close/>
                  <a:moveTo>
                    <a:pt x="1999256" y="230602"/>
                  </a:moveTo>
                  <a:cubicBezTo>
                    <a:pt x="2007217" y="231693"/>
                    <a:pt x="2015961" y="234253"/>
                    <a:pt x="2025488" y="238281"/>
                  </a:cubicBezTo>
                  <a:lnTo>
                    <a:pt x="2111984" y="274856"/>
                  </a:lnTo>
                  <a:lnTo>
                    <a:pt x="2098537" y="306658"/>
                  </a:lnTo>
                  <a:lnTo>
                    <a:pt x="2022048" y="274314"/>
                  </a:lnTo>
                  <a:cubicBezTo>
                    <a:pt x="2007335" y="268093"/>
                    <a:pt x="1995809" y="265670"/>
                    <a:pt x="1987472" y="267046"/>
                  </a:cubicBezTo>
                  <a:cubicBezTo>
                    <a:pt x="1979134" y="268422"/>
                    <a:pt x="1972878" y="274045"/>
                    <a:pt x="1968705" y="283914"/>
                  </a:cubicBezTo>
                  <a:cubicBezTo>
                    <a:pt x="1965188" y="292230"/>
                    <a:pt x="1966361" y="301048"/>
                    <a:pt x="1972223" y="310367"/>
                  </a:cubicBezTo>
                  <a:cubicBezTo>
                    <a:pt x="1978086" y="319687"/>
                    <a:pt x="1986820" y="326800"/>
                    <a:pt x="1998426" y="331707"/>
                  </a:cubicBezTo>
                  <a:lnTo>
                    <a:pt x="2074366" y="363819"/>
                  </a:lnTo>
                  <a:lnTo>
                    <a:pt x="2060861" y="395758"/>
                  </a:lnTo>
                  <a:lnTo>
                    <a:pt x="1981768" y="362313"/>
                  </a:lnTo>
                  <a:cubicBezTo>
                    <a:pt x="1955632" y="351262"/>
                    <a:pt x="1938661" y="354966"/>
                    <a:pt x="1930855" y="373426"/>
                  </a:cubicBezTo>
                  <a:cubicBezTo>
                    <a:pt x="1927223" y="382016"/>
                    <a:pt x="1928167" y="390737"/>
                    <a:pt x="1933689" y="399589"/>
                  </a:cubicBezTo>
                  <a:cubicBezTo>
                    <a:pt x="1939210" y="408441"/>
                    <a:pt x="1948230" y="415514"/>
                    <a:pt x="1960750" y="420808"/>
                  </a:cubicBezTo>
                  <a:lnTo>
                    <a:pt x="2036691" y="452919"/>
                  </a:lnTo>
                  <a:lnTo>
                    <a:pt x="2023243" y="484721"/>
                  </a:lnTo>
                  <a:lnTo>
                    <a:pt x="1882876" y="425367"/>
                  </a:lnTo>
                  <a:lnTo>
                    <a:pt x="1896324" y="393565"/>
                  </a:lnTo>
                  <a:lnTo>
                    <a:pt x="1918530" y="402955"/>
                  </a:lnTo>
                  <a:lnTo>
                    <a:pt x="1918762" y="402407"/>
                  </a:lnTo>
                  <a:cubicBezTo>
                    <a:pt x="1906054" y="385076"/>
                    <a:pt x="1903796" y="366723"/>
                    <a:pt x="1911988" y="347350"/>
                  </a:cubicBezTo>
                  <a:cubicBezTo>
                    <a:pt x="1916084" y="337663"/>
                    <a:pt x="1922341" y="330317"/>
                    <a:pt x="1930759" y="325313"/>
                  </a:cubicBezTo>
                  <a:cubicBezTo>
                    <a:pt x="1939177" y="320308"/>
                    <a:pt x="1948287" y="318316"/>
                    <a:pt x="1958089" y="319337"/>
                  </a:cubicBezTo>
                  <a:cubicBezTo>
                    <a:pt x="1943120" y="300727"/>
                    <a:pt x="1940003" y="281096"/>
                    <a:pt x="1948736" y="260443"/>
                  </a:cubicBezTo>
                  <a:cubicBezTo>
                    <a:pt x="1958532" y="237277"/>
                    <a:pt x="1975372" y="227330"/>
                    <a:pt x="1999256" y="230602"/>
                  </a:cubicBezTo>
                  <a:close/>
                  <a:moveTo>
                    <a:pt x="154659" y="94111"/>
                  </a:moveTo>
                  <a:lnTo>
                    <a:pt x="162630" y="127859"/>
                  </a:lnTo>
                  <a:lnTo>
                    <a:pt x="138007" y="133675"/>
                  </a:lnTo>
                  <a:lnTo>
                    <a:pt x="138144" y="134254"/>
                  </a:lnTo>
                  <a:cubicBezTo>
                    <a:pt x="159500" y="140934"/>
                    <a:pt x="172653" y="154751"/>
                    <a:pt x="177602" y="175705"/>
                  </a:cubicBezTo>
                  <a:cubicBezTo>
                    <a:pt x="181411" y="191831"/>
                    <a:pt x="179081" y="205380"/>
                    <a:pt x="170611" y="216352"/>
                  </a:cubicBezTo>
                  <a:cubicBezTo>
                    <a:pt x="162141" y="227324"/>
                    <a:pt x="148009" y="235148"/>
                    <a:pt x="128214" y="239824"/>
                  </a:cubicBezTo>
                  <a:lnTo>
                    <a:pt x="37542" y="261241"/>
                  </a:lnTo>
                  <a:lnTo>
                    <a:pt x="29605" y="227637"/>
                  </a:lnTo>
                  <a:lnTo>
                    <a:pt x="113179" y="207897"/>
                  </a:lnTo>
                  <a:cubicBezTo>
                    <a:pt x="140892" y="201350"/>
                    <a:pt x="152434" y="188276"/>
                    <a:pt x="147804" y="168674"/>
                  </a:cubicBezTo>
                  <a:cubicBezTo>
                    <a:pt x="145386" y="158439"/>
                    <a:pt x="139552" y="150896"/>
                    <a:pt x="130301" y="146047"/>
                  </a:cubicBezTo>
                  <a:cubicBezTo>
                    <a:pt x="121051" y="141197"/>
                    <a:pt x="110584" y="140153"/>
                    <a:pt x="98900" y="142912"/>
                  </a:cubicBezTo>
                  <a:lnTo>
                    <a:pt x="14312" y="162893"/>
                  </a:lnTo>
                  <a:lnTo>
                    <a:pt x="6340" y="129145"/>
                  </a:lnTo>
                  <a:close/>
                  <a:moveTo>
                    <a:pt x="1993315" y="91095"/>
                  </a:moveTo>
                  <a:lnTo>
                    <a:pt x="2023122" y="96020"/>
                  </a:lnTo>
                  <a:cubicBezTo>
                    <a:pt x="2014132" y="105396"/>
                    <a:pt x="2008504" y="116936"/>
                    <a:pt x="2006240" y="130640"/>
                  </a:cubicBezTo>
                  <a:cubicBezTo>
                    <a:pt x="2005528" y="134948"/>
                    <a:pt x="2005326" y="138912"/>
                    <a:pt x="2005633" y="142532"/>
                  </a:cubicBezTo>
                  <a:cubicBezTo>
                    <a:pt x="2005940" y="146153"/>
                    <a:pt x="2006674" y="149317"/>
                    <a:pt x="2007836" y="152023"/>
                  </a:cubicBezTo>
                  <a:cubicBezTo>
                    <a:pt x="2008998" y="154729"/>
                    <a:pt x="2010567" y="156949"/>
                    <a:pt x="2012543" y="158683"/>
                  </a:cubicBezTo>
                  <a:cubicBezTo>
                    <a:pt x="2014519" y="160418"/>
                    <a:pt x="2016829" y="161503"/>
                    <a:pt x="2019472" y="161940"/>
                  </a:cubicBezTo>
                  <a:cubicBezTo>
                    <a:pt x="2022702" y="162474"/>
                    <a:pt x="2025556" y="162241"/>
                    <a:pt x="2028034" y="161243"/>
                  </a:cubicBezTo>
                  <a:cubicBezTo>
                    <a:pt x="2030512" y="160244"/>
                    <a:pt x="2032830" y="158541"/>
                    <a:pt x="2034988" y="156132"/>
                  </a:cubicBezTo>
                  <a:cubicBezTo>
                    <a:pt x="2037146" y="153723"/>
                    <a:pt x="2039246" y="150751"/>
                    <a:pt x="2041288" y="147217"/>
                  </a:cubicBezTo>
                  <a:cubicBezTo>
                    <a:pt x="2043330" y="143682"/>
                    <a:pt x="2045588" y="139605"/>
                    <a:pt x="2048060" y="134986"/>
                  </a:cubicBezTo>
                  <a:cubicBezTo>
                    <a:pt x="2051771" y="128962"/>
                    <a:pt x="2055421" y="123606"/>
                    <a:pt x="2059012" y="118920"/>
                  </a:cubicBezTo>
                  <a:cubicBezTo>
                    <a:pt x="2062602" y="114234"/>
                    <a:pt x="2066433" y="110366"/>
                    <a:pt x="2070507" y="107319"/>
                  </a:cubicBezTo>
                  <a:cubicBezTo>
                    <a:pt x="2074580" y="104271"/>
                    <a:pt x="2079055" y="102144"/>
                    <a:pt x="2083930" y="100938"/>
                  </a:cubicBezTo>
                  <a:cubicBezTo>
                    <a:pt x="2088806" y="99732"/>
                    <a:pt x="2094376" y="99647"/>
                    <a:pt x="2100641" y="100682"/>
                  </a:cubicBezTo>
                  <a:cubicBezTo>
                    <a:pt x="2108277" y="101944"/>
                    <a:pt x="2114642" y="104806"/>
                    <a:pt x="2119738" y="109268"/>
                  </a:cubicBezTo>
                  <a:cubicBezTo>
                    <a:pt x="2124833" y="113730"/>
                    <a:pt x="2128756" y="119205"/>
                    <a:pt x="2131505" y="125693"/>
                  </a:cubicBezTo>
                  <a:cubicBezTo>
                    <a:pt x="2134254" y="132181"/>
                    <a:pt x="2135900" y="139417"/>
                    <a:pt x="2136441" y="147401"/>
                  </a:cubicBezTo>
                  <a:cubicBezTo>
                    <a:pt x="2136982" y="155385"/>
                    <a:pt x="2136550" y="163635"/>
                    <a:pt x="2135142" y="172151"/>
                  </a:cubicBezTo>
                  <a:cubicBezTo>
                    <a:pt x="2132426" y="188597"/>
                    <a:pt x="2127331" y="202388"/>
                    <a:pt x="2119860" y="213522"/>
                  </a:cubicBezTo>
                  <a:lnTo>
                    <a:pt x="2088290" y="208306"/>
                  </a:lnTo>
                  <a:cubicBezTo>
                    <a:pt x="2100084" y="197182"/>
                    <a:pt x="2107250" y="183935"/>
                    <a:pt x="2109790" y="168566"/>
                  </a:cubicBezTo>
                  <a:cubicBezTo>
                    <a:pt x="2113186" y="148009"/>
                    <a:pt x="2108815" y="136727"/>
                    <a:pt x="2096676" y="134722"/>
                  </a:cubicBezTo>
                  <a:cubicBezTo>
                    <a:pt x="2093250" y="134156"/>
                    <a:pt x="2090192" y="134555"/>
                    <a:pt x="2087503" y="135921"/>
                  </a:cubicBezTo>
                  <a:cubicBezTo>
                    <a:pt x="2084814" y="137287"/>
                    <a:pt x="2082292" y="139309"/>
                    <a:pt x="2079939" y="141988"/>
                  </a:cubicBezTo>
                  <a:cubicBezTo>
                    <a:pt x="2077586" y="144666"/>
                    <a:pt x="2075339" y="147915"/>
                    <a:pt x="2073200" y="151735"/>
                  </a:cubicBezTo>
                  <a:cubicBezTo>
                    <a:pt x="2071060" y="155555"/>
                    <a:pt x="2068648" y="159807"/>
                    <a:pt x="2065963" y="164493"/>
                  </a:cubicBezTo>
                  <a:cubicBezTo>
                    <a:pt x="2062497" y="170255"/>
                    <a:pt x="2058985" y="175382"/>
                    <a:pt x="2055427" y="179873"/>
                  </a:cubicBezTo>
                  <a:cubicBezTo>
                    <a:pt x="2051869" y="184363"/>
                    <a:pt x="2048082" y="187961"/>
                    <a:pt x="2044065" y="190667"/>
                  </a:cubicBezTo>
                  <a:cubicBezTo>
                    <a:pt x="2040048" y="193372"/>
                    <a:pt x="2035700" y="195193"/>
                    <a:pt x="2031019" y="196129"/>
                  </a:cubicBezTo>
                  <a:cubicBezTo>
                    <a:pt x="2026339" y="197065"/>
                    <a:pt x="2021062" y="197048"/>
                    <a:pt x="2015189" y="196078"/>
                  </a:cubicBezTo>
                  <a:cubicBezTo>
                    <a:pt x="2007945" y="194881"/>
                    <a:pt x="2001841" y="192112"/>
                    <a:pt x="1996876" y="187772"/>
                  </a:cubicBezTo>
                  <a:cubicBezTo>
                    <a:pt x="1991911" y="183432"/>
                    <a:pt x="1988022" y="178063"/>
                    <a:pt x="1985207" y="171665"/>
                  </a:cubicBezTo>
                  <a:cubicBezTo>
                    <a:pt x="1982392" y="165267"/>
                    <a:pt x="1980637" y="158239"/>
                    <a:pt x="1979941" y="150582"/>
                  </a:cubicBezTo>
                  <a:cubicBezTo>
                    <a:pt x="1979245" y="142924"/>
                    <a:pt x="1979544" y="135180"/>
                    <a:pt x="1980838" y="127349"/>
                  </a:cubicBezTo>
                  <a:cubicBezTo>
                    <a:pt x="1983135" y="113448"/>
                    <a:pt x="1987294" y="101364"/>
                    <a:pt x="1993315" y="91095"/>
                  </a:cubicBezTo>
                  <a:close/>
                  <a:moveTo>
                    <a:pt x="213008" y="0"/>
                  </a:moveTo>
                  <a:lnTo>
                    <a:pt x="215273" y="36393"/>
                  </a:lnTo>
                  <a:lnTo>
                    <a:pt x="2266" y="49651"/>
                  </a:lnTo>
                  <a:lnTo>
                    <a:pt x="0" y="13258"/>
                  </a:lnTo>
                  <a:close/>
                </a:path>
              </a:pathLst>
            </a:custGeom>
            <a:solidFill>
              <a:sysClr val="window" lastClr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  <a:sp3d>
              <a:bevelB h="838200"/>
            </a:sp3d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60" name="DATA" descr="Data circle">
            <a:extLst>
              <a:ext uri="{FF2B5EF4-FFF2-40B4-BE49-F238E27FC236}">
                <a16:creationId xmlns:a16="http://schemas.microsoft.com/office/drawing/2014/main" id="{04BF955B-FAA0-405E-BFCC-8A8A5AA7D4DB}"/>
              </a:ext>
            </a:extLst>
          </p:cNvPr>
          <p:cNvGrpSpPr/>
          <p:nvPr/>
        </p:nvGrpSpPr>
        <p:grpSpPr>
          <a:xfrm>
            <a:off x="5745459" y="3239555"/>
            <a:ext cx="734922" cy="734922"/>
            <a:chOff x="5745459" y="3239555"/>
            <a:chExt cx="734922" cy="734922"/>
          </a:xfrm>
          <a:scene3d>
            <a:camera prst="perspectiveFront"/>
            <a:lightRig rig="threePt" dir="t"/>
          </a:scene3d>
        </p:grpSpPr>
        <p:sp>
          <p:nvSpPr>
            <p:cNvPr id="161" name="circle1">
              <a:extLst>
                <a:ext uri="{FF2B5EF4-FFF2-40B4-BE49-F238E27FC236}">
                  <a16:creationId xmlns:a16="http://schemas.microsoft.com/office/drawing/2014/main" id="{D1BB8D19-03DB-4F7B-A3DA-96852D00209C}"/>
                </a:ext>
              </a:extLst>
            </p:cNvPr>
            <p:cNvSpPr/>
            <p:nvPr/>
          </p:nvSpPr>
          <p:spPr bwMode="auto">
            <a:xfrm flipH="1">
              <a:off x="5745459" y="3239555"/>
              <a:ext cx="734922" cy="734922"/>
            </a:xfrm>
            <a:prstGeom prst="ellipse">
              <a:avLst/>
            </a:prstGeom>
            <a:solidFill>
              <a:sysClr val="window" lastClr="FFFFFF"/>
            </a:solidFill>
            <a:ln w="57150" cap="flat" cmpd="sng" algn="ctr">
              <a:noFill/>
              <a:prstDash val="solid"/>
            </a:ln>
            <a:effectLst>
              <a:outerShdw blurRad="254000" dist="50800" dir="2700000" sx="101000" sy="101000" algn="tl" rotWithShape="0">
                <a:prstClr val="black">
                  <a:alpha val="35000"/>
                </a:prstClr>
              </a:outerShdw>
            </a:effectLst>
            <a:sp3d>
              <a:bevelB h="0"/>
            </a:sp3d>
          </p:spPr>
          <p:txBody>
            <a:bodyPr vert="horz" wrap="square" lIns="0" tIns="46630" rIns="0" bIns="4663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UI"/>
                <a:ea typeface="+mn-ea"/>
                <a:cs typeface="+mn-cs"/>
              </a:endParaRPr>
            </a:p>
          </p:txBody>
        </p:sp>
        <p:sp>
          <p:nvSpPr>
            <p:cNvPr id="162" name="circle1">
              <a:extLst>
                <a:ext uri="{FF2B5EF4-FFF2-40B4-BE49-F238E27FC236}">
                  <a16:creationId xmlns:a16="http://schemas.microsoft.com/office/drawing/2014/main" id="{92C68316-9B0D-4D60-93F2-DC20F11F570B}"/>
                </a:ext>
              </a:extLst>
            </p:cNvPr>
            <p:cNvSpPr/>
            <p:nvPr/>
          </p:nvSpPr>
          <p:spPr bwMode="auto">
            <a:xfrm flipH="1">
              <a:off x="5767712" y="3261807"/>
              <a:ext cx="690417" cy="690418"/>
            </a:xfrm>
            <a:prstGeom prst="ellipse">
              <a:avLst/>
            </a:prstGeom>
            <a:solidFill>
              <a:srgbClr val="3C3C41"/>
            </a:solidFill>
            <a:ln w="57150" cap="flat" cmpd="sng" algn="ctr">
              <a:noFill/>
              <a:prstDash val="solid"/>
            </a:ln>
            <a:effectLst>
              <a:outerShdw blurRad="254000" dist="50800" dir="2700000" sx="101000" sy="101000" algn="tl" rotWithShape="0">
                <a:prstClr val="black">
                  <a:alpha val="35000"/>
                </a:prstClr>
              </a:outerShdw>
            </a:effectLst>
            <a:sp3d>
              <a:bevelB h="0"/>
            </a:sp3d>
          </p:spPr>
          <p:txBody>
            <a:bodyPr vert="horz" wrap="square" lIns="0" tIns="46630" rIns="0" bIns="4663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UI"/>
                <a:ea typeface="+mn-ea"/>
                <a:cs typeface="+mn-cs"/>
              </a:endParaRPr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4626FFA-6F96-4F66-9F75-86E06F229355}"/>
                </a:ext>
              </a:extLst>
            </p:cNvPr>
            <p:cNvSpPr/>
            <p:nvPr/>
          </p:nvSpPr>
          <p:spPr bwMode="auto">
            <a:xfrm>
              <a:off x="5789743" y="3277146"/>
              <a:ext cx="654016" cy="659759"/>
            </a:xfrm>
            <a:custGeom>
              <a:avLst/>
              <a:gdLst/>
              <a:ahLst/>
              <a:cxnLst/>
              <a:rect l="l" t="t" r="r" b="b"/>
              <a:pathLst>
                <a:path w="2121009" h="2139631">
                  <a:moveTo>
                    <a:pt x="1451967" y="1982391"/>
                  </a:moveTo>
                  <a:cubicBezTo>
                    <a:pt x="1476772" y="1982391"/>
                    <a:pt x="1495376" y="1991457"/>
                    <a:pt x="1507778" y="2009589"/>
                  </a:cubicBezTo>
                  <a:lnTo>
                    <a:pt x="1515028" y="2027255"/>
                  </a:lnTo>
                  <a:lnTo>
                    <a:pt x="1473690" y="2047168"/>
                  </a:lnTo>
                  <a:lnTo>
                    <a:pt x="1471315" y="2036862"/>
                  </a:lnTo>
                  <a:cubicBezTo>
                    <a:pt x="1466553" y="2024459"/>
                    <a:pt x="1459409" y="2018258"/>
                    <a:pt x="1449884" y="2018258"/>
                  </a:cubicBezTo>
                  <a:cubicBezTo>
                    <a:pt x="1434629" y="2018258"/>
                    <a:pt x="1425095" y="2032630"/>
                    <a:pt x="1421281" y="2061372"/>
                  </a:cubicBezTo>
                  <a:lnTo>
                    <a:pt x="1420892" y="2068207"/>
                  </a:lnTo>
                  <a:lnTo>
                    <a:pt x="1372679" y="2085854"/>
                  </a:lnTo>
                  <a:lnTo>
                    <a:pt x="1376753" y="2047187"/>
                  </a:lnTo>
                  <a:cubicBezTo>
                    <a:pt x="1380189" y="2033086"/>
                    <a:pt x="1385342" y="2021185"/>
                    <a:pt x="1392213" y="2011487"/>
                  </a:cubicBezTo>
                  <a:cubicBezTo>
                    <a:pt x="1405955" y="1992089"/>
                    <a:pt x="1425873" y="1982391"/>
                    <a:pt x="1451967" y="1982391"/>
                  </a:cubicBezTo>
                  <a:close/>
                  <a:moveTo>
                    <a:pt x="1109067" y="1982391"/>
                  </a:moveTo>
                  <a:cubicBezTo>
                    <a:pt x="1158677" y="1982391"/>
                    <a:pt x="1183482" y="2018655"/>
                    <a:pt x="1183482" y="2091184"/>
                  </a:cubicBezTo>
                  <a:lnTo>
                    <a:pt x="1179456" y="2129112"/>
                  </a:lnTo>
                  <a:lnTo>
                    <a:pt x="1147259" y="2134026"/>
                  </a:lnTo>
                  <a:lnTo>
                    <a:pt x="1131479" y="2134822"/>
                  </a:lnTo>
                  <a:lnTo>
                    <a:pt x="1133736" y="2125228"/>
                  </a:lnTo>
                  <a:cubicBezTo>
                    <a:pt x="1134951" y="2115927"/>
                    <a:pt x="1135559" y="2105075"/>
                    <a:pt x="1135559" y="2092672"/>
                  </a:cubicBezTo>
                  <a:cubicBezTo>
                    <a:pt x="1135559" y="2043063"/>
                    <a:pt x="1126034" y="2018258"/>
                    <a:pt x="1106984" y="2018258"/>
                  </a:cubicBezTo>
                  <a:cubicBezTo>
                    <a:pt x="1086644" y="2018258"/>
                    <a:pt x="1076474" y="2043807"/>
                    <a:pt x="1076474" y="2094905"/>
                  </a:cubicBezTo>
                  <a:cubicBezTo>
                    <a:pt x="1076474" y="2106935"/>
                    <a:pt x="1077097" y="2117462"/>
                    <a:pt x="1078344" y="2126485"/>
                  </a:cubicBezTo>
                  <a:lnTo>
                    <a:pt x="1081050" y="2137369"/>
                  </a:lnTo>
                  <a:lnTo>
                    <a:pt x="1036248" y="2139631"/>
                  </a:lnTo>
                  <a:lnTo>
                    <a:pt x="1033113" y="2139473"/>
                  </a:lnTo>
                  <a:lnTo>
                    <a:pt x="1028700" y="2096095"/>
                  </a:lnTo>
                  <a:cubicBezTo>
                    <a:pt x="1028700" y="2059087"/>
                    <a:pt x="1035571" y="2030884"/>
                    <a:pt x="1049313" y="2011487"/>
                  </a:cubicBezTo>
                  <a:cubicBezTo>
                    <a:pt x="1063055" y="1992089"/>
                    <a:pt x="1082973" y="1982391"/>
                    <a:pt x="1109067" y="1982391"/>
                  </a:cubicBezTo>
                  <a:close/>
                  <a:moveTo>
                    <a:pt x="766167" y="1982391"/>
                  </a:moveTo>
                  <a:cubicBezTo>
                    <a:pt x="815777" y="1982391"/>
                    <a:pt x="840582" y="2018655"/>
                    <a:pt x="840582" y="2091184"/>
                  </a:cubicBezTo>
                  <a:lnTo>
                    <a:pt x="837456" y="2120629"/>
                  </a:lnTo>
                  <a:lnTo>
                    <a:pt x="817433" y="2117573"/>
                  </a:lnTo>
                  <a:lnTo>
                    <a:pt x="791636" y="2110940"/>
                  </a:lnTo>
                  <a:lnTo>
                    <a:pt x="792659" y="2092672"/>
                  </a:lnTo>
                  <a:cubicBezTo>
                    <a:pt x="792659" y="2043063"/>
                    <a:pt x="783134" y="2018258"/>
                    <a:pt x="764084" y="2018258"/>
                  </a:cubicBezTo>
                  <a:cubicBezTo>
                    <a:pt x="743744" y="2018258"/>
                    <a:pt x="733574" y="2043807"/>
                    <a:pt x="733574" y="2094905"/>
                  </a:cubicBezTo>
                  <a:lnTo>
                    <a:pt x="733641" y="2096027"/>
                  </a:lnTo>
                  <a:lnTo>
                    <a:pt x="713381" y="2090818"/>
                  </a:lnTo>
                  <a:lnTo>
                    <a:pt x="687360" y="2081294"/>
                  </a:lnTo>
                  <a:lnTo>
                    <a:pt x="690953" y="2047187"/>
                  </a:lnTo>
                  <a:cubicBezTo>
                    <a:pt x="694389" y="2033086"/>
                    <a:pt x="699542" y="2021185"/>
                    <a:pt x="706413" y="2011487"/>
                  </a:cubicBezTo>
                  <a:cubicBezTo>
                    <a:pt x="720155" y="1992089"/>
                    <a:pt x="740073" y="1982391"/>
                    <a:pt x="766167" y="1982391"/>
                  </a:cubicBezTo>
                  <a:close/>
                  <a:moveTo>
                    <a:pt x="1285280" y="1981200"/>
                  </a:moveTo>
                  <a:lnTo>
                    <a:pt x="1313706" y="1981200"/>
                  </a:lnTo>
                  <a:lnTo>
                    <a:pt x="1313706" y="2102494"/>
                  </a:lnTo>
                  <a:lnTo>
                    <a:pt x="1266825" y="2114548"/>
                  </a:lnTo>
                  <a:lnTo>
                    <a:pt x="1266825" y="2034183"/>
                  </a:lnTo>
                  <a:cubicBezTo>
                    <a:pt x="1264246" y="2036465"/>
                    <a:pt x="1261195" y="2038623"/>
                    <a:pt x="1257672" y="2040657"/>
                  </a:cubicBezTo>
                  <a:cubicBezTo>
                    <a:pt x="1254150" y="2042691"/>
                    <a:pt x="1250405" y="2044526"/>
                    <a:pt x="1246436" y="2046164"/>
                  </a:cubicBezTo>
                  <a:cubicBezTo>
                    <a:pt x="1242467" y="2047801"/>
                    <a:pt x="1238350" y="2049190"/>
                    <a:pt x="1234083" y="2050331"/>
                  </a:cubicBezTo>
                  <a:cubicBezTo>
                    <a:pt x="1229817" y="2051472"/>
                    <a:pt x="1225600" y="2052290"/>
                    <a:pt x="1221433" y="2052786"/>
                  </a:cubicBezTo>
                  <a:lnTo>
                    <a:pt x="1221433" y="2013198"/>
                  </a:lnTo>
                  <a:cubicBezTo>
                    <a:pt x="1233637" y="2009626"/>
                    <a:pt x="1245146" y="2005062"/>
                    <a:pt x="1255961" y="1999506"/>
                  </a:cubicBezTo>
                  <a:cubicBezTo>
                    <a:pt x="1266776" y="1993950"/>
                    <a:pt x="1276549" y="1987848"/>
                    <a:pt x="1285280" y="1981200"/>
                  </a:cubicBezTo>
                  <a:close/>
                  <a:moveTo>
                    <a:pt x="942380" y="1981200"/>
                  </a:moveTo>
                  <a:lnTo>
                    <a:pt x="970806" y="1981200"/>
                  </a:lnTo>
                  <a:lnTo>
                    <a:pt x="970806" y="2136327"/>
                  </a:lnTo>
                  <a:lnTo>
                    <a:pt x="925237" y="2134026"/>
                  </a:lnTo>
                  <a:lnTo>
                    <a:pt x="923925" y="2133825"/>
                  </a:lnTo>
                  <a:lnTo>
                    <a:pt x="923925" y="2034183"/>
                  </a:lnTo>
                  <a:cubicBezTo>
                    <a:pt x="921346" y="2036465"/>
                    <a:pt x="918295" y="2038623"/>
                    <a:pt x="914772" y="2040657"/>
                  </a:cubicBezTo>
                  <a:cubicBezTo>
                    <a:pt x="911250" y="2042691"/>
                    <a:pt x="907505" y="2044526"/>
                    <a:pt x="903536" y="2046164"/>
                  </a:cubicBezTo>
                  <a:cubicBezTo>
                    <a:pt x="899567" y="2047801"/>
                    <a:pt x="895450" y="2049190"/>
                    <a:pt x="891183" y="2050331"/>
                  </a:cubicBezTo>
                  <a:cubicBezTo>
                    <a:pt x="886917" y="2051472"/>
                    <a:pt x="882700" y="2052290"/>
                    <a:pt x="878533" y="2052786"/>
                  </a:cubicBezTo>
                  <a:lnTo>
                    <a:pt x="878533" y="2013198"/>
                  </a:lnTo>
                  <a:cubicBezTo>
                    <a:pt x="890737" y="2009626"/>
                    <a:pt x="902246" y="2005062"/>
                    <a:pt x="913061" y="1999506"/>
                  </a:cubicBezTo>
                  <a:cubicBezTo>
                    <a:pt x="923876" y="1993950"/>
                    <a:pt x="933649" y="1987848"/>
                    <a:pt x="942380" y="1981200"/>
                  </a:cubicBezTo>
                  <a:close/>
                  <a:moveTo>
                    <a:pt x="599480" y="1981200"/>
                  </a:moveTo>
                  <a:lnTo>
                    <a:pt x="627906" y="1981200"/>
                  </a:lnTo>
                  <a:lnTo>
                    <a:pt x="627906" y="2059534"/>
                  </a:lnTo>
                  <a:lnTo>
                    <a:pt x="613628" y="2054308"/>
                  </a:lnTo>
                  <a:lnTo>
                    <a:pt x="581025" y="2038602"/>
                  </a:lnTo>
                  <a:lnTo>
                    <a:pt x="581025" y="2034183"/>
                  </a:lnTo>
                  <a:lnTo>
                    <a:pt x="577309" y="2036812"/>
                  </a:lnTo>
                  <a:lnTo>
                    <a:pt x="535633" y="2016736"/>
                  </a:lnTo>
                  <a:lnTo>
                    <a:pt x="535633" y="2013198"/>
                  </a:lnTo>
                  <a:cubicBezTo>
                    <a:pt x="547837" y="2009626"/>
                    <a:pt x="559346" y="2005062"/>
                    <a:pt x="570161" y="1999506"/>
                  </a:cubicBezTo>
                  <a:cubicBezTo>
                    <a:pt x="580976" y="1993950"/>
                    <a:pt x="590749" y="1987848"/>
                    <a:pt x="599480" y="1981200"/>
                  </a:cubicBezTo>
                  <a:close/>
                  <a:moveTo>
                    <a:pt x="1449884" y="1684883"/>
                  </a:moveTo>
                  <a:cubicBezTo>
                    <a:pt x="1429544" y="1684883"/>
                    <a:pt x="1419374" y="1710432"/>
                    <a:pt x="1419374" y="1761530"/>
                  </a:cubicBezTo>
                  <a:cubicBezTo>
                    <a:pt x="1419374" y="1809651"/>
                    <a:pt x="1429346" y="1833711"/>
                    <a:pt x="1449289" y="1833711"/>
                  </a:cubicBezTo>
                  <a:cubicBezTo>
                    <a:pt x="1468736" y="1833711"/>
                    <a:pt x="1478459" y="1808907"/>
                    <a:pt x="1478459" y="1759297"/>
                  </a:cubicBezTo>
                  <a:cubicBezTo>
                    <a:pt x="1478459" y="1709688"/>
                    <a:pt x="1468934" y="1684883"/>
                    <a:pt x="1449884" y="1684883"/>
                  </a:cubicBezTo>
                  <a:close/>
                  <a:moveTo>
                    <a:pt x="1106984" y="1684883"/>
                  </a:moveTo>
                  <a:cubicBezTo>
                    <a:pt x="1086644" y="1684883"/>
                    <a:pt x="1076474" y="1710432"/>
                    <a:pt x="1076474" y="1761530"/>
                  </a:cubicBezTo>
                  <a:cubicBezTo>
                    <a:pt x="1076474" y="1809651"/>
                    <a:pt x="1086446" y="1833711"/>
                    <a:pt x="1106389" y="1833711"/>
                  </a:cubicBezTo>
                  <a:cubicBezTo>
                    <a:pt x="1125836" y="1833711"/>
                    <a:pt x="1135559" y="1808907"/>
                    <a:pt x="1135559" y="1759297"/>
                  </a:cubicBezTo>
                  <a:cubicBezTo>
                    <a:pt x="1135559" y="1709688"/>
                    <a:pt x="1126034" y="1684883"/>
                    <a:pt x="1106984" y="1684883"/>
                  </a:cubicBezTo>
                  <a:close/>
                  <a:moveTo>
                    <a:pt x="764084" y="1684883"/>
                  </a:moveTo>
                  <a:cubicBezTo>
                    <a:pt x="743744" y="1684883"/>
                    <a:pt x="733574" y="1710432"/>
                    <a:pt x="733574" y="1761530"/>
                  </a:cubicBezTo>
                  <a:cubicBezTo>
                    <a:pt x="733574" y="1809651"/>
                    <a:pt x="743546" y="1833711"/>
                    <a:pt x="763489" y="1833711"/>
                  </a:cubicBezTo>
                  <a:cubicBezTo>
                    <a:pt x="782936" y="1833711"/>
                    <a:pt x="792659" y="1808907"/>
                    <a:pt x="792659" y="1759297"/>
                  </a:cubicBezTo>
                  <a:cubicBezTo>
                    <a:pt x="792659" y="1709688"/>
                    <a:pt x="783134" y="1684883"/>
                    <a:pt x="764084" y="1684883"/>
                  </a:cubicBezTo>
                  <a:close/>
                  <a:moveTo>
                    <a:pt x="421184" y="1684883"/>
                  </a:moveTo>
                  <a:cubicBezTo>
                    <a:pt x="400844" y="1684883"/>
                    <a:pt x="390674" y="1710432"/>
                    <a:pt x="390674" y="1761530"/>
                  </a:cubicBezTo>
                  <a:cubicBezTo>
                    <a:pt x="390674" y="1809651"/>
                    <a:pt x="400646" y="1833711"/>
                    <a:pt x="420589" y="1833711"/>
                  </a:cubicBezTo>
                  <a:cubicBezTo>
                    <a:pt x="440035" y="1833711"/>
                    <a:pt x="449759" y="1808907"/>
                    <a:pt x="449759" y="1759297"/>
                  </a:cubicBezTo>
                  <a:cubicBezTo>
                    <a:pt x="449759" y="1709688"/>
                    <a:pt x="440234" y="1684883"/>
                    <a:pt x="421184" y="1684883"/>
                  </a:cubicBezTo>
                  <a:close/>
                  <a:moveTo>
                    <a:pt x="1928851" y="1671251"/>
                  </a:moveTo>
                  <a:lnTo>
                    <a:pt x="1907233" y="1700161"/>
                  </a:lnTo>
                  <a:lnTo>
                    <a:pt x="1907233" y="1679823"/>
                  </a:lnTo>
                  <a:close/>
                  <a:moveTo>
                    <a:pt x="1794867" y="1649016"/>
                  </a:moveTo>
                  <a:cubicBezTo>
                    <a:pt x="1832075" y="1649016"/>
                    <a:pt x="1855329" y="1669415"/>
                    <a:pt x="1864631" y="1710212"/>
                  </a:cubicBezTo>
                  <a:lnTo>
                    <a:pt x="1868573" y="1750559"/>
                  </a:lnTo>
                  <a:lnTo>
                    <a:pt x="1815518" y="1808934"/>
                  </a:lnTo>
                  <a:lnTo>
                    <a:pt x="1819536" y="1791853"/>
                  </a:lnTo>
                  <a:cubicBezTo>
                    <a:pt x="1820751" y="1782552"/>
                    <a:pt x="1821359" y="1771700"/>
                    <a:pt x="1821359" y="1759297"/>
                  </a:cubicBezTo>
                  <a:cubicBezTo>
                    <a:pt x="1821359" y="1709688"/>
                    <a:pt x="1811834" y="1684883"/>
                    <a:pt x="1792784" y="1684883"/>
                  </a:cubicBezTo>
                  <a:cubicBezTo>
                    <a:pt x="1772444" y="1684883"/>
                    <a:pt x="1762274" y="1710432"/>
                    <a:pt x="1762274" y="1761530"/>
                  </a:cubicBezTo>
                  <a:cubicBezTo>
                    <a:pt x="1762274" y="1797621"/>
                    <a:pt x="1767883" y="1820177"/>
                    <a:pt x="1779101" y="1829200"/>
                  </a:cubicBezTo>
                  <a:lnTo>
                    <a:pt x="1791099" y="1833336"/>
                  </a:lnTo>
                  <a:lnTo>
                    <a:pt x="1758225" y="1863213"/>
                  </a:lnTo>
                  <a:lnTo>
                    <a:pt x="1757363" y="1863040"/>
                  </a:lnTo>
                  <a:cubicBezTo>
                    <a:pt x="1728788" y="1849664"/>
                    <a:pt x="1714500" y="1816224"/>
                    <a:pt x="1714500" y="1762720"/>
                  </a:cubicBezTo>
                  <a:cubicBezTo>
                    <a:pt x="1714500" y="1725712"/>
                    <a:pt x="1721371" y="1697509"/>
                    <a:pt x="1735113" y="1678112"/>
                  </a:cubicBezTo>
                  <a:cubicBezTo>
                    <a:pt x="1748855" y="1658714"/>
                    <a:pt x="1768773" y="1649016"/>
                    <a:pt x="1794867" y="1649016"/>
                  </a:cubicBezTo>
                  <a:close/>
                  <a:moveTo>
                    <a:pt x="1451967" y="1649016"/>
                  </a:moveTo>
                  <a:cubicBezTo>
                    <a:pt x="1501577" y="1649016"/>
                    <a:pt x="1526382" y="1685280"/>
                    <a:pt x="1526382" y="1757809"/>
                  </a:cubicBezTo>
                  <a:cubicBezTo>
                    <a:pt x="1526382" y="1793925"/>
                    <a:pt x="1519610" y="1821607"/>
                    <a:pt x="1506067" y="1840855"/>
                  </a:cubicBezTo>
                  <a:cubicBezTo>
                    <a:pt x="1492523" y="1860104"/>
                    <a:pt x="1473101" y="1869728"/>
                    <a:pt x="1447800" y="1869728"/>
                  </a:cubicBezTo>
                  <a:cubicBezTo>
                    <a:pt x="1397000" y="1869728"/>
                    <a:pt x="1371600" y="1834059"/>
                    <a:pt x="1371600" y="1762720"/>
                  </a:cubicBezTo>
                  <a:cubicBezTo>
                    <a:pt x="1371600" y="1725712"/>
                    <a:pt x="1378471" y="1697509"/>
                    <a:pt x="1392213" y="1678112"/>
                  </a:cubicBezTo>
                  <a:cubicBezTo>
                    <a:pt x="1405955" y="1658714"/>
                    <a:pt x="1425873" y="1649016"/>
                    <a:pt x="1451967" y="1649016"/>
                  </a:cubicBezTo>
                  <a:close/>
                  <a:moveTo>
                    <a:pt x="1109067" y="1649016"/>
                  </a:moveTo>
                  <a:cubicBezTo>
                    <a:pt x="1158677" y="1649016"/>
                    <a:pt x="1183482" y="1685280"/>
                    <a:pt x="1183482" y="1757809"/>
                  </a:cubicBezTo>
                  <a:cubicBezTo>
                    <a:pt x="1183482" y="1793925"/>
                    <a:pt x="1176710" y="1821607"/>
                    <a:pt x="1163167" y="1840855"/>
                  </a:cubicBezTo>
                  <a:cubicBezTo>
                    <a:pt x="1149623" y="1860104"/>
                    <a:pt x="1130201" y="1869728"/>
                    <a:pt x="1104900" y="1869728"/>
                  </a:cubicBezTo>
                  <a:cubicBezTo>
                    <a:pt x="1054100" y="1869728"/>
                    <a:pt x="1028700" y="1834059"/>
                    <a:pt x="1028700" y="1762720"/>
                  </a:cubicBezTo>
                  <a:cubicBezTo>
                    <a:pt x="1028700" y="1725712"/>
                    <a:pt x="1035571" y="1697509"/>
                    <a:pt x="1049313" y="1678112"/>
                  </a:cubicBezTo>
                  <a:cubicBezTo>
                    <a:pt x="1063055" y="1658714"/>
                    <a:pt x="1082973" y="1649016"/>
                    <a:pt x="1109067" y="1649016"/>
                  </a:cubicBezTo>
                  <a:close/>
                  <a:moveTo>
                    <a:pt x="766167" y="1649016"/>
                  </a:moveTo>
                  <a:cubicBezTo>
                    <a:pt x="815777" y="1649016"/>
                    <a:pt x="840582" y="1685280"/>
                    <a:pt x="840582" y="1757809"/>
                  </a:cubicBezTo>
                  <a:cubicBezTo>
                    <a:pt x="840582" y="1793925"/>
                    <a:pt x="833810" y="1821607"/>
                    <a:pt x="820267" y="1840855"/>
                  </a:cubicBezTo>
                  <a:cubicBezTo>
                    <a:pt x="806723" y="1860104"/>
                    <a:pt x="787301" y="1869728"/>
                    <a:pt x="762000" y="1869728"/>
                  </a:cubicBezTo>
                  <a:cubicBezTo>
                    <a:pt x="711200" y="1869728"/>
                    <a:pt x="685800" y="1834059"/>
                    <a:pt x="685800" y="1762720"/>
                  </a:cubicBezTo>
                  <a:cubicBezTo>
                    <a:pt x="685800" y="1725712"/>
                    <a:pt x="692671" y="1697509"/>
                    <a:pt x="706413" y="1678112"/>
                  </a:cubicBezTo>
                  <a:cubicBezTo>
                    <a:pt x="720155" y="1658714"/>
                    <a:pt x="740073" y="1649016"/>
                    <a:pt x="766167" y="1649016"/>
                  </a:cubicBezTo>
                  <a:close/>
                  <a:moveTo>
                    <a:pt x="423268" y="1649016"/>
                  </a:moveTo>
                  <a:cubicBezTo>
                    <a:pt x="472877" y="1649016"/>
                    <a:pt x="497682" y="1685280"/>
                    <a:pt x="497682" y="1757809"/>
                  </a:cubicBezTo>
                  <a:cubicBezTo>
                    <a:pt x="497682" y="1793925"/>
                    <a:pt x="490910" y="1821607"/>
                    <a:pt x="477367" y="1840855"/>
                  </a:cubicBezTo>
                  <a:cubicBezTo>
                    <a:pt x="463823" y="1860104"/>
                    <a:pt x="444401" y="1869728"/>
                    <a:pt x="419100" y="1869728"/>
                  </a:cubicBezTo>
                  <a:cubicBezTo>
                    <a:pt x="368300" y="1869728"/>
                    <a:pt x="342900" y="1834059"/>
                    <a:pt x="342900" y="1762720"/>
                  </a:cubicBezTo>
                  <a:cubicBezTo>
                    <a:pt x="342900" y="1725712"/>
                    <a:pt x="349771" y="1697509"/>
                    <a:pt x="363513" y="1678112"/>
                  </a:cubicBezTo>
                  <a:cubicBezTo>
                    <a:pt x="377255" y="1658714"/>
                    <a:pt x="397173" y="1649016"/>
                    <a:pt x="423268" y="1649016"/>
                  </a:cubicBezTo>
                  <a:close/>
                  <a:moveTo>
                    <a:pt x="1628180" y="1647825"/>
                  </a:moveTo>
                  <a:lnTo>
                    <a:pt x="1656606" y="1647825"/>
                  </a:lnTo>
                  <a:lnTo>
                    <a:pt x="1656606" y="1866007"/>
                  </a:lnTo>
                  <a:lnTo>
                    <a:pt x="1609725" y="1866007"/>
                  </a:lnTo>
                  <a:lnTo>
                    <a:pt x="1609725" y="1700808"/>
                  </a:lnTo>
                  <a:cubicBezTo>
                    <a:pt x="1607146" y="1703090"/>
                    <a:pt x="1604095" y="1705248"/>
                    <a:pt x="1600572" y="1707282"/>
                  </a:cubicBezTo>
                  <a:cubicBezTo>
                    <a:pt x="1597050" y="1709316"/>
                    <a:pt x="1593305" y="1711152"/>
                    <a:pt x="1589336" y="1712789"/>
                  </a:cubicBezTo>
                  <a:cubicBezTo>
                    <a:pt x="1585367" y="1714426"/>
                    <a:pt x="1581250" y="1715815"/>
                    <a:pt x="1576983" y="1716956"/>
                  </a:cubicBezTo>
                  <a:cubicBezTo>
                    <a:pt x="1572717" y="1718097"/>
                    <a:pt x="1568500" y="1718915"/>
                    <a:pt x="1564333" y="1719411"/>
                  </a:cubicBezTo>
                  <a:lnTo>
                    <a:pt x="1564333" y="1679823"/>
                  </a:lnTo>
                  <a:cubicBezTo>
                    <a:pt x="1576537" y="1676251"/>
                    <a:pt x="1588046" y="1671687"/>
                    <a:pt x="1598861" y="1666131"/>
                  </a:cubicBezTo>
                  <a:cubicBezTo>
                    <a:pt x="1609676" y="1660575"/>
                    <a:pt x="1619449" y="1654473"/>
                    <a:pt x="1628180" y="1647825"/>
                  </a:cubicBezTo>
                  <a:close/>
                  <a:moveTo>
                    <a:pt x="1285280" y="1647825"/>
                  </a:moveTo>
                  <a:lnTo>
                    <a:pt x="1313706" y="1647825"/>
                  </a:lnTo>
                  <a:lnTo>
                    <a:pt x="1313706" y="1866007"/>
                  </a:lnTo>
                  <a:lnTo>
                    <a:pt x="1266825" y="1866007"/>
                  </a:lnTo>
                  <a:lnTo>
                    <a:pt x="1266825" y="1700808"/>
                  </a:lnTo>
                  <a:cubicBezTo>
                    <a:pt x="1264246" y="1703090"/>
                    <a:pt x="1261195" y="1705248"/>
                    <a:pt x="1257672" y="1707282"/>
                  </a:cubicBezTo>
                  <a:cubicBezTo>
                    <a:pt x="1254150" y="1709316"/>
                    <a:pt x="1250405" y="1711152"/>
                    <a:pt x="1246436" y="1712789"/>
                  </a:cubicBezTo>
                  <a:cubicBezTo>
                    <a:pt x="1242467" y="1714426"/>
                    <a:pt x="1238350" y="1715815"/>
                    <a:pt x="1234083" y="1716956"/>
                  </a:cubicBezTo>
                  <a:cubicBezTo>
                    <a:pt x="1229817" y="1718097"/>
                    <a:pt x="1225600" y="1718915"/>
                    <a:pt x="1221433" y="1719411"/>
                  </a:cubicBezTo>
                  <a:lnTo>
                    <a:pt x="1221433" y="1679823"/>
                  </a:lnTo>
                  <a:cubicBezTo>
                    <a:pt x="1233637" y="1676251"/>
                    <a:pt x="1245146" y="1671687"/>
                    <a:pt x="1255961" y="1666131"/>
                  </a:cubicBezTo>
                  <a:cubicBezTo>
                    <a:pt x="1266776" y="1660575"/>
                    <a:pt x="1276549" y="1654473"/>
                    <a:pt x="1285280" y="1647825"/>
                  </a:cubicBezTo>
                  <a:close/>
                  <a:moveTo>
                    <a:pt x="942380" y="1647825"/>
                  </a:moveTo>
                  <a:lnTo>
                    <a:pt x="970806" y="1647825"/>
                  </a:lnTo>
                  <a:lnTo>
                    <a:pt x="970806" y="1866007"/>
                  </a:lnTo>
                  <a:lnTo>
                    <a:pt x="923925" y="1866007"/>
                  </a:lnTo>
                  <a:lnTo>
                    <a:pt x="923925" y="1700808"/>
                  </a:lnTo>
                  <a:cubicBezTo>
                    <a:pt x="921346" y="1703090"/>
                    <a:pt x="918295" y="1705248"/>
                    <a:pt x="914772" y="1707282"/>
                  </a:cubicBezTo>
                  <a:cubicBezTo>
                    <a:pt x="911250" y="1709316"/>
                    <a:pt x="907505" y="1711152"/>
                    <a:pt x="903536" y="1712789"/>
                  </a:cubicBezTo>
                  <a:cubicBezTo>
                    <a:pt x="899567" y="1714426"/>
                    <a:pt x="895450" y="1715815"/>
                    <a:pt x="891183" y="1716956"/>
                  </a:cubicBezTo>
                  <a:cubicBezTo>
                    <a:pt x="886917" y="1718097"/>
                    <a:pt x="882700" y="1718915"/>
                    <a:pt x="878533" y="1719411"/>
                  </a:cubicBezTo>
                  <a:lnTo>
                    <a:pt x="878533" y="1679823"/>
                  </a:lnTo>
                  <a:cubicBezTo>
                    <a:pt x="890737" y="1676251"/>
                    <a:pt x="902246" y="1671687"/>
                    <a:pt x="913061" y="1666131"/>
                  </a:cubicBezTo>
                  <a:cubicBezTo>
                    <a:pt x="923876" y="1660575"/>
                    <a:pt x="933649" y="1654473"/>
                    <a:pt x="942380" y="1647825"/>
                  </a:cubicBezTo>
                  <a:close/>
                  <a:moveTo>
                    <a:pt x="599480" y="1647825"/>
                  </a:moveTo>
                  <a:lnTo>
                    <a:pt x="627906" y="1647825"/>
                  </a:lnTo>
                  <a:lnTo>
                    <a:pt x="627906" y="1866007"/>
                  </a:lnTo>
                  <a:lnTo>
                    <a:pt x="581025" y="1866007"/>
                  </a:lnTo>
                  <a:lnTo>
                    <a:pt x="581025" y="1700808"/>
                  </a:lnTo>
                  <a:cubicBezTo>
                    <a:pt x="578446" y="1703090"/>
                    <a:pt x="575395" y="1705248"/>
                    <a:pt x="571872" y="1707282"/>
                  </a:cubicBezTo>
                  <a:cubicBezTo>
                    <a:pt x="568350" y="1709316"/>
                    <a:pt x="564605" y="1711152"/>
                    <a:pt x="560636" y="1712789"/>
                  </a:cubicBezTo>
                  <a:cubicBezTo>
                    <a:pt x="556667" y="1714426"/>
                    <a:pt x="552549" y="1715815"/>
                    <a:pt x="548283" y="1716956"/>
                  </a:cubicBezTo>
                  <a:cubicBezTo>
                    <a:pt x="544017" y="1718097"/>
                    <a:pt x="539800" y="1718915"/>
                    <a:pt x="535633" y="1719411"/>
                  </a:cubicBezTo>
                  <a:lnTo>
                    <a:pt x="535633" y="1679823"/>
                  </a:lnTo>
                  <a:cubicBezTo>
                    <a:pt x="547837" y="1676251"/>
                    <a:pt x="559346" y="1671687"/>
                    <a:pt x="570161" y="1666131"/>
                  </a:cubicBezTo>
                  <a:cubicBezTo>
                    <a:pt x="580976" y="1660575"/>
                    <a:pt x="590749" y="1654473"/>
                    <a:pt x="599480" y="1647825"/>
                  </a:cubicBezTo>
                  <a:close/>
                  <a:moveTo>
                    <a:pt x="256580" y="1647825"/>
                  </a:moveTo>
                  <a:lnTo>
                    <a:pt x="285006" y="1647825"/>
                  </a:lnTo>
                  <a:lnTo>
                    <a:pt x="285006" y="1836615"/>
                  </a:lnTo>
                  <a:lnTo>
                    <a:pt x="268512" y="1821624"/>
                  </a:lnTo>
                  <a:lnTo>
                    <a:pt x="238125" y="1788191"/>
                  </a:lnTo>
                  <a:lnTo>
                    <a:pt x="238125" y="1700808"/>
                  </a:lnTo>
                  <a:cubicBezTo>
                    <a:pt x="235546" y="1703090"/>
                    <a:pt x="232495" y="1705248"/>
                    <a:pt x="228972" y="1707282"/>
                  </a:cubicBezTo>
                  <a:cubicBezTo>
                    <a:pt x="225450" y="1709316"/>
                    <a:pt x="221705" y="1711152"/>
                    <a:pt x="217736" y="1712789"/>
                  </a:cubicBezTo>
                  <a:cubicBezTo>
                    <a:pt x="213767" y="1714426"/>
                    <a:pt x="209650" y="1715815"/>
                    <a:pt x="205383" y="1716956"/>
                  </a:cubicBezTo>
                  <a:cubicBezTo>
                    <a:pt x="201117" y="1718097"/>
                    <a:pt x="196900" y="1718915"/>
                    <a:pt x="192733" y="1719411"/>
                  </a:cubicBezTo>
                  <a:lnTo>
                    <a:pt x="192733" y="1679823"/>
                  </a:lnTo>
                  <a:cubicBezTo>
                    <a:pt x="204937" y="1676251"/>
                    <a:pt x="216446" y="1671687"/>
                    <a:pt x="227261" y="1666131"/>
                  </a:cubicBezTo>
                  <a:cubicBezTo>
                    <a:pt x="238076" y="1660575"/>
                    <a:pt x="247849" y="1654473"/>
                    <a:pt x="256580" y="1647825"/>
                  </a:cubicBezTo>
                  <a:close/>
                  <a:moveTo>
                    <a:pt x="1792784" y="1361033"/>
                  </a:moveTo>
                  <a:cubicBezTo>
                    <a:pt x="1772444" y="1361033"/>
                    <a:pt x="1762274" y="1386582"/>
                    <a:pt x="1762274" y="1437680"/>
                  </a:cubicBezTo>
                  <a:cubicBezTo>
                    <a:pt x="1762274" y="1485801"/>
                    <a:pt x="1772246" y="1509861"/>
                    <a:pt x="1792189" y="1509861"/>
                  </a:cubicBezTo>
                  <a:cubicBezTo>
                    <a:pt x="1811635" y="1509861"/>
                    <a:pt x="1821359" y="1485057"/>
                    <a:pt x="1821359" y="1435447"/>
                  </a:cubicBezTo>
                  <a:cubicBezTo>
                    <a:pt x="1821359" y="1385838"/>
                    <a:pt x="1811834" y="1361033"/>
                    <a:pt x="1792784" y="1361033"/>
                  </a:cubicBezTo>
                  <a:close/>
                  <a:moveTo>
                    <a:pt x="1449884" y="1361033"/>
                  </a:moveTo>
                  <a:cubicBezTo>
                    <a:pt x="1429544" y="1361033"/>
                    <a:pt x="1419374" y="1386582"/>
                    <a:pt x="1419374" y="1437680"/>
                  </a:cubicBezTo>
                  <a:cubicBezTo>
                    <a:pt x="1419374" y="1485801"/>
                    <a:pt x="1429346" y="1509861"/>
                    <a:pt x="1449289" y="1509861"/>
                  </a:cubicBezTo>
                  <a:cubicBezTo>
                    <a:pt x="1468736" y="1509861"/>
                    <a:pt x="1478459" y="1485057"/>
                    <a:pt x="1478459" y="1435447"/>
                  </a:cubicBezTo>
                  <a:cubicBezTo>
                    <a:pt x="1478459" y="1385838"/>
                    <a:pt x="1468934" y="1361033"/>
                    <a:pt x="1449884" y="1361033"/>
                  </a:cubicBezTo>
                  <a:close/>
                  <a:moveTo>
                    <a:pt x="1106984" y="1361033"/>
                  </a:moveTo>
                  <a:cubicBezTo>
                    <a:pt x="1086644" y="1361033"/>
                    <a:pt x="1076474" y="1386582"/>
                    <a:pt x="1076474" y="1437680"/>
                  </a:cubicBezTo>
                  <a:cubicBezTo>
                    <a:pt x="1076474" y="1485801"/>
                    <a:pt x="1086446" y="1509861"/>
                    <a:pt x="1106389" y="1509861"/>
                  </a:cubicBezTo>
                  <a:cubicBezTo>
                    <a:pt x="1125836" y="1509861"/>
                    <a:pt x="1135559" y="1485057"/>
                    <a:pt x="1135559" y="1435447"/>
                  </a:cubicBezTo>
                  <a:cubicBezTo>
                    <a:pt x="1135559" y="1385838"/>
                    <a:pt x="1126034" y="1361033"/>
                    <a:pt x="1106984" y="1361033"/>
                  </a:cubicBezTo>
                  <a:close/>
                  <a:moveTo>
                    <a:pt x="764084" y="1361033"/>
                  </a:moveTo>
                  <a:cubicBezTo>
                    <a:pt x="743744" y="1361033"/>
                    <a:pt x="733574" y="1386582"/>
                    <a:pt x="733574" y="1437680"/>
                  </a:cubicBezTo>
                  <a:cubicBezTo>
                    <a:pt x="733574" y="1485801"/>
                    <a:pt x="743546" y="1509861"/>
                    <a:pt x="763489" y="1509861"/>
                  </a:cubicBezTo>
                  <a:cubicBezTo>
                    <a:pt x="782936" y="1509861"/>
                    <a:pt x="792659" y="1485057"/>
                    <a:pt x="792659" y="1435447"/>
                  </a:cubicBezTo>
                  <a:cubicBezTo>
                    <a:pt x="792659" y="1385838"/>
                    <a:pt x="783134" y="1361033"/>
                    <a:pt x="764084" y="1361033"/>
                  </a:cubicBezTo>
                  <a:close/>
                  <a:moveTo>
                    <a:pt x="421184" y="1361033"/>
                  </a:moveTo>
                  <a:cubicBezTo>
                    <a:pt x="400844" y="1361033"/>
                    <a:pt x="390674" y="1386582"/>
                    <a:pt x="390674" y="1437680"/>
                  </a:cubicBezTo>
                  <a:cubicBezTo>
                    <a:pt x="390674" y="1485801"/>
                    <a:pt x="400646" y="1509861"/>
                    <a:pt x="420589" y="1509861"/>
                  </a:cubicBezTo>
                  <a:cubicBezTo>
                    <a:pt x="440035" y="1509861"/>
                    <a:pt x="449759" y="1485057"/>
                    <a:pt x="449759" y="1435447"/>
                  </a:cubicBezTo>
                  <a:cubicBezTo>
                    <a:pt x="449759" y="1385838"/>
                    <a:pt x="440234" y="1361033"/>
                    <a:pt x="421184" y="1361033"/>
                  </a:cubicBezTo>
                  <a:close/>
                  <a:moveTo>
                    <a:pt x="78284" y="1361033"/>
                  </a:moveTo>
                  <a:cubicBezTo>
                    <a:pt x="57944" y="1361033"/>
                    <a:pt x="47774" y="1386582"/>
                    <a:pt x="47774" y="1437680"/>
                  </a:cubicBezTo>
                  <a:cubicBezTo>
                    <a:pt x="47774" y="1485801"/>
                    <a:pt x="57746" y="1509861"/>
                    <a:pt x="77689" y="1509861"/>
                  </a:cubicBezTo>
                  <a:cubicBezTo>
                    <a:pt x="97135" y="1509861"/>
                    <a:pt x="106859" y="1485057"/>
                    <a:pt x="106859" y="1435447"/>
                  </a:cubicBezTo>
                  <a:cubicBezTo>
                    <a:pt x="106859" y="1385838"/>
                    <a:pt x="97334" y="1361033"/>
                    <a:pt x="78284" y="1361033"/>
                  </a:cubicBezTo>
                  <a:close/>
                  <a:moveTo>
                    <a:pt x="2079233" y="1353207"/>
                  </a:moveTo>
                  <a:lnTo>
                    <a:pt x="2073178" y="1376755"/>
                  </a:lnTo>
                  <a:lnTo>
                    <a:pt x="2060212" y="1412180"/>
                  </a:lnTo>
                  <a:lnTo>
                    <a:pt x="2062553" y="1389962"/>
                  </a:lnTo>
                  <a:cubicBezTo>
                    <a:pt x="2065989" y="1375860"/>
                    <a:pt x="2071142" y="1363960"/>
                    <a:pt x="2078013" y="1354262"/>
                  </a:cubicBezTo>
                  <a:close/>
                  <a:moveTo>
                    <a:pt x="1794867" y="1325166"/>
                  </a:moveTo>
                  <a:cubicBezTo>
                    <a:pt x="1844477" y="1325166"/>
                    <a:pt x="1869281" y="1361430"/>
                    <a:pt x="1869281" y="1433959"/>
                  </a:cubicBezTo>
                  <a:cubicBezTo>
                    <a:pt x="1869281" y="1470075"/>
                    <a:pt x="1862510" y="1497757"/>
                    <a:pt x="1848966" y="1517005"/>
                  </a:cubicBezTo>
                  <a:cubicBezTo>
                    <a:pt x="1835423" y="1536254"/>
                    <a:pt x="1816001" y="1545878"/>
                    <a:pt x="1790700" y="1545878"/>
                  </a:cubicBezTo>
                  <a:cubicBezTo>
                    <a:pt x="1739900" y="1545878"/>
                    <a:pt x="1714500" y="1510209"/>
                    <a:pt x="1714500" y="1438870"/>
                  </a:cubicBezTo>
                  <a:cubicBezTo>
                    <a:pt x="1714500" y="1401862"/>
                    <a:pt x="1721371" y="1373659"/>
                    <a:pt x="1735113" y="1354262"/>
                  </a:cubicBezTo>
                  <a:cubicBezTo>
                    <a:pt x="1748855" y="1334864"/>
                    <a:pt x="1768773" y="1325166"/>
                    <a:pt x="1794867" y="1325166"/>
                  </a:cubicBezTo>
                  <a:close/>
                  <a:moveTo>
                    <a:pt x="1451967" y="1325166"/>
                  </a:moveTo>
                  <a:cubicBezTo>
                    <a:pt x="1501577" y="1325166"/>
                    <a:pt x="1526382" y="1361430"/>
                    <a:pt x="1526382" y="1433959"/>
                  </a:cubicBezTo>
                  <a:cubicBezTo>
                    <a:pt x="1526382" y="1470075"/>
                    <a:pt x="1519610" y="1497757"/>
                    <a:pt x="1506067" y="1517005"/>
                  </a:cubicBezTo>
                  <a:cubicBezTo>
                    <a:pt x="1492523" y="1536254"/>
                    <a:pt x="1473101" y="1545878"/>
                    <a:pt x="1447800" y="1545878"/>
                  </a:cubicBezTo>
                  <a:cubicBezTo>
                    <a:pt x="1397000" y="1545878"/>
                    <a:pt x="1371600" y="1510209"/>
                    <a:pt x="1371600" y="1438870"/>
                  </a:cubicBezTo>
                  <a:cubicBezTo>
                    <a:pt x="1371600" y="1401862"/>
                    <a:pt x="1378471" y="1373659"/>
                    <a:pt x="1392213" y="1354262"/>
                  </a:cubicBezTo>
                  <a:cubicBezTo>
                    <a:pt x="1405955" y="1334864"/>
                    <a:pt x="1425873" y="1325166"/>
                    <a:pt x="1451967" y="1325166"/>
                  </a:cubicBezTo>
                  <a:close/>
                  <a:moveTo>
                    <a:pt x="1109067" y="1325166"/>
                  </a:moveTo>
                  <a:cubicBezTo>
                    <a:pt x="1158677" y="1325166"/>
                    <a:pt x="1183482" y="1361430"/>
                    <a:pt x="1183482" y="1433959"/>
                  </a:cubicBezTo>
                  <a:cubicBezTo>
                    <a:pt x="1183482" y="1470075"/>
                    <a:pt x="1176710" y="1497757"/>
                    <a:pt x="1163167" y="1517005"/>
                  </a:cubicBezTo>
                  <a:cubicBezTo>
                    <a:pt x="1149623" y="1536254"/>
                    <a:pt x="1130201" y="1545878"/>
                    <a:pt x="1104900" y="1545878"/>
                  </a:cubicBezTo>
                  <a:cubicBezTo>
                    <a:pt x="1054100" y="1545878"/>
                    <a:pt x="1028700" y="1510209"/>
                    <a:pt x="1028700" y="1438870"/>
                  </a:cubicBezTo>
                  <a:cubicBezTo>
                    <a:pt x="1028700" y="1401862"/>
                    <a:pt x="1035571" y="1373659"/>
                    <a:pt x="1049313" y="1354262"/>
                  </a:cubicBezTo>
                  <a:cubicBezTo>
                    <a:pt x="1063055" y="1334864"/>
                    <a:pt x="1082973" y="1325166"/>
                    <a:pt x="1109067" y="1325166"/>
                  </a:cubicBezTo>
                  <a:close/>
                  <a:moveTo>
                    <a:pt x="766167" y="1325166"/>
                  </a:moveTo>
                  <a:cubicBezTo>
                    <a:pt x="815777" y="1325166"/>
                    <a:pt x="840582" y="1361430"/>
                    <a:pt x="840582" y="1433959"/>
                  </a:cubicBezTo>
                  <a:cubicBezTo>
                    <a:pt x="840582" y="1470075"/>
                    <a:pt x="833810" y="1497757"/>
                    <a:pt x="820267" y="1517005"/>
                  </a:cubicBezTo>
                  <a:cubicBezTo>
                    <a:pt x="806723" y="1536254"/>
                    <a:pt x="787301" y="1545878"/>
                    <a:pt x="762000" y="1545878"/>
                  </a:cubicBezTo>
                  <a:cubicBezTo>
                    <a:pt x="711200" y="1545878"/>
                    <a:pt x="685800" y="1510209"/>
                    <a:pt x="685800" y="1438870"/>
                  </a:cubicBezTo>
                  <a:cubicBezTo>
                    <a:pt x="685800" y="1401862"/>
                    <a:pt x="692671" y="1373659"/>
                    <a:pt x="706413" y="1354262"/>
                  </a:cubicBezTo>
                  <a:cubicBezTo>
                    <a:pt x="720155" y="1334864"/>
                    <a:pt x="740073" y="1325166"/>
                    <a:pt x="766167" y="1325166"/>
                  </a:cubicBezTo>
                  <a:close/>
                  <a:moveTo>
                    <a:pt x="423268" y="1325166"/>
                  </a:moveTo>
                  <a:cubicBezTo>
                    <a:pt x="472877" y="1325166"/>
                    <a:pt x="497682" y="1361430"/>
                    <a:pt x="497682" y="1433959"/>
                  </a:cubicBezTo>
                  <a:cubicBezTo>
                    <a:pt x="497682" y="1470075"/>
                    <a:pt x="490910" y="1497757"/>
                    <a:pt x="477367" y="1517005"/>
                  </a:cubicBezTo>
                  <a:cubicBezTo>
                    <a:pt x="463823" y="1536254"/>
                    <a:pt x="444401" y="1545878"/>
                    <a:pt x="419100" y="1545878"/>
                  </a:cubicBezTo>
                  <a:cubicBezTo>
                    <a:pt x="368300" y="1545878"/>
                    <a:pt x="342900" y="1510209"/>
                    <a:pt x="342900" y="1438870"/>
                  </a:cubicBezTo>
                  <a:cubicBezTo>
                    <a:pt x="342900" y="1401862"/>
                    <a:pt x="349771" y="1373659"/>
                    <a:pt x="363513" y="1354262"/>
                  </a:cubicBezTo>
                  <a:cubicBezTo>
                    <a:pt x="377255" y="1334864"/>
                    <a:pt x="397173" y="1325166"/>
                    <a:pt x="423268" y="1325166"/>
                  </a:cubicBezTo>
                  <a:close/>
                  <a:moveTo>
                    <a:pt x="80368" y="1325166"/>
                  </a:moveTo>
                  <a:cubicBezTo>
                    <a:pt x="129977" y="1325166"/>
                    <a:pt x="154782" y="1361430"/>
                    <a:pt x="154782" y="1433959"/>
                  </a:cubicBezTo>
                  <a:cubicBezTo>
                    <a:pt x="154782" y="1470075"/>
                    <a:pt x="148010" y="1497757"/>
                    <a:pt x="134467" y="1517005"/>
                  </a:cubicBezTo>
                  <a:cubicBezTo>
                    <a:pt x="120923" y="1536254"/>
                    <a:pt x="101501" y="1545878"/>
                    <a:pt x="76200" y="1545878"/>
                  </a:cubicBezTo>
                  <a:lnTo>
                    <a:pt x="68502" y="1544334"/>
                  </a:lnTo>
                  <a:lnTo>
                    <a:pt x="35828" y="1476508"/>
                  </a:lnTo>
                  <a:lnTo>
                    <a:pt x="4930" y="1392087"/>
                  </a:lnTo>
                  <a:lnTo>
                    <a:pt x="5153" y="1389962"/>
                  </a:lnTo>
                  <a:cubicBezTo>
                    <a:pt x="8589" y="1375860"/>
                    <a:pt x="13742" y="1363960"/>
                    <a:pt x="20613" y="1354262"/>
                  </a:cubicBezTo>
                  <a:cubicBezTo>
                    <a:pt x="34355" y="1334864"/>
                    <a:pt x="54273" y="1325166"/>
                    <a:pt x="80368" y="1325166"/>
                  </a:cubicBezTo>
                  <a:close/>
                  <a:moveTo>
                    <a:pt x="1971080" y="1323975"/>
                  </a:moveTo>
                  <a:lnTo>
                    <a:pt x="1999506" y="1323975"/>
                  </a:lnTo>
                  <a:lnTo>
                    <a:pt x="1999506" y="1542157"/>
                  </a:lnTo>
                  <a:lnTo>
                    <a:pt x="1952625" y="1542157"/>
                  </a:lnTo>
                  <a:lnTo>
                    <a:pt x="1952625" y="1376958"/>
                  </a:lnTo>
                  <a:cubicBezTo>
                    <a:pt x="1950046" y="1379240"/>
                    <a:pt x="1946995" y="1381398"/>
                    <a:pt x="1943472" y="1383432"/>
                  </a:cubicBezTo>
                  <a:cubicBezTo>
                    <a:pt x="1939950" y="1385466"/>
                    <a:pt x="1936205" y="1387302"/>
                    <a:pt x="1932236" y="1388939"/>
                  </a:cubicBezTo>
                  <a:cubicBezTo>
                    <a:pt x="1928267" y="1390576"/>
                    <a:pt x="1924150" y="1391965"/>
                    <a:pt x="1919883" y="1393106"/>
                  </a:cubicBezTo>
                  <a:cubicBezTo>
                    <a:pt x="1915617" y="1394247"/>
                    <a:pt x="1911400" y="1395065"/>
                    <a:pt x="1907233" y="1395561"/>
                  </a:cubicBezTo>
                  <a:lnTo>
                    <a:pt x="1907233" y="1355973"/>
                  </a:lnTo>
                  <a:cubicBezTo>
                    <a:pt x="1919437" y="1352401"/>
                    <a:pt x="1930946" y="1347837"/>
                    <a:pt x="1941761" y="1342281"/>
                  </a:cubicBezTo>
                  <a:cubicBezTo>
                    <a:pt x="1952576" y="1336725"/>
                    <a:pt x="1962349" y="1330623"/>
                    <a:pt x="1971080" y="1323975"/>
                  </a:cubicBezTo>
                  <a:close/>
                  <a:moveTo>
                    <a:pt x="1628180" y="1323975"/>
                  </a:moveTo>
                  <a:lnTo>
                    <a:pt x="1656606" y="1323975"/>
                  </a:lnTo>
                  <a:lnTo>
                    <a:pt x="1656606" y="1542157"/>
                  </a:lnTo>
                  <a:lnTo>
                    <a:pt x="1609725" y="1542157"/>
                  </a:lnTo>
                  <a:lnTo>
                    <a:pt x="1609725" y="1376958"/>
                  </a:lnTo>
                  <a:cubicBezTo>
                    <a:pt x="1607146" y="1379240"/>
                    <a:pt x="1604095" y="1381398"/>
                    <a:pt x="1600572" y="1383432"/>
                  </a:cubicBezTo>
                  <a:cubicBezTo>
                    <a:pt x="1597050" y="1385466"/>
                    <a:pt x="1593305" y="1387302"/>
                    <a:pt x="1589336" y="1388939"/>
                  </a:cubicBezTo>
                  <a:cubicBezTo>
                    <a:pt x="1585367" y="1390576"/>
                    <a:pt x="1581250" y="1391965"/>
                    <a:pt x="1576983" y="1393106"/>
                  </a:cubicBezTo>
                  <a:cubicBezTo>
                    <a:pt x="1572717" y="1394247"/>
                    <a:pt x="1568500" y="1395065"/>
                    <a:pt x="1564333" y="1395561"/>
                  </a:cubicBezTo>
                  <a:lnTo>
                    <a:pt x="1564333" y="1355973"/>
                  </a:lnTo>
                  <a:cubicBezTo>
                    <a:pt x="1576537" y="1352401"/>
                    <a:pt x="1588046" y="1347837"/>
                    <a:pt x="1598861" y="1342281"/>
                  </a:cubicBezTo>
                  <a:cubicBezTo>
                    <a:pt x="1609676" y="1336725"/>
                    <a:pt x="1619449" y="1330623"/>
                    <a:pt x="1628180" y="1323975"/>
                  </a:cubicBezTo>
                  <a:close/>
                  <a:moveTo>
                    <a:pt x="1285280" y="1323975"/>
                  </a:moveTo>
                  <a:lnTo>
                    <a:pt x="1313706" y="1323975"/>
                  </a:lnTo>
                  <a:lnTo>
                    <a:pt x="1313706" y="1542157"/>
                  </a:lnTo>
                  <a:lnTo>
                    <a:pt x="1266825" y="1542157"/>
                  </a:lnTo>
                  <a:lnTo>
                    <a:pt x="1266825" y="1376958"/>
                  </a:lnTo>
                  <a:cubicBezTo>
                    <a:pt x="1264246" y="1379240"/>
                    <a:pt x="1261195" y="1381398"/>
                    <a:pt x="1257672" y="1383432"/>
                  </a:cubicBezTo>
                  <a:cubicBezTo>
                    <a:pt x="1254150" y="1385466"/>
                    <a:pt x="1250405" y="1387302"/>
                    <a:pt x="1246436" y="1388939"/>
                  </a:cubicBezTo>
                  <a:cubicBezTo>
                    <a:pt x="1242467" y="1390576"/>
                    <a:pt x="1238350" y="1391965"/>
                    <a:pt x="1234083" y="1393106"/>
                  </a:cubicBezTo>
                  <a:cubicBezTo>
                    <a:pt x="1229817" y="1394247"/>
                    <a:pt x="1225600" y="1395065"/>
                    <a:pt x="1221433" y="1395561"/>
                  </a:cubicBezTo>
                  <a:lnTo>
                    <a:pt x="1221433" y="1355973"/>
                  </a:lnTo>
                  <a:cubicBezTo>
                    <a:pt x="1233637" y="1352401"/>
                    <a:pt x="1245146" y="1347837"/>
                    <a:pt x="1255961" y="1342281"/>
                  </a:cubicBezTo>
                  <a:cubicBezTo>
                    <a:pt x="1266776" y="1336725"/>
                    <a:pt x="1276549" y="1330623"/>
                    <a:pt x="1285280" y="1323975"/>
                  </a:cubicBezTo>
                  <a:close/>
                  <a:moveTo>
                    <a:pt x="942380" y="1323975"/>
                  </a:moveTo>
                  <a:lnTo>
                    <a:pt x="970806" y="1323975"/>
                  </a:lnTo>
                  <a:lnTo>
                    <a:pt x="970806" y="1542157"/>
                  </a:lnTo>
                  <a:lnTo>
                    <a:pt x="923925" y="1542157"/>
                  </a:lnTo>
                  <a:lnTo>
                    <a:pt x="923925" y="1376958"/>
                  </a:lnTo>
                  <a:cubicBezTo>
                    <a:pt x="921346" y="1379240"/>
                    <a:pt x="918295" y="1381398"/>
                    <a:pt x="914772" y="1383432"/>
                  </a:cubicBezTo>
                  <a:cubicBezTo>
                    <a:pt x="911250" y="1385466"/>
                    <a:pt x="907505" y="1387302"/>
                    <a:pt x="903536" y="1388939"/>
                  </a:cubicBezTo>
                  <a:cubicBezTo>
                    <a:pt x="899567" y="1390576"/>
                    <a:pt x="895450" y="1391965"/>
                    <a:pt x="891183" y="1393106"/>
                  </a:cubicBezTo>
                  <a:cubicBezTo>
                    <a:pt x="886917" y="1394247"/>
                    <a:pt x="882700" y="1395065"/>
                    <a:pt x="878533" y="1395561"/>
                  </a:cubicBezTo>
                  <a:lnTo>
                    <a:pt x="878533" y="1355973"/>
                  </a:lnTo>
                  <a:cubicBezTo>
                    <a:pt x="890737" y="1352401"/>
                    <a:pt x="902246" y="1347837"/>
                    <a:pt x="913061" y="1342281"/>
                  </a:cubicBezTo>
                  <a:cubicBezTo>
                    <a:pt x="923876" y="1336725"/>
                    <a:pt x="933649" y="1330623"/>
                    <a:pt x="942380" y="1323975"/>
                  </a:cubicBezTo>
                  <a:close/>
                  <a:moveTo>
                    <a:pt x="599480" y="1323975"/>
                  </a:moveTo>
                  <a:lnTo>
                    <a:pt x="627906" y="1323975"/>
                  </a:lnTo>
                  <a:lnTo>
                    <a:pt x="627906" y="1542157"/>
                  </a:lnTo>
                  <a:lnTo>
                    <a:pt x="581025" y="1542157"/>
                  </a:lnTo>
                  <a:lnTo>
                    <a:pt x="581025" y="1376958"/>
                  </a:lnTo>
                  <a:cubicBezTo>
                    <a:pt x="578446" y="1379240"/>
                    <a:pt x="575395" y="1381398"/>
                    <a:pt x="571872" y="1383432"/>
                  </a:cubicBezTo>
                  <a:cubicBezTo>
                    <a:pt x="568350" y="1385466"/>
                    <a:pt x="564605" y="1387302"/>
                    <a:pt x="560636" y="1388939"/>
                  </a:cubicBezTo>
                  <a:cubicBezTo>
                    <a:pt x="556667" y="1390576"/>
                    <a:pt x="552549" y="1391965"/>
                    <a:pt x="548283" y="1393106"/>
                  </a:cubicBezTo>
                  <a:cubicBezTo>
                    <a:pt x="544017" y="1394247"/>
                    <a:pt x="539800" y="1395065"/>
                    <a:pt x="535633" y="1395561"/>
                  </a:cubicBezTo>
                  <a:lnTo>
                    <a:pt x="535633" y="1355973"/>
                  </a:lnTo>
                  <a:cubicBezTo>
                    <a:pt x="547837" y="1352401"/>
                    <a:pt x="559346" y="1347837"/>
                    <a:pt x="570161" y="1342281"/>
                  </a:cubicBezTo>
                  <a:cubicBezTo>
                    <a:pt x="580976" y="1336725"/>
                    <a:pt x="590749" y="1330623"/>
                    <a:pt x="599480" y="1323975"/>
                  </a:cubicBezTo>
                  <a:close/>
                  <a:moveTo>
                    <a:pt x="256580" y="1323975"/>
                  </a:moveTo>
                  <a:lnTo>
                    <a:pt x="285006" y="1323975"/>
                  </a:lnTo>
                  <a:lnTo>
                    <a:pt x="285006" y="1542157"/>
                  </a:lnTo>
                  <a:lnTo>
                    <a:pt x="238125" y="1542157"/>
                  </a:lnTo>
                  <a:lnTo>
                    <a:pt x="238125" y="1376958"/>
                  </a:lnTo>
                  <a:cubicBezTo>
                    <a:pt x="235546" y="1379240"/>
                    <a:pt x="232495" y="1381398"/>
                    <a:pt x="228972" y="1383432"/>
                  </a:cubicBezTo>
                  <a:cubicBezTo>
                    <a:pt x="225450" y="1385466"/>
                    <a:pt x="221705" y="1387302"/>
                    <a:pt x="217736" y="1388939"/>
                  </a:cubicBezTo>
                  <a:cubicBezTo>
                    <a:pt x="213767" y="1390576"/>
                    <a:pt x="209650" y="1391965"/>
                    <a:pt x="205383" y="1393106"/>
                  </a:cubicBezTo>
                  <a:cubicBezTo>
                    <a:pt x="201117" y="1394247"/>
                    <a:pt x="196900" y="1395065"/>
                    <a:pt x="192733" y="1395561"/>
                  </a:cubicBezTo>
                  <a:lnTo>
                    <a:pt x="192733" y="1355973"/>
                  </a:lnTo>
                  <a:cubicBezTo>
                    <a:pt x="204937" y="1352401"/>
                    <a:pt x="216446" y="1347837"/>
                    <a:pt x="227261" y="1342281"/>
                  </a:cubicBezTo>
                  <a:cubicBezTo>
                    <a:pt x="238076" y="1336725"/>
                    <a:pt x="247849" y="1330623"/>
                    <a:pt x="256580" y="1323975"/>
                  </a:cubicBezTo>
                  <a:close/>
                  <a:moveTo>
                    <a:pt x="1792784" y="1027658"/>
                  </a:moveTo>
                  <a:cubicBezTo>
                    <a:pt x="1772444" y="1027658"/>
                    <a:pt x="1762274" y="1053207"/>
                    <a:pt x="1762274" y="1104305"/>
                  </a:cubicBezTo>
                  <a:cubicBezTo>
                    <a:pt x="1762274" y="1152426"/>
                    <a:pt x="1772246" y="1176486"/>
                    <a:pt x="1792189" y="1176486"/>
                  </a:cubicBezTo>
                  <a:cubicBezTo>
                    <a:pt x="1811635" y="1176486"/>
                    <a:pt x="1821359" y="1151682"/>
                    <a:pt x="1821359" y="1102072"/>
                  </a:cubicBezTo>
                  <a:cubicBezTo>
                    <a:pt x="1821359" y="1052463"/>
                    <a:pt x="1811834" y="1027658"/>
                    <a:pt x="1792784" y="1027658"/>
                  </a:cubicBezTo>
                  <a:close/>
                  <a:moveTo>
                    <a:pt x="1449884" y="1027658"/>
                  </a:moveTo>
                  <a:cubicBezTo>
                    <a:pt x="1429544" y="1027658"/>
                    <a:pt x="1419374" y="1053207"/>
                    <a:pt x="1419374" y="1104305"/>
                  </a:cubicBezTo>
                  <a:cubicBezTo>
                    <a:pt x="1419374" y="1152426"/>
                    <a:pt x="1429346" y="1176486"/>
                    <a:pt x="1449289" y="1176486"/>
                  </a:cubicBezTo>
                  <a:cubicBezTo>
                    <a:pt x="1468736" y="1176486"/>
                    <a:pt x="1478459" y="1151682"/>
                    <a:pt x="1478459" y="1102072"/>
                  </a:cubicBezTo>
                  <a:cubicBezTo>
                    <a:pt x="1478459" y="1052463"/>
                    <a:pt x="1468934" y="1027658"/>
                    <a:pt x="1449884" y="1027658"/>
                  </a:cubicBezTo>
                  <a:close/>
                  <a:moveTo>
                    <a:pt x="1106984" y="1027658"/>
                  </a:moveTo>
                  <a:cubicBezTo>
                    <a:pt x="1086644" y="1027658"/>
                    <a:pt x="1076474" y="1053207"/>
                    <a:pt x="1076474" y="1104305"/>
                  </a:cubicBezTo>
                  <a:cubicBezTo>
                    <a:pt x="1076474" y="1152426"/>
                    <a:pt x="1086446" y="1176486"/>
                    <a:pt x="1106389" y="1176486"/>
                  </a:cubicBezTo>
                  <a:cubicBezTo>
                    <a:pt x="1125836" y="1176486"/>
                    <a:pt x="1135559" y="1151682"/>
                    <a:pt x="1135559" y="1102072"/>
                  </a:cubicBezTo>
                  <a:cubicBezTo>
                    <a:pt x="1135559" y="1052463"/>
                    <a:pt x="1126034" y="1027658"/>
                    <a:pt x="1106984" y="1027658"/>
                  </a:cubicBezTo>
                  <a:close/>
                  <a:moveTo>
                    <a:pt x="764084" y="1027658"/>
                  </a:moveTo>
                  <a:cubicBezTo>
                    <a:pt x="743744" y="1027658"/>
                    <a:pt x="733574" y="1053207"/>
                    <a:pt x="733574" y="1104305"/>
                  </a:cubicBezTo>
                  <a:cubicBezTo>
                    <a:pt x="733574" y="1152426"/>
                    <a:pt x="743546" y="1176486"/>
                    <a:pt x="763489" y="1176486"/>
                  </a:cubicBezTo>
                  <a:cubicBezTo>
                    <a:pt x="782936" y="1176486"/>
                    <a:pt x="792659" y="1151682"/>
                    <a:pt x="792659" y="1102072"/>
                  </a:cubicBezTo>
                  <a:cubicBezTo>
                    <a:pt x="792659" y="1052463"/>
                    <a:pt x="783134" y="1027658"/>
                    <a:pt x="764084" y="1027658"/>
                  </a:cubicBezTo>
                  <a:close/>
                  <a:moveTo>
                    <a:pt x="421184" y="1027658"/>
                  </a:moveTo>
                  <a:cubicBezTo>
                    <a:pt x="400844" y="1027658"/>
                    <a:pt x="390674" y="1053207"/>
                    <a:pt x="390674" y="1104305"/>
                  </a:cubicBezTo>
                  <a:cubicBezTo>
                    <a:pt x="390674" y="1152426"/>
                    <a:pt x="400646" y="1176486"/>
                    <a:pt x="420589" y="1176486"/>
                  </a:cubicBezTo>
                  <a:cubicBezTo>
                    <a:pt x="440035" y="1176486"/>
                    <a:pt x="449759" y="1151682"/>
                    <a:pt x="449759" y="1102072"/>
                  </a:cubicBezTo>
                  <a:cubicBezTo>
                    <a:pt x="449759" y="1052463"/>
                    <a:pt x="440234" y="1027658"/>
                    <a:pt x="421184" y="1027658"/>
                  </a:cubicBezTo>
                  <a:close/>
                  <a:moveTo>
                    <a:pt x="78284" y="1027658"/>
                  </a:moveTo>
                  <a:cubicBezTo>
                    <a:pt x="57944" y="1027658"/>
                    <a:pt x="47774" y="1053207"/>
                    <a:pt x="47774" y="1104305"/>
                  </a:cubicBezTo>
                  <a:cubicBezTo>
                    <a:pt x="47774" y="1152426"/>
                    <a:pt x="57746" y="1176486"/>
                    <a:pt x="77689" y="1176486"/>
                  </a:cubicBezTo>
                  <a:cubicBezTo>
                    <a:pt x="97135" y="1176486"/>
                    <a:pt x="106859" y="1151682"/>
                    <a:pt x="106859" y="1102072"/>
                  </a:cubicBezTo>
                  <a:cubicBezTo>
                    <a:pt x="106859" y="1052463"/>
                    <a:pt x="97334" y="1027658"/>
                    <a:pt x="78284" y="1027658"/>
                  </a:cubicBezTo>
                  <a:close/>
                  <a:moveTo>
                    <a:pt x="2119055" y="995735"/>
                  </a:moveTo>
                  <a:lnTo>
                    <a:pt x="2121009" y="1034448"/>
                  </a:lnTo>
                  <a:lnTo>
                    <a:pt x="2112802" y="1046820"/>
                  </a:lnTo>
                  <a:cubicBezTo>
                    <a:pt x="2107717" y="1059594"/>
                    <a:pt x="2105174" y="1078756"/>
                    <a:pt x="2105174" y="1104305"/>
                  </a:cubicBezTo>
                  <a:cubicBezTo>
                    <a:pt x="2105174" y="1128365"/>
                    <a:pt x="2107667" y="1146411"/>
                    <a:pt x="2112653" y="1158441"/>
                  </a:cubicBezTo>
                  <a:lnTo>
                    <a:pt x="2116435" y="1163917"/>
                  </a:lnTo>
                  <a:lnTo>
                    <a:pt x="2116386" y="1164899"/>
                  </a:lnTo>
                  <a:lnTo>
                    <a:pt x="2109848" y="1207738"/>
                  </a:lnTo>
                  <a:lnTo>
                    <a:pt x="2100263" y="1205815"/>
                  </a:lnTo>
                  <a:cubicBezTo>
                    <a:pt x="2071688" y="1192439"/>
                    <a:pt x="2057400" y="1158999"/>
                    <a:pt x="2057400" y="1105495"/>
                  </a:cubicBezTo>
                  <a:cubicBezTo>
                    <a:pt x="2057400" y="1068487"/>
                    <a:pt x="2064271" y="1040284"/>
                    <a:pt x="2078013" y="1020887"/>
                  </a:cubicBezTo>
                  <a:cubicBezTo>
                    <a:pt x="2084884" y="1011188"/>
                    <a:pt x="2093299" y="1003914"/>
                    <a:pt x="2103258" y="999065"/>
                  </a:cubicBezTo>
                  <a:close/>
                  <a:moveTo>
                    <a:pt x="1794867" y="991791"/>
                  </a:moveTo>
                  <a:cubicBezTo>
                    <a:pt x="1844477" y="991791"/>
                    <a:pt x="1869281" y="1028055"/>
                    <a:pt x="1869281" y="1100584"/>
                  </a:cubicBezTo>
                  <a:cubicBezTo>
                    <a:pt x="1869281" y="1136700"/>
                    <a:pt x="1862510" y="1164382"/>
                    <a:pt x="1848966" y="1183630"/>
                  </a:cubicBezTo>
                  <a:cubicBezTo>
                    <a:pt x="1835423" y="1202879"/>
                    <a:pt x="1816001" y="1212503"/>
                    <a:pt x="1790700" y="1212503"/>
                  </a:cubicBezTo>
                  <a:cubicBezTo>
                    <a:pt x="1739900" y="1212503"/>
                    <a:pt x="1714500" y="1176834"/>
                    <a:pt x="1714500" y="1105495"/>
                  </a:cubicBezTo>
                  <a:cubicBezTo>
                    <a:pt x="1714500" y="1068487"/>
                    <a:pt x="1721371" y="1040284"/>
                    <a:pt x="1735113" y="1020887"/>
                  </a:cubicBezTo>
                  <a:cubicBezTo>
                    <a:pt x="1748855" y="1001489"/>
                    <a:pt x="1768773" y="991791"/>
                    <a:pt x="1794867" y="991791"/>
                  </a:cubicBezTo>
                  <a:close/>
                  <a:moveTo>
                    <a:pt x="1451967" y="991791"/>
                  </a:moveTo>
                  <a:cubicBezTo>
                    <a:pt x="1501577" y="991791"/>
                    <a:pt x="1526382" y="1028055"/>
                    <a:pt x="1526382" y="1100584"/>
                  </a:cubicBezTo>
                  <a:cubicBezTo>
                    <a:pt x="1526382" y="1136700"/>
                    <a:pt x="1519610" y="1164382"/>
                    <a:pt x="1506067" y="1183630"/>
                  </a:cubicBezTo>
                  <a:cubicBezTo>
                    <a:pt x="1492523" y="1202879"/>
                    <a:pt x="1473101" y="1212503"/>
                    <a:pt x="1447800" y="1212503"/>
                  </a:cubicBezTo>
                  <a:cubicBezTo>
                    <a:pt x="1397000" y="1212503"/>
                    <a:pt x="1371600" y="1176834"/>
                    <a:pt x="1371600" y="1105495"/>
                  </a:cubicBezTo>
                  <a:cubicBezTo>
                    <a:pt x="1371600" y="1068487"/>
                    <a:pt x="1378471" y="1040284"/>
                    <a:pt x="1392213" y="1020887"/>
                  </a:cubicBezTo>
                  <a:cubicBezTo>
                    <a:pt x="1405955" y="1001489"/>
                    <a:pt x="1425873" y="991791"/>
                    <a:pt x="1451967" y="991791"/>
                  </a:cubicBezTo>
                  <a:close/>
                  <a:moveTo>
                    <a:pt x="1109067" y="991791"/>
                  </a:moveTo>
                  <a:cubicBezTo>
                    <a:pt x="1158677" y="991791"/>
                    <a:pt x="1183482" y="1028055"/>
                    <a:pt x="1183482" y="1100584"/>
                  </a:cubicBezTo>
                  <a:cubicBezTo>
                    <a:pt x="1183482" y="1136700"/>
                    <a:pt x="1176710" y="1164382"/>
                    <a:pt x="1163167" y="1183630"/>
                  </a:cubicBezTo>
                  <a:cubicBezTo>
                    <a:pt x="1149623" y="1202879"/>
                    <a:pt x="1130201" y="1212503"/>
                    <a:pt x="1104900" y="1212503"/>
                  </a:cubicBezTo>
                  <a:cubicBezTo>
                    <a:pt x="1054100" y="1212503"/>
                    <a:pt x="1028700" y="1176834"/>
                    <a:pt x="1028700" y="1105495"/>
                  </a:cubicBezTo>
                  <a:cubicBezTo>
                    <a:pt x="1028700" y="1068487"/>
                    <a:pt x="1035571" y="1040284"/>
                    <a:pt x="1049313" y="1020887"/>
                  </a:cubicBezTo>
                  <a:cubicBezTo>
                    <a:pt x="1063055" y="1001489"/>
                    <a:pt x="1082973" y="991791"/>
                    <a:pt x="1109067" y="991791"/>
                  </a:cubicBezTo>
                  <a:close/>
                  <a:moveTo>
                    <a:pt x="766167" y="991791"/>
                  </a:moveTo>
                  <a:cubicBezTo>
                    <a:pt x="815777" y="991791"/>
                    <a:pt x="840582" y="1028055"/>
                    <a:pt x="840582" y="1100584"/>
                  </a:cubicBezTo>
                  <a:cubicBezTo>
                    <a:pt x="840582" y="1136700"/>
                    <a:pt x="833810" y="1164382"/>
                    <a:pt x="820267" y="1183630"/>
                  </a:cubicBezTo>
                  <a:cubicBezTo>
                    <a:pt x="806723" y="1202879"/>
                    <a:pt x="787301" y="1212503"/>
                    <a:pt x="762000" y="1212503"/>
                  </a:cubicBezTo>
                  <a:cubicBezTo>
                    <a:pt x="711200" y="1212503"/>
                    <a:pt x="685800" y="1176834"/>
                    <a:pt x="685800" y="1105495"/>
                  </a:cubicBezTo>
                  <a:cubicBezTo>
                    <a:pt x="685800" y="1068487"/>
                    <a:pt x="692671" y="1040284"/>
                    <a:pt x="706413" y="1020887"/>
                  </a:cubicBezTo>
                  <a:cubicBezTo>
                    <a:pt x="720155" y="1001489"/>
                    <a:pt x="740073" y="991791"/>
                    <a:pt x="766167" y="991791"/>
                  </a:cubicBezTo>
                  <a:close/>
                  <a:moveTo>
                    <a:pt x="423268" y="991791"/>
                  </a:moveTo>
                  <a:cubicBezTo>
                    <a:pt x="472877" y="991791"/>
                    <a:pt x="497682" y="1028055"/>
                    <a:pt x="497682" y="1100584"/>
                  </a:cubicBezTo>
                  <a:cubicBezTo>
                    <a:pt x="497682" y="1136700"/>
                    <a:pt x="490910" y="1164382"/>
                    <a:pt x="477367" y="1183630"/>
                  </a:cubicBezTo>
                  <a:cubicBezTo>
                    <a:pt x="463823" y="1202879"/>
                    <a:pt x="444401" y="1212503"/>
                    <a:pt x="419100" y="1212503"/>
                  </a:cubicBezTo>
                  <a:cubicBezTo>
                    <a:pt x="368300" y="1212503"/>
                    <a:pt x="342900" y="1176834"/>
                    <a:pt x="342900" y="1105495"/>
                  </a:cubicBezTo>
                  <a:cubicBezTo>
                    <a:pt x="342900" y="1068487"/>
                    <a:pt x="349771" y="1040284"/>
                    <a:pt x="363513" y="1020887"/>
                  </a:cubicBezTo>
                  <a:cubicBezTo>
                    <a:pt x="377255" y="1001489"/>
                    <a:pt x="397173" y="991791"/>
                    <a:pt x="423268" y="991791"/>
                  </a:cubicBezTo>
                  <a:close/>
                  <a:moveTo>
                    <a:pt x="80368" y="991791"/>
                  </a:moveTo>
                  <a:cubicBezTo>
                    <a:pt x="129977" y="991791"/>
                    <a:pt x="154782" y="1028055"/>
                    <a:pt x="154782" y="1100584"/>
                  </a:cubicBezTo>
                  <a:cubicBezTo>
                    <a:pt x="154782" y="1136700"/>
                    <a:pt x="148010" y="1164382"/>
                    <a:pt x="134467" y="1183630"/>
                  </a:cubicBezTo>
                  <a:cubicBezTo>
                    <a:pt x="120923" y="1202879"/>
                    <a:pt x="101501" y="1212503"/>
                    <a:pt x="76200" y="1212503"/>
                  </a:cubicBezTo>
                  <a:cubicBezTo>
                    <a:pt x="25400" y="1212503"/>
                    <a:pt x="0" y="1176834"/>
                    <a:pt x="0" y="1105495"/>
                  </a:cubicBezTo>
                  <a:cubicBezTo>
                    <a:pt x="0" y="1068487"/>
                    <a:pt x="6871" y="1040284"/>
                    <a:pt x="20613" y="1020887"/>
                  </a:cubicBezTo>
                  <a:cubicBezTo>
                    <a:pt x="34355" y="1001489"/>
                    <a:pt x="54273" y="991791"/>
                    <a:pt x="80368" y="991791"/>
                  </a:cubicBezTo>
                  <a:close/>
                  <a:moveTo>
                    <a:pt x="1971080" y="990600"/>
                  </a:moveTo>
                  <a:lnTo>
                    <a:pt x="1999506" y="990600"/>
                  </a:lnTo>
                  <a:lnTo>
                    <a:pt x="1999506" y="1208782"/>
                  </a:lnTo>
                  <a:lnTo>
                    <a:pt x="1952625" y="1208782"/>
                  </a:lnTo>
                  <a:lnTo>
                    <a:pt x="1952625" y="1043583"/>
                  </a:lnTo>
                  <a:cubicBezTo>
                    <a:pt x="1950046" y="1045865"/>
                    <a:pt x="1946995" y="1048023"/>
                    <a:pt x="1943472" y="1050057"/>
                  </a:cubicBezTo>
                  <a:cubicBezTo>
                    <a:pt x="1939950" y="1052091"/>
                    <a:pt x="1936205" y="1053927"/>
                    <a:pt x="1932236" y="1055564"/>
                  </a:cubicBezTo>
                  <a:cubicBezTo>
                    <a:pt x="1928267" y="1057201"/>
                    <a:pt x="1924150" y="1058590"/>
                    <a:pt x="1919883" y="1059731"/>
                  </a:cubicBezTo>
                  <a:cubicBezTo>
                    <a:pt x="1915617" y="1060872"/>
                    <a:pt x="1911400" y="1061690"/>
                    <a:pt x="1907233" y="1062186"/>
                  </a:cubicBezTo>
                  <a:lnTo>
                    <a:pt x="1907233" y="1022598"/>
                  </a:lnTo>
                  <a:cubicBezTo>
                    <a:pt x="1919437" y="1019026"/>
                    <a:pt x="1930946" y="1014462"/>
                    <a:pt x="1941761" y="1008906"/>
                  </a:cubicBezTo>
                  <a:cubicBezTo>
                    <a:pt x="1952576" y="1003350"/>
                    <a:pt x="1962349" y="997248"/>
                    <a:pt x="1971080" y="990600"/>
                  </a:cubicBezTo>
                  <a:close/>
                  <a:moveTo>
                    <a:pt x="1628180" y="990600"/>
                  </a:moveTo>
                  <a:lnTo>
                    <a:pt x="1656606" y="990600"/>
                  </a:lnTo>
                  <a:lnTo>
                    <a:pt x="1656606" y="1208782"/>
                  </a:lnTo>
                  <a:lnTo>
                    <a:pt x="1609725" y="1208782"/>
                  </a:lnTo>
                  <a:lnTo>
                    <a:pt x="1609725" y="1043583"/>
                  </a:lnTo>
                  <a:cubicBezTo>
                    <a:pt x="1607146" y="1045865"/>
                    <a:pt x="1604095" y="1048023"/>
                    <a:pt x="1600572" y="1050057"/>
                  </a:cubicBezTo>
                  <a:cubicBezTo>
                    <a:pt x="1597050" y="1052091"/>
                    <a:pt x="1593305" y="1053927"/>
                    <a:pt x="1589336" y="1055564"/>
                  </a:cubicBezTo>
                  <a:cubicBezTo>
                    <a:pt x="1585367" y="1057201"/>
                    <a:pt x="1581250" y="1058590"/>
                    <a:pt x="1576983" y="1059731"/>
                  </a:cubicBezTo>
                  <a:cubicBezTo>
                    <a:pt x="1572717" y="1060872"/>
                    <a:pt x="1568500" y="1061690"/>
                    <a:pt x="1564333" y="1062186"/>
                  </a:cubicBezTo>
                  <a:lnTo>
                    <a:pt x="1564333" y="1022598"/>
                  </a:lnTo>
                  <a:cubicBezTo>
                    <a:pt x="1576537" y="1019026"/>
                    <a:pt x="1588046" y="1014462"/>
                    <a:pt x="1598861" y="1008906"/>
                  </a:cubicBezTo>
                  <a:cubicBezTo>
                    <a:pt x="1609676" y="1003350"/>
                    <a:pt x="1619449" y="997248"/>
                    <a:pt x="1628180" y="990600"/>
                  </a:cubicBezTo>
                  <a:close/>
                  <a:moveTo>
                    <a:pt x="1285280" y="990600"/>
                  </a:moveTo>
                  <a:lnTo>
                    <a:pt x="1313706" y="990600"/>
                  </a:lnTo>
                  <a:lnTo>
                    <a:pt x="1313706" y="1208782"/>
                  </a:lnTo>
                  <a:lnTo>
                    <a:pt x="1266825" y="1208782"/>
                  </a:lnTo>
                  <a:lnTo>
                    <a:pt x="1266825" y="1043583"/>
                  </a:lnTo>
                  <a:cubicBezTo>
                    <a:pt x="1264246" y="1045865"/>
                    <a:pt x="1261195" y="1048023"/>
                    <a:pt x="1257672" y="1050057"/>
                  </a:cubicBezTo>
                  <a:cubicBezTo>
                    <a:pt x="1254150" y="1052091"/>
                    <a:pt x="1250405" y="1053927"/>
                    <a:pt x="1246436" y="1055564"/>
                  </a:cubicBezTo>
                  <a:cubicBezTo>
                    <a:pt x="1242467" y="1057201"/>
                    <a:pt x="1238350" y="1058590"/>
                    <a:pt x="1234083" y="1059731"/>
                  </a:cubicBezTo>
                  <a:cubicBezTo>
                    <a:pt x="1229817" y="1060872"/>
                    <a:pt x="1225600" y="1061690"/>
                    <a:pt x="1221433" y="1062186"/>
                  </a:cubicBezTo>
                  <a:lnTo>
                    <a:pt x="1221433" y="1022598"/>
                  </a:lnTo>
                  <a:cubicBezTo>
                    <a:pt x="1233637" y="1019026"/>
                    <a:pt x="1245146" y="1014462"/>
                    <a:pt x="1255961" y="1008906"/>
                  </a:cubicBezTo>
                  <a:cubicBezTo>
                    <a:pt x="1266776" y="1003350"/>
                    <a:pt x="1276549" y="997248"/>
                    <a:pt x="1285280" y="990600"/>
                  </a:cubicBezTo>
                  <a:close/>
                  <a:moveTo>
                    <a:pt x="942380" y="990600"/>
                  </a:moveTo>
                  <a:lnTo>
                    <a:pt x="970806" y="990600"/>
                  </a:lnTo>
                  <a:lnTo>
                    <a:pt x="970806" y="1208782"/>
                  </a:lnTo>
                  <a:lnTo>
                    <a:pt x="923925" y="1208782"/>
                  </a:lnTo>
                  <a:lnTo>
                    <a:pt x="923925" y="1043583"/>
                  </a:lnTo>
                  <a:cubicBezTo>
                    <a:pt x="921346" y="1045865"/>
                    <a:pt x="918295" y="1048023"/>
                    <a:pt x="914772" y="1050057"/>
                  </a:cubicBezTo>
                  <a:cubicBezTo>
                    <a:pt x="911250" y="1052091"/>
                    <a:pt x="907505" y="1053927"/>
                    <a:pt x="903536" y="1055564"/>
                  </a:cubicBezTo>
                  <a:cubicBezTo>
                    <a:pt x="899567" y="1057201"/>
                    <a:pt x="895450" y="1058590"/>
                    <a:pt x="891183" y="1059731"/>
                  </a:cubicBezTo>
                  <a:cubicBezTo>
                    <a:pt x="886917" y="1060872"/>
                    <a:pt x="882700" y="1061690"/>
                    <a:pt x="878533" y="1062186"/>
                  </a:cubicBezTo>
                  <a:lnTo>
                    <a:pt x="878533" y="1022598"/>
                  </a:lnTo>
                  <a:cubicBezTo>
                    <a:pt x="890737" y="1019026"/>
                    <a:pt x="902246" y="1014462"/>
                    <a:pt x="913061" y="1008906"/>
                  </a:cubicBezTo>
                  <a:cubicBezTo>
                    <a:pt x="923876" y="1003350"/>
                    <a:pt x="933649" y="997248"/>
                    <a:pt x="942380" y="990600"/>
                  </a:cubicBezTo>
                  <a:close/>
                  <a:moveTo>
                    <a:pt x="599480" y="990600"/>
                  </a:moveTo>
                  <a:lnTo>
                    <a:pt x="627906" y="990600"/>
                  </a:lnTo>
                  <a:lnTo>
                    <a:pt x="627906" y="1208782"/>
                  </a:lnTo>
                  <a:lnTo>
                    <a:pt x="581025" y="1208782"/>
                  </a:lnTo>
                  <a:lnTo>
                    <a:pt x="581025" y="1043583"/>
                  </a:lnTo>
                  <a:cubicBezTo>
                    <a:pt x="578446" y="1045865"/>
                    <a:pt x="575395" y="1048023"/>
                    <a:pt x="571872" y="1050057"/>
                  </a:cubicBezTo>
                  <a:cubicBezTo>
                    <a:pt x="568350" y="1052091"/>
                    <a:pt x="564605" y="1053927"/>
                    <a:pt x="560636" y="1055564"/>
                  </a:cubicBezTo>
                  <a:cubicBezTo>
                    <a:pt x="556667" y="1057201"/>
                    <a:pt x="552549" y="1058590"/>
                    <a:pt x="548283" y="1059731"/>
                  </a:cubicBezTo>
                  <a:cubicBezTo>
                    <a:pt x="544017" y="1060872"/>
                    <a:pt x="539800" y="1061690"/>
                    <a:pt x="535633" y="1062186"/>
                  </a:cubicBezTo>
                  <a:lnTo>
                    <a:pt x="535633" y="1022598"/>
                  </a:lnTo>
                  <a:cubicBezTo>
                    <a:pt x="547837" y="1019026"/>
                    <a:pt x="559346" y="1014462"/>
                    <a:pt x="570161" y="1008906"/>
                  </a:cubicBezTo>
                  <a:cubicBezTo>
                    <a:pt x="580976" y="1003350"/>
                    <a:pt x="590749" y="997248"/>
                    <a:pt x="599480" y="990600"/>
                  </a:cubicBezTo>
                  <a:close/>
                  <a:moveTo>
                    <a:pt x="256580" y="990600"/>
                  </a:moveTo>
                  <a:lnTo>
                    <a:pt x="285006" y="990600"/>
                  </a:lnTo>
                  <a:lnTo>
                    <a:pt x="285006" y="1208782"/>
                  </a:lnTo>
                  <a:lnTo>
                    <a:pt x="238125" y="1208782"/>
                  </a:lnTo>
                  <a:lnTo>
                    <a:pt x="238125" y="1043583"/>
                  </a:lnTo>
                  <a:cubicBezTo>
                    <a:pt x="235546" y="1045865"/>
                    <a:pt x="232495" y="1048023"/>
                    <a:pt x="228972" y="1050057"/>
                  </a:cubicBezTo>
                  <a:cubicBezTo>
                    <a:pt x="225450" y="1052091"/>
                    <a:pt x="221705" y="1053927"/>
                    <a:pt x="217736" y="1055564"/>
                  </a:cubicBezTo>
                  <a:cubicBezTo>
                    <a:pt x="213767" y="1057201"/>
                    <a:pt x="209650" y="1058590"/>
                    <a:pt x="205383" y="1059731"/>
                  </a:cubicBezTo>
                  <a:cubicBezTo>
                    <a:pt x="201117" y="1060872"/>
                    <a:pt x="196900" y="1061690"/>
                    <a:pt x="192733" y="1062186"/>
                  </a:cubicBezTo>
                  <a:lnTo>
                    <a:pt x="192733" y="1022598"/>
                  </a:lnTo>
                  <a:cubicBezTo>
                    <a:pt x="204937" y="1019026"/>
                    <a:pt x="216446" y="1014462"/>
                    <a:pt x="227261" y="1008906"/>
                  </a:cubicBezTo>
                  <a:cubicBezTo>
                    <a:pt x="238076" y="1003350"/>
                    <a:pt x="247849" y="997248"/>
                    <a:pt x="256580" y="990600"/>
                  </a:cubicBezTo>
                  <a:close/>
                  <a:moveTo>
                    <a:pt x="2066762" y="713492"/>
                  </a:moveTo>
                  <a:lnTo>
                    <a:pt x="2073178" y="731022"/>
                  </a:lnTo>
                  <a:cubicBezTo>
                    <a:pt x="2083753" y="765019"/>
                    <a:pt x="2092701" y="799734"/>
                    <a:pt x="2099933" y="835073"/>
                  </a:cubicBezTo>
                  <a:lnTo>
                    <a:pt x="2105805" y="873552"/>
                  </a:lnTo>
                  <a:lnTo>
                    <a:pt x="2100263" y="872440"/>
                  </a:lnTo>
                  <a:cubicBezTo>
                    <a:pt x="2071688" y="859064"/>
                    <a:pt x="2057400" y="825624"/>
                    <a:pt x="2057400" y="772120"/>
                  </a:cubicBezTo>
                  <a:cubicBezTo>
                    <a:pt x="2057400" y="753616"/>
                    <a:pt x="2059118" y="737313"/>
                    <a:pt x="2062553" y="723212"/>
                  </a:cubicBezTo>
                  <a:close/>
                  <a:moveTo>
                    <a:pt x="1792784" y="694283"/>
                  </a:moveTo>
                  <a:cubicBezTo>
                    <a:pt x="1772444" y="694283"/>
                    <a:pt x="1762274" y="719832"/>
                    <a:pt x="1762274" y="770930"/>
                  </a:cubicBezTo>
                  <a:cubicBezTo>
                    <a:pt x="1762274" y="819051"/>
                    <a:pt x="1772246" y="843111"/>
                    <a:pt x="1792189" y="843111"/>
                  </a:cubicBezTo>
                  <a:cubicBezTo>
                    <a:pt x="1811635" y="843111"/>
                    <a:pt x="1821359" y="818307"/>
                    <a:pt x="1821359" y="768697"/>
                  </a:cubicBezTo>
                  <a:cubicBezTo>
                    <a:pt x="1821359" y="719088"/>
                    <a:pt x="1811834" y="694283"/>
                    <a:pt x="1792784" y="694283"/>
                  </a:cubicBezTo>
                  <a:close/>
                  <a:moveTo>
                    <a:pt x="1449884" y="694283"/>
                  </a:moveTo>
                  <a:cubicBezTo>
                    <a:pt x="1429544" y="694283"/>
                    <a:pt x="1419374" y="719832"/>
                    <a:pt x="1419374" y="770930"/>
                  </a:cubicBezTo>
                  <a:cubicBezTo>
                    <a:pt x="1419374" y="819051"/>
                    <a:pt x="1429346" y="843111"/>
                    <a:pt x="1449289" y="843111"/>
                  </a:cubicBezTo>
                  <a:cubicBezTo>
                    <a:pt x="1468736" y="843111"/>
                    <a:pt x="1478459" y="818307"/>
                    <a:pt x="1478459" y="768697"/>
                  </a:cubicBezTo>
                  <a:cubicBezTo>
                    <a:pt x="1478459" y="719088"/>
                    <a:pt x="1468934" y="694283"/>
                    <a:pt x="1449884" y="694283"/>
                  </a:cubicBezTo>
                  <a:close/>
                  <a:moveTo>
                    <a:pt x="1106984" y="694283"/>
                  </a:moveTo>
                  <a:cubicBezTo>
                    <a:pt x="1086644" y="694283"/>
                    <a:pt x="1076474" y="719832"/>
                    <a:pt x="1076474" y="770930"/>
                  </a:cubicBezTo>
                  <a:cubicBezTo>
                    <a:pt x="1076474" y="819051"/>
                    <a:pt x="1086446" y="843111"/>
                    <a:pt x="1106389" y="843111"/>
                  </a:cubicBezTo>
                  <a:cubicBezTo>
                    <a:pt x="1125836" y="843111"/>
                    <a:pt x="1135559" y="818307"/>
                    <a:pt x="1135559" y="768697"/>
                  </a:cubicBezTo>
                  <a:cubicBezTo>
                    <a:pt x="1135559" y="719088"/>
                    <a:pt x="1126034" y="694283"/>
                    <a:pt x="1106984" y="694283"/>
                  </a:cubicBezTo>
                  <a:close/>
                  <a:moveTo>
                    <a:pt x="764084" y="694283"/>
                  </a:moveTo>
                  <a:cubicBezTo>
                    <a:pt x="743744" y="694283"/>
                    <a:pt x="733574" y="719832"/>
                    <a:pt x="733574" y="770930"/>
                  </a:cubicBezTo>
                  <a:cubicBezTo>
                    <a:pt x="733574" y="819051"/>
                    <a:pt x="743546" y="843111"/>
                    <a:pt x="763489" y="843111"/>
                  </a:cubicBezTo>
                  <a:cubicBezTo>
                    <a:pt x="782936" y="843111"/>
                    <a:pt x="792659" y="818307"/>
                    <a:pt x="792659" y="768697"/>
                  </a:cubicBezTo>
                  <a:cubicBezTo>
                    <a:pt x="792659" y="719088"/>
                    <a:pt x="783134" y="694283"/>
                    <a:pt x="764084" y="694283"/>
                  </a:cubicBezTo>
                  <a:close/>
                  <a:moveTo>
                    <a:pt x="421184" y="694283"/>
                  </a:moveTo>
                  <a:cubicBezTo>
                    <a:pt x="400844" y="694283"/>
                    <a:pt x="390674" y="719832"/>
                    <a:pt x="390674" y="770930"/>
                  </a:cubicBezTo>
                  <a:cubicBezTo>
                    <a:pt x="390674" y="819051"/>
                    <a:pt x="400646" y="843111"/>
                    <a:pt x="420589" y="843111"/>
                  </a:cubicBezTo>
                  <a:cubicBezTo>
                    <a:pt x="440035" y="843111"/>
                    <a:pt x="449759" y="818307"/>
                    <a:pt x="449759" y="768697"/>
                  </a:cubicBezTo>
                  <a:cubicBezTo>
                    <a:pt x="449759" y="719088"/>
                    <a:pt x="440234" y="694283"/>
                    <a:pt x="421184" y="694283"/>
                  </a:cubicBezTo>
                  <a:close/>
                  <a:moveTo>
                    <a:pt x="78284" y="694283"/>
                  </a:moveTo>
                  <a:cubicBezTo>
                    <a:pt x="57944" y="694283"/>
                    <a:pt x="47774" y="719832"/>
                    <a:pt x="47774" y="770930"/>
                  </a:cubicBezTo>
                  <a:cubicBezTo>
                    <a:pt x="47774" y="819051"/>
                    <a:pt x="57746" y="843111"/>
                    <a:pt x="77689" y="843111"/>
                  </a:cubicBezTo>
                  <a:cubicBezTo>
                    <a:pt x="97135" y="843111"/>
                    <a:pt x="106859" y="818307"/>
                    <a:pt x="106859" y="768697"/>
                  </a:cubicBezTo>
                  <a:cubicBezTo>
                    <a:pt x="106859" y="719088"/>
                    <a:pt x="97334" y="694283"/>
                    <a:pt x="78284" y="694283"/>
                  </a:cubicBezTo>
                  <a:close/>
                  <a:moveTo>
                    <a:pt x="1794867" y="658416"/>
                  </a:moveTo>
                  <a:cubicBezTo>
                    <a:pt x="1844477" y="658416"/>
                    <a:pt x="1869281" y="694680"/>
                    <a:pt x="1869281" y="767209"/>
                  </a:cubicBezTo>
                  <a:cubicBezTo>
                    <a:pt x="1869281" y="803325"/>
                    <a:pt x="1862510" y="831007"/>
                    <a:pt x="1848966" y="850255"/>
                  </a:cubicBezTo>
                  <a:cubicBezTo>
                    <a:pt x="1835423" y="869504"/>
                    <a:pt x="1816001" y="879128"/>
                    <a:pt x="1790700" y="879128"/>
                  </a:cubicBezTo>
                  <a:cubicBezTo>
                    <a:pt x="1739900" y="879128"/>
                    <a:pt x="1714500" y="843459"/>
                    <a:pt x="1714500" y="772120"/>
                  </a:cubicBezTo>
                  <a:cubicBezTo>
                    <a:pt x="1714500" y="735112"/>
                    <a:pt x="1721371" y="706909"/>
                    <a:pt x="1735113" y="687512"/>
                  </a:cubicBezTo>
                  <a:cubicBezTo>
                    <a:pt x="1748855" y="668114"/>
                    <a:pt x="1768773" y="658416"/>
                    <a:pt x="1794867" y="658416"/>
                  </a:cubicBezTo>
                  <a:close/>
                  <a:moveTo>
                    <a:pt x="1451967" y="658416"/>
                  </a:moveTo>
                  <a:cubicBezTo>
                    <a:pt x="1501577" y="658416"/>
                    <a:pt x="1526382" y="694680"/>
                    <a:pt x="1526382" y="767209"/>
                  </a:cubicBezTo>
                  <a:cubicBezTo>
                    <a:pt x="1526382" y="803325"/>
                    <a:pt x="1519610" y="831007"/>
                    <a:pt x="1506067" y="850255"/>
                  </a:cubicBezTo>
                  <a:cubicBezTo>
                    <a:pt x="1492523" y="869504"/>
                    <a:pt x="1473101" y="879128"/>
                    <a:pt x="1447800" y="879128"/>
                  </a:cubicBezTo>
                  <a:cubicBezTo>
                    <a:pt x="1397000" y="879128"/>
                    <a:pt x="1371600" y="843459"/>
                    <a:pt x="1371600" y="772120"/>
                  </a:cubicBezTo>
                  <a:cubicBezTo>
                    <a:pt x="1371600" y="735112"/>
                    <a:pt x="1378471" y="706909"/>
                    <a:pt x="1392213" y="687512"/>
                  </a:cubicBezTo>
                  <a:cubicBezTo>
                    <a:pt x="1405955" y="668114"/>
                    <a:pt x="1425873" y="658416"/>
                    <a:pt x="1451967" y="658416"/>
                  </a:cubicBezTo>
                  <a:close/>
                  <a:moveTo>
                    <a:pt x="1109067" y="658416"/>
                  </a:moveTo>
                  <a:cubicBezTo>
                    <a:pt x="1158677" y="658416"/>
                    <a:pt x="1183482" y="694680"/>
                    <a:pt x="1183482" y="767209"/>
                  </a:cubicBezTo>
                  <a:cubicBezTo>
                    <a:pt x="1183482" y="803325"/>
                    <a:pt x="1176710" y="831007"/>
                    <a:pt x="1163167" y="850255"/>
                  </a:cubicBezTo>
                  <a:cubicBezTo>
                    <a:pt x="1149623" y="869504"/>
                    <a:pt x="1130201" y="879128"/>
                    <a:pt x="1104900" y="879128"/>
                  </a:cubicBezTo>
                  <a:cubicBezTo>
                    <a:pt x="1054100" y="879128"/>
                    <a:pt x="1028700" y="843459"/>
                    <a:pt x="1028700" y="772120"/>
                  </a:cubicBezTo>
                  <a:cubicBezTo>
                    <a:pt x="1028700" y="735112"/>
                    <a:pt x="1035571" y="706909"/>
                    <a:pt x="1049313" y="687512"/>
                  </a:cubicBezTo>
                  <a:cubicBezTo>
                    <a:pt x="1063055" y="668114"/>
                    <a:pt x="1082973" y="658416"/>
                    <a:pt x="1109067" y="658416"/>
                  </a:cubicBezTo>
                  <a:close/>
                  <a:moveTo>
                    <a:pt x="766167" y="658416"/>
                  </a:moveTo>
                  <a:cubicBezTo>
                    <a:pt x="815777" y="658416"/>
                    <a:pt x="840582" y="694680"/>
                    <a:pt x="840582" y="767209"/>
                  </a:cubicBezTo>
                  <a:cubicBezTo>
                    <a:pt x="840582" y="803325"/>
                    <a:pt x="833810" y="831007"/>
                    <a:pt x="820267" y="850255"/>
                  </a:cubicBezTo>
                  <a:cubicBezTo>
                    <a:pt x="806723" y="869504"/>
                    <a:pt x="787301" y="879128"/>
                    <a:pt x="762000" y="879128"/>
                  </a:cubicBezTo>
                  <a:cubicBezTo>
                    <a:pt x="711200" y="879128"/>
                    <a:pt x="685800" y="843459"/>
                    <a:pt x="685800" y="772120"/>
                  </a:cubicBezTo>
                  <a:cubicBezTo>
                    <a:pt x="685800" y="735112"/>
                    <a:pt x="692671" y="706909"/>
                    <a:pt x="706413" y="687512"/>
                  </a:cubicBezTo>
                  <a:cubicBezTo>
                    <a:pt x="720155" y="668114"/>
                    <a:pt x="740073" y="658416"/>
                    <a:pt x="766167" y="658416"/>
                  </a:cubicBezTo>
                  <a:close/>
                  <a:moveTo>
                    <a:pt x="423268" y="658416"/>
                  </a:moveTo>
                  <a:cubicBezTo>
                    <a:pt x="472877" y="658416"/>
                    <a:pt x="497682" y="694680"/>
                    <a:pt x="497682" y="767209"/>
                  </a:cubicBezTo>
                  <a:cubicBezTo>
                    <a:pt x="497682" y="803325"/>
                    <a:pt x="490910" y="831007"/>
                    <a:pt x="477367" y="850255"/>
                  </a:cubicBezTo>
                  <a:cubicBezTo>
                    <a:pt x="463823" y="869504"/>
                    <a:pt x="444401" y="879128"/>
                    <a:pt x="419100" y="879128"/>
                  </a:cubicBezTo>
                  <a:cubicBezTo>
                    <a:pt x="368300" y="879128"/>
                    <a:pt x="342900" y="843459"/>
                    <a:pt x="342900" y="772120"/>
                  </a:cubicBezTo>
                  <a:cubicBezTo>
                    <a:pt x="342900" y="735112"/>
                    <a:pt x="349771" y="706909"/>
                    <a:pt x="363513" y="687512"/>
                  </a:cubicBezTo>
                  <a:cubicBezTo>
                    <a:pt x="377255" y="668114"/>
                    <a:pt x="397173" y="658416"/>
                    <a:pt x="423268" y="658416"/>
                  </a:cubicBezTo>
                  <a:close/>
                  <a:moveTo>
                    <a:pt x="80368" y="658416"/>
                  </a:moveTo>
                  <a:cubicBezTo>
                    <a:pt x="129977" y="658416"/>
                    <a:pt x="154782" y="694680"/>
                    <a:pt x="154782" y="767209"/>
                  </a:cubicBezTo>
                  <a:cubicBezTo>
                    <a:pt x="154782" y="803325"/>
                    <a:pt x="148010" y="831007"/>
                    <a:pt x="134467" y="850255"/>
                  </a:cubicBezTo>
                  <a:cubicBezTo>
                    <a:pt x="120923" y="869504"/>
                    <a:pt x="101501" y="879128"/>
                    <a:pt x="76200" y="879128"/>
                  </a:cubicBezTo>
                  <a:cubicBezTo>
                    <a:pt x="25400" y="879128"/>
                    <a:pt x="0" y="843459"/>
                    <a:pt x="0" y="772120"/>
                  </a:cubicBezTo>
                  <a:cubicBezTo>
                    <a:pt x="0" y="735112"/>
                    <a:pt x="6871" y="706909"/>
                    <a:pt x="20613" y="687512"/>
                  </a:cubicBezTo>
                  <a:cubicBezTo>
                    <a:pt x="34355" y="668114"/>
                    <a:pt x="54273" y="658416"/>
                    <a:pt x="80368" y="658416"/>
                  </a:cubicBezTo>
                  <a:close/>
                  <a:moveTo>
                    <a:pt x="1971080" y="657225"/>
                  </a:moveTo>
                  <a:lnTo>
                    <a:pt x="1999506" y="657225"/>
                  </a:lnTo>
                  <a:lnTo>
                    <a:pt x="1999506" y="875407"/>
                  </a:lnTo>
                  <a:lnTo>
                    <a:pt x="1952625" y="875407"/>
                  </a:lnTo>
                  <a:lnTo>
                    <a:pt x="1952625" y="710208"/>
                  </a:lnTo>
                  <a:cubicBezTo>
                    <a:pt x="1950046" y="712490"/>
                    <a:pt x="1946995" y="714648"/>
                    <a:pt x="1943472" y="716682"/>
                  </a:cubicBezTo>
                  <a:cubicBezTo>
                    <a:pt x="1939950" y="718716"/>
                    <a:pt x="1936205" y="720551"/>
                    <a:pt x="1932236" y="722189"/>
                  </a:cubicBezTo>
                  <a:cubicBezTo>
                    <a:pt x="1928267" y="723826"/>
                    <a:pt x="1924150" y="725215"/>
                    <a:pt x="1919883" y="726356"/>
                  </a:cubicBezTo>
                  <a:cubicBezTo>
                    <a:pt x="1915617" y="727497"/>
                    <a:pt x="1911400" y="728315"/>
                    <a:pt x="1907233" y="728811"/>
                  </a:cubicBezTo>
                  <a:lnTo>
                    <a:pt x="1907233" y="689223"/>
                  </a:lnTo>
                  <a:cubicBezTo>
                    <a:pt x="1919437" y="685651"/>
                    <a:pt x="1930946" y="681087"/>
                    <a:pt x="1941761" y="675531"/>
                  </a:cubicBezTo>
                  <a:cubicBezTo>
                    <a:pt x="1952576" y="669975"/>
                    <a:pt x="1962349" y="663873"/>
                    <a:pt x="1971080" y="657225"/>
                  </a:cubicBezTo>
                  <a:close/>
                  <a:moveTo>
                    <a:pt x="1628180" y="657225"/>
                  </a:moveTo>
                  <a:lnTo>
                    <a:pt x="1656606" y="657225"/>
                  </a:lnTo>
                  <a:lnTo>
                    <a:pt x="1656606" y="875407"/>
                  </a:lnTo>
                  <a:lnTo>
                    <a:pt x="1609725" y="875407"/>
                  </a:lnTo>
                  <a:lnTo>
                    <a:pt x="1609725" y="710208"/>
                  </a:lnTo>
                  <a:cubicBezTo>
                    <a:pt x="1607146" y="712490"/>
                    <a:pt x="1604095" y="714648"/>
                    <a:pt x="1600572" y="716682"/>
                  </a:cubicBezTo>
                  <a:cubicBezTo>
                    <a:pt x="1597050" y="718716"/>
                    <a:pt x="1593305" y="720551"/>
                    <a:pt x="1589336" y="722189"/>
                  </a:cubicBezTo>
                  <a:cubicBezTo>
                    <a:pt x="1585367" y="723826"/>
                    <a:pt x="1581250" y="725215"/>
                    <a:pt x="1576983" y="726356"/>
                  </a:cubicBezTo>
                  <a:cubicBezTo>
                    <a:pt x="1572717" y="727497"/>
                    <a:pt x="1568500" y="728315"/>
                    <a:pt x="1564333" y="728811"/>
                  </a:cubicBezTo>
                  <a:lnTo>
                    <a:pt x="1564333" y="689223"/>
                  </a:lnTo>
                  <a:cubicBezTo>
                    <a:pt x="1576537" y="685651"/>
                    <a:pt x="1588046" y="681087"/>
                    <a:pt x="1598861" y="675531"/>
                  </a:cubicBezTo>
                  <a:cubicBezTo>
                    <a:pt x="1609676" y="669975"/>
                    <a:pt x="1619449" y="663873"/>
                    <a:pt x="1628180" y="657225"/>
                  </a:cubicBezTo>
                  <a:close/>
                  <a:moveTo>
                    <a:pt x="1285280" y="657225"/>
                  </a:moveTo>
                  <a:lnTo>
                    <a:pt x="1313706" y="657225"/>
                  </a:lnTo>
                  <a:lnTo>
                    <a:pt x="1313706" y="875407"/>
                  </a:lnTo>
                  <a:lnTo>
                    <a:pt x="1266825" y="875407"/>
                  </a:lnTo>
                  <a:lnTo>
                    <a:pt x="1266825" y="710208"/>
                  </a:lnTo>
                  <a:cubicBezTo>
                    <a:pt x="1264246" y="712490"/>
                    <a:pt x="1261195" y="714648"/>
                    <a:pt x="1257672" y="716682"/>
                  </a:cubicBezTo>
                  <a:cubicBezTo>
                    <a:pt x="1254150" y="718716"/>
                    <a:pt x="1250405" y="720551"/>
                    <a:pt x="1246436" y="722189"/>
                  </a:cubicBezTo>
                  <a:cubicBezTo>
                    <a:pt x="1242467" y="723826"/>
                    <a:pt x="1238350" y="725215"/>
                    <a:pt x="1234083" y="726356"/>
                  </a:cubicBezTo>
                  <a:cubicBezTo>
                    <a:pt x="1229817" y="727497"/>
                    <a:pt x="1225600" y="728315"/>
                    <a:pt x="1221433" y="728811"/>
                  </a:cubicBezTo>
                  <a:lnTo>
                    <a:pt x="1221433" y="689223"/>
                  </a:lnTo>
                  <a:cubicBezTo>
                    <a:pt x="1233637" y="685651"/>
                    <a:pt x="1245146" y="681087"/>
                    <a:pt x="1255961" y="675531"/>
                  </a:cubicBezTo>
                  <a:cubicBezTo>
                    <a:pt x="1266776" y="669975"/>
                    <a:pt x="1276549" y="663873"/>
                    <a:pt x="1285280" y="657225"/>
                  </a:cubicBezTo>
                  <a:close/>
                  <a:moveTo>
                    <a:pt x="942380" y="657225"/>
                  </a:moveTo>
                  <a:lnTo>
                    <a:pt x="970806" y="657225"/>
                  </a:lnTo>
                  <a:lnTo>
                    <a:pt x="970806" y="875407"/>
                  </a:lnTo>
                  <a:lnTo>
                    <a:pt x="923925" y="875407"/>
                  </a:lnTo>
                  <a:lnTo>
                    <a:pt x="923925" y="710208"/>
                  </a:lnTo>
                  <a:cubicBezTo>
                    <a:pt x="921346" y="712490"/>
                    <a:pt x="918295" y="714648"/>
                    <a:pt x="914772" y="716682"/>
                  </a:cubicBezTo>
                  <a:cubicBezTo>
                    <a:pt x="911250" y="718716"/>
                    <a:pt x="907505" y="720551"/>
                    <a:pt x="903536" y="722189"/>
                  </a:cubicBezTo>
                  <a:cubicBezTo>
                    <a:pt x="899567" y="723826"/>
                    <a:pt x="895450" y="725215"/>
                    <a:pt x="891183" y="726356"/>
                  </a:cubicBezTo>
                  <a:cubicBezTo>
                    <a:pt x="886917" y="727497"/>
                    <a:pt x="882700" y="728315"/>
                    <a:pt x="878533" y="728811"/>
                  </a:cubicBezTo>
                  <a:lnTo>
                    <a:pt x="878533" y="689223"/>
                  </a:lnTo>
                  <a:cubicBezTo>
                    <a:pt x="890737" y="685651"/>
                    <a:pt x="902246" y="681087"/>
                    <a:pt x="913061" y="675531"/>
                  </a:cubicBezTo>
                  <a:cubicBezTo>
                    <a:pt x="923876" y="669975"/>
                    <a:pt x="933649" y="663873"/>
                    <a:pt x="942380" y="657225"/>
                  </a:cubicBezTo>
                  <a:close/>
                  <a:moveTo>
                    <a:pt x="599480" y="657225"/>
                  </a:moveTo>
                  <a:lnTo>
                    <a:pt x="627906" y="657225"/>
                  </a:lnTo>
                  <a:lnTo>
                    <a:pt x="627906" y="875407"/>
                  </a:lnTo>
                  <a:lnTo>
                    <a:pt x="581025" y="875407"/>
                  </a:lnTo>
                  <a:lnTo>
                    <a:pt x="581025" y="710208"/>
                  </a:lnTo>
                  <a:cubicBezTo>
                    <a:pt x="578446" y="712490"/>
                    <a:pt x="575395" y="714648"/>
                    <a:pt x="571872" y="716682"/>
                  </a:cubicBezTo>
                  <a:cubicBezTo>
                    <a:pt x="568350" y="718716"/>
                    <a:pt x="564605" y="720551"/>
                    <a:pt x="560636" y="722189"/>
                  </a:cubicBezTo>
                  <a:cubicBezTo>
                    <a:pt x="556667" y="723826"/>
                    <a:pt x="552549" y="725215"/>
                    <a:pt x="548283" y="726356"/>
                  </a:cubicBezTo>
                  <a:cubicBezTo>
                    <a:pt x="544017" y="727497"/>
                    <a:pt x="539800" y="728315"/>
                    <a:pt x="535633" y="728811"/>
                  </a:cubicBezTo>
                  <a:lnTo>
                    <a:pt x="535633" y="689223"/>
                  </a:lnTo>
                  <a:cubicBezTo>
                    <a:pt x="547837" y="685651"/>
                    <a:pt x="559346" y="681087"/>
                    <a:pt x="570161" y="675531"/>
                  </a:cubicBezTo>
                  <a:cubicBezTo>
                    <a:pt x="580976" y="669975"/>
                    <a:pt x="590749" y="663873"/>
                    <a:pt x="599480" y="657225"/>
                  </a:cubicBezTo>
                  <a:close/>
                  <a:moveTo>
                    <a:pt x="256580" y="657225"/>
                  </a:moveTo>
                  <a:lnTo>
                    <a:pt x="285006" y="657225"/>
                  </a:lnTo>
                  <a:lnTo>
                    <a:pt x="285006" y="875407"/>
                  </a:lnTo>
                  <a:lnTo>
                    <a:pt x="238125" y="875407"/>
                  </a:lnTo>
                  <a:lnTo>
                    <a:pt x="238125" y="710208"/>
                  </a:lnTo>
                  <a:cubicBezTo>
                    <a:pt x="235546" y="712490"/>
                    <a:pt x="232495" y="714648"/>
                    <a:pt x="228972" y="716682"/>
                  </a:cubicBezTo>
                  <a:cubicBezTo>
                    <a:pt x="225450" y="718716"/>
                    <a:pt x="221705" y="720551"/>
                    <a:pt x="217736" y="722189"/>
                  </a:cubicBezTo>
                  <a:cubicBezTo>
                    <a:pt x="213767" y="723826"/>
                    <a:pt x="209650" y="725215"/>
                    <a:pt x="205383" y="726356"/>
                  </a:cubicBezTo>
                  <a:cubicBezTo>
                    <a:pt x="201117" y="727497"/>
                    <a:pt x="196900" y="728315"/>
                    <a:pt x="192733" y="728811"/>
                  </a:cubicBezTo>
                  <a:lnTo>
                    <a:pt x="192733" y="689223"/>
                  </a:lnTo>
                  <a:cubicBezTo>
                    <a:pt x="204937" y="685651"/>
                    <a:pt x="216446" y="681087"/>
                    <a:pt x="227261" y="675531"/>
                  </a:cubicBezTo>
                  <a:cubicBezTo>
                    <a:pt x="238076" y="669975"/>
                    <a:pt x="247849" y="663873"/>
                    <a:pt x="256580" y="657225"/>
                  </a:cubicBezTo>
                  <a:close/>
                  <a:moveTo>
                    <a:pt x="1952625" y="473278"/>
                  </a:moveTo>
                  <a:lnTo>
                    <a:pt x="1990948" y="536359"/>
                  </a:lnTo>
                  <a:lnTo>
                    <a:pt x="1998269" y="551557"/>
                  </a:lnTo>
                  <a:lnTo>
                    <a:pt x="1952625" y="551557"/>
                  </a:lnTo>
                  <a:close/>
                  <a:moveTo>
                    <a:pt x="152904" y="424144"/>
                  </a:moveTo>
                  <a:lnTo>
                    <a:pt x="154782" y="443359"/>
                  </a:lnTo>
                  <a:cubicBezTo>
                    <a:pt x="154782" y="479475"/>
                    <a:pt x="148010" y="507157"/>
                    <a:pt x="134467" y="526405"/>
                  </a:cubicBezTo>
                  <a:cubicBezTo>
                    <a:pt x="120923" y="545654"/>
                    <a:pt x="101501" y="555278"/>
                    <a:pt x="76200" y="555278"/>
                  </a:cubicBezTo>
                  <a:lnTo>
                    <a:pt x="72767" y="554589"/>
                  </a:lnTo>
                  <a:lnTo>
                    <a:pt x="81549" y="536359"/>
                  </a:lnTo>
                  <a:cubicBezTo>
                    <a:pt x="98263" y="505590"/>
                    <a:pt x="116422" y="475720"/>
                    <a:pt x="135933" y="446839"/>
                  </a:cubicBezTo>
                  <a:close/>
                  <a:moveTo>
                    <a:pt x="1792784" y="370433"/>
                  </a:moveTo>
                  <a:cubicBezTo>
                    <a:pt x="1772444" y="370433"/>
                    <a:pt x="1762274" y="395982"/>
                    <a:pt x="1762274" y="447080"/>
                  </a:cubicBezTo>
                  <a:cubicBezTo>
                    <a:pt x="1762274" y="495201"/>
                    <a:pt x="1772246" y="519261"/>
                    <a:pt x="1792189" y="519261"/>
                  </a:cubicBezTo>
                  <a:cubicBezTo>
                    <a:pt x="1811635" y="519261"/>
                    <a:pt x="1821359" y="494457"/>
                    <a:pt x="1821359" y="444847"/>
                  </a:cubicBezTo>
                  <a:cubicBezTo>
                    <a:pt x="1821359" y="395238"/>
                    <a:pt x="1811834" y="370433"/>
                    <a:pt x="1792784" y="370433"/>
                  </a:cubicBezTo>
                  <a:close/>
                  <a:moveTo>
                    <a:pt x="1449884" y="370433"/>
                  </a:moveTo>
                  <a:cubicBezTo>
                    <a:pt x="1429544" y="370433"/>
                    <a:pt x="1419374" y="395982"/>
                    <a:pt x="1419374" y="447080"/>
                  </a:cubicBezTo>
                  <a:cubicBezTo>
                    <a:pt x="1419374" y="495201"/>
                    <a:pt x="1429346" y="519261"/>
                    <a:pt x="1449289" y="519261"/>
                  </a:cubicBezTo>
                  <a:cubicBezTo>
                    <a:pt x="1468736" y="519261"/>
                    <a:pt x="1478459" y="494457"/>
                    <a:pt x="1478459" y="444847"/>
                  </a:cubicBezTo>
                  <a:cubicBezTo>
                    <a:pt x="1478459" y="395238"/>
                    <a:pt x="1468934" y="370433"/>
                    <a:pt x="1449884" y="370433"/>
                  </a:cubicBezTo>
                  <a:close/>
                  <a:moveTo>
                    <a:pt x="1106984" y="370433"/>
                  </a:moveTo>
                  <a:cubicBezTo>
                    <a:pt x="1086644" y="370433"/>
                    <a:pt x="1076474" y="395982"/>
                    <a:pt x="1076474" y="447080"/>
                  </a:cubicBezTo>
                  <a:cubicBezTo>
                    <a:pt x="1076474" y="495201"/>
                    <a:pt x="1086446" y="519261"/>
                    <a:pt x="1106389" y="519261"/>
                  </a:cubicBezTo>
                  <a:cubicBezTo>
                    <a:pt x="1125836" y="519261"/>
                    <a:pt x="1135559" y="494457"/>
                    <a:pt x="1135559" y="444847"/>
                  </a:cubicBezTo>
                  <a:cubicBezTo>
                    <a:pt x="1135559" y="395238"/>
                    <a:pt x="1126034" y="370433"/>
                    <a:pt x="1106984" y="370433"/>
                  </a:cubicBezTo>
                  <a:close/>
                  <a:moveTo>
                    <a:pt x="935534" y="370433"/>
                  </a:moveTo>
                  <a:cubicBezTo>
                    <a:pt x="915194" y="370433"/>
                    <a:pt x="905024" y="395982"/>
                    <a:pt x="905024" y="447080"/>
                  </a:cubicBezTo>
                  <a:cubicBezTo>
                    <a:pt x="905024" y="495201"/>
                    <a:pt x="914996" y="519261"/>
                    <a:pt x="934939" y="519261"/>
                  </a:cubicBezTo>
                  <a:cubicBezTo>
                    <a:pt x="954386" y="519261"/>
                    <a:pt x="964109" y="494457"/>
                    <a:pt x="964109" y="444847"/>
                  </a:cubicBezTo>
                  <a:cubicBezTo>
                    <a:pt x="964109" y="395238"/>
                    <a:pt x="954584" y="370433"/>
                    <a:pt x="935534" y="370433"/>
                  </a:cubicBezTo>
                  <a:close/>
                  <a:moveTo>
                    <a:pt x="764084" y="370433"/>
                  </a:moveTo>
                  <a:cubicBezTo>
                    <a:pt x="743744" y="370433"/>
                    <a:pt x="733574" y="395982"/>
                    <a:pt x="733574" y="447080"/>
                  </a:cubicBezTo>
                  <a:cubicBezTo>
                    <a:pt x="733574" y="495201"/>
                    <a:pt x="743546" y="519261"/>
                    <a:pt x="763489" y="519261"/>
                  </a:cubicBezTo>
                  <a:cubicBezTo>
                    <a:pt x="782936" y="519261"/>
                    <a:pt x="792659" y="494457"/>
                    <a:pt x="792659" y="444847"/>
                  </a:cubicBezTo>
                  <a:cubicBezTo>
                    <a:pt x="792659" y="395238"/>
                    <a:pt x="783134" y="370433"/>
                    <a:pt x="764084" y="370433"/>
                  </a:cubicBezTo>
                  <a:close/>
                  <a:moveTo>
                    <a:pt x="421184" y="370433"/>
                  </a:moveTo>
                  <a:cubicBezTo>
                    <a:pt x="400844" y="370433"/>
                    <a:pt x="390674" y="395982"/>
                    <a:pt x="390674" y="447080"/>
                  </a:cubicBezTo>
                  <a:cubicBezTo>
                    <a:pt x="390674" y="495201"/>
                    <a:pt x="400646" y="519261"/>
                    <a:pt x="420589" y="519261"/>
                  </a:cubicBezTo>
                  <a:cubicBezTo>
                    <a:pt x="440035" y="519261"/>
                    <a:pt x="449759" y="494457"/>
                    <a:pt x="449759" y="444847"/>
                  </a:cubicBezTo>
                  <a:cubicBezTo>
                    <a:pt x="449759" y="395238"/>
                    <a:pt x="440234" y="370433"/>
                    <a:pt x="421184" y="370433"/>
                  </a:cubicBezTo>
                  <a:close/>
                  <a:moveTo>
                    <a:pt x="1794867" y="334566"/>
                  </a:moveTo>
                  <a:cubicBezTo>
                    <a:pt x="1844477" y="334566"/>
                    <a:pt x="1869281" y="370830"/>
                    <a:pt x="1869281" y="443359"/>
                  </a:cubicBezTo>
                  <a:cubicBezTo>
                    <a:pt x="1869281" y="479475"/>
                    <a:pt x="1862510" y="507157"/>
                    <a:pt x="1848966" y="526405"/>
                  </a:cubicBezTo>
                  <a:cubicBezTo>
                    <a:pt x="1835423" y="545654"/>
                    <a:pt x="1816001" y="555278"/>
                    <a:pt x="1790700" y="555278"/>
                  </a:cubicBezTo>
                  <a:cubicBezTo>
                    <a:pt x="1739900" y="555278"/>
                    <a:pt x="1714500" y="519609"/>
                    <a:pt x="1714500" y="448270"/>
                  </a:cubicBezTo>
                  <a:cubicBezTo>
                    <a:pt x="1714500" y="411262"/>
                    <a:pt x="1721371" y="383059"/>
                    <a:pt x="1735113" y="363662"/>
                  </a:cubicBezTo>
                  <a:cubicBezTo>
                    <a:pt x="1748855" y="344264"/>
                    <a:pt x="1768773" y="334566"/>
                    <a:pt x="1794867" y="334566"/>
                  </a:cubicBezTo>
                  <a:close/>
                  <a:moveTo>
                    <a:pt x="1451967" y="334566"/>
                  </a:moveTo>
                  <a:cubicBezTo>
                    <a:pt x="1501577" y="334566"/>
                    <a:pt x="1526382" y="370830"/>
                    <a:pt x="1526382" y="443359"/>
                  </a:cubicBezTo>
                  <a:cubicBezTo>
                    <a:pt x="1526382" y="479475"/>
                    <a:pt x="1519610" y="507157"/>
                    <a:pt x="1506067" y="526405"/>
                  </a:cubicBezTo>
                  <a:cubicBezTo>
                    <a:pt x="1492523" y="545654"/>
                    <a:pt x="1473101" y="555278"/>
                    <a:pt x="1447800" y="555278"/>
                  </a:cubicBezTo>
                  <a:cubicBezTo>
                    <a:pt x="1397000" y="555278"/>
                    <a:pt x="1371600" y="519609"/>
                    <a:pt x="1371600" y="448270"/>
                  </a:cubicBezTo>
                  <a:cubicBezTo>
                    <a:pt x="1371600" y="411262"/>
                    <a:pt x="1378471" y="383059"/>
                    <a:pt x="1392213" y="363662"/>
                  </a:cubicBezTo>
                  <a:cubicBezTo>
                    <a:pt x="1405955" y="344264"/>
                    <a:pt x="1425873" y="334566"/>
                    <a:pt x="1451967" y="334566"/>
                  </a:cubicBezTo>
                  <a:close/>
                  <a:moveTo>
                    <a:pt x="1109067" y="334566"/>
                  </a:moveTo>
                  <a:cubicBezTo>
                    <a:pt x="1158677" y="334566"/>
                    <a:pt x="1183482" y="370830"/>
                    <a:pt x="1183482" y="443359"/>
                  </a:cubicBezTo>
                  <a:cubicBezTo>
                    <a:pt x="1183482" y="479475"/>
                    <a:pt x="1176710" y="507157"/>
                    <a:pt x="1163167" y="526405"/>
                  </a:cubicBezTo>
                  <a:cubicBezTo>
                    <a:pt x="1149623" y="545654"/>
                    <a:pt x="1130201" y="555278"/>
                    <a:pt x="1104900" y="555278"/>
                  </a:cubicBezTo>
                  <a:cubicBezTo>
                    <a:pt x="1054100" y="555278"/>
                    <a:pt x="1028700" y="519609"/>
                    <a:pt x="1028700" y="448270"/>
                  </a:cubicBezTo>
                  <a:cubicBezTo>
                    <a:pt x="1028700" y="411262"/>
                    <a:pt x="1035571" y="383059"/>
                    <a:pt x="1049313" y="363662"/>
                  </a:cubicBezTo>
                  <a:cubicBezTo>
                    <a:pt x="1063055" y="344264"/>
                    <a:pt x="1082973" y="334566"/>
                    <a:pt x="1109067" y="334566"/>
                  </a:cubicBezTo>
                  <a:close/>
                  <a:moveTo>
                    <a:pt x="937618" y="334566"/>
                  </a:moveTo>
                  <a:cubicBezTo>
                    <a:pt x="987227" y="334566"/>
                    <a:pt x="1012032" y="370830"/>
                    <a:pt x="1012032" y="443359"/>
                  </a:cubicBezTo>
                  <a:cubicBezTo>
                    <a:pt x="1012032" y="479475"/>
                    <a:pt x="1005260" y="507157"/>
                    <a:pt x="991717" y="526405"/>
                  </a:cubicBezTo>
                  <a:cubicBezTo>
                    <a:pt x="978173" y="545654"/>
                    <a:pt x="958751" y="555278"/>
                    <a:pt x="933450" y="555278"/>
                  </a:cubicBezTo>
                  <a:cubicBezTo>
                    <a:pt x="882650" y="555278"/>
                    <a:pt x="857250" y="519609"/>
                    <a:pt x="857250" y="448270"/>
                  </a:cubicBezTo>
                  <a:cubicBezTo>
                    <a:pt x="857250" y="411262"/>
                    <a:pt x="864121" y="383059"/>
                    <a:pt x="877863" y="363662"/>
                  </a:cubicBezTo>
                  <a:cubicBezTo>
                    <a:pt x="891605" y="344264"/>
                    <a:pt x="911523" y="334566"/>
                    <a:pt x="937618" y="334566"/>
                  </a:cubicBezTo>
                  <a:close/>
                  <a:moveTo>
                    <a:pt x="766167" y="334566"/>
                  </a:moveTo>
                  <a:cubicBezTo>
                    <a:pt x="815777" y="334566"/>
                    <a:pt x="840582" y="370830"/>
                    <a:pt x="840582" y="443359"/>
                  </a:cubicBezTo>
                  <a:cubicBezTo>
                    <a:pt x="840582" y="479475"/>
                    <a:pt x="833810" y="507157"/>
                    <a:pt x="820267" y="526405"/>
                  </a:cubicBezTo>
                  <a:cubicBezTo>
                    <a:pt x="806723" y="545654"/>
                    <a:pt x="787301" y="555278"/>
                    <a:pt x="762000" y="555278"/>
                  </a:cubicBezTo>
                  <a:cubicBezTo>
                    <a:pt x="711200" y="555278"/>
                    <a:pt x="685800" y="519609"/>
                    <a:pt x="685800" y="448270"/>
                  </a:cubicBezTo>
                  <a:cubicBezTo>
                    <a:pt x="685800" y="411262"/>
                    <a:pt x="692671" y="383059"/>
                    <a:pt x="706413" y="363662"/>
                  </a:cubicBezTo>
                  <a:cubicBezTo>
                    <a:pt x="720155" y="344264"/>
                    <a:pt x="740073" y="334566"/>
                    <a:pt x="766167" y="334566"/>
                  </a:cubicBezTo>
                  <a:close/>
                  <a:moveTo>
                    <a:pt x="423268" y="334566"/>
                  </a:moveTo>
                  <a:cubicBezTo>
                    <a:pt x="472877" y="334566"/>
                    <a:pt x="497682" y="370830"/>
                    <a:pt x="497682" y="443359"/>
                  </a:cubicBezTo>
                  <a:cubicBezTo>
                    <a:pt x="497682" y="479475"/>
                    <a:pt x="490910" y="507157"/>
                    <a:pt x="477366" y="526405"/>
                  </a:cubicBezTo>
                  <a:cubicBezTo>
                    <a:pt x="463823" y="545654"/>
                    <a:pt x="444401" y="555278"/>
                    <a:pt x="419100" y="555278"/>
                  </a:cubicBezTo>
                  <a:cubicBezTo>
                    <a:pt x="368300" y="555278"/>
                    <a:pt x="342900" y="519609"/>
                    <a:pt x="342900" y="448270"/>
                  </a:cubicBezTo>
                  <a:cubicBezTo>
                    <a:pt x="342900" y="411262"/>
                    <a:pt x="349771" y="383059"/>
                    <a:pt x="363513" y="363662"/>
                  </a:cubicBezTo>
                  <a:cubicBezTo>
                    <a:pt x="377255" y="344264"/>
                    <a:pt x="397173" y="334566"/>
                    <a:pt x="423268" y="334566"/>
                  </a:cubicBezTo>
                  <a:close/>
                  <a:moveTo>
                    <a:pt x="1628180" y="333375"/>
                  </a:moveTo>
                  <a:lnTo>
                    <a:pt x="1656606" y="333375"/>
                  </a:lnTo>
                  <a:lnTo>
                    <a:pt x="1656606" y="551557"/>
                  </a:lnTo>
                  <a:lnTo>
                    <a:pt x="1609725" y="551557"/>
                  </a:lnTo>
                  <a:lnTo>
                    <a:pt x="1609725" y="386358"/>
                  </a:lnTo>
                  <a:cubicBezTo>
                    <a:pt x="1607146" y="388640"/>
                    <a:pt x="1604095" y="390798"/>
                    <a:pt x="1600572" y="392832"/>
                  </a:cubicBezTo>
                  <a:cubicBezTo>
                    <a:pt x="1597050" y="394866"/>
                    <a:pt x="1593305" y="396701"/>
                    <a:pt x="1589336" y="398339"/>
                  </a:cubicBezTo>
                  <a:cubicBezTo>
                    <a:pt x="1585367" y="399976"/>
                    <a:pt x="1581250" y="401365"/>
                    <a:pt x="1576983" y="402506"/>
                  </a:cubicBezTo>
                  <a:cubicBezTo>
                    <a:pt x="1572717" y="403647"/>
                    <a:pt x="1568500" y="404465"/>
                    <a:pt x="1564333" y="404961"/>
                  </a:cubicBezTo>
                  <a:lnTo>
                    <a:pt x="1564333" y="365373"/>
                  </a:lnTo>
                  <a:cubicBezTo>
                    <a:pt x="1576537" y="361801"/>
                    <a:pt x="1588046" y="357237"/>
                    <a:pt x="1598861" y="351681"/>
                  </a:cubicBezTo>
                  <a:cubicBezTo>
                    <a:pt x="1609676" y="346125"/>
                    <a:pt x="1619449" y="340023"/>
                    <a:pt x="1628180" y="333375"/>
                  </a:cubicBezTo>
                  <a:close/>
                  <a:moveTo>
                    <a:pt x="1285280" y="333375"/>
                  </a:moveTo>
                  <a:lnTo>
                    <a:pt x="1313706" y="333375"/>
                  </a:lnTo>
                  <a:lnTo>
                    <a:pt x="1313706" y="551557"/>
                  </a:lnTo>
                  <a:lnTo>
                    <a:pt x="1266825" y="551557"/>
                  </a:lnTo>
                  <a:lnTo>
                    <a:pt x="1266825" y="386358"/>
                  </a:lnTo>
                  <a:cubicBezTo>
                    <a:pt x="1264246" y="388640"/>
                    <a:pt x="1261195" y="390798"/>
                    <a:pt x="1257672" y="392832"/>
                  </a:cubicBezTo>
                  <a:cubicBezTo>
                    <a:pt x="1254150" y="394866"/>
                    <a:pt x="1250405" y="396701"/>
                    <a:pt x="1246436" y="398339"/>
                  </a:cubicBezTo>
                  <a:cubicBezTo>
                    <a:pt x="1242467" y="399976"/>
                    <a:pt x="1238350" y="401365"/>
                    <a:pt x="1234083" y="402506"/>
                  </a:cubicBezTo>
                  <a:cubicBezTo>
                    <a:pt x="1229817" y="403647"/>
                    <a:pt x="1225600" y="404465"/>
                    <a:pt x="1221433" y="404961"/>
                  </a:cubicBezTo>
                  <a:lnTo>
                    <a:pt x="1221433" y="365373"/>
                  </a:lnTo>
                  <a:cubicBezTo>
                    <a:pt x="1233637" y="361801"/>
                    <a:pt x="1245146" y="357237"/>
                    <a:pt x="1255961" y="351681"/>
                  </a:cubicBezTo>
                  <a:cubicBezTo>
                    <a:pt x="1266776" y="346125"/>
                    <a:pt x="1276549" y="340023"/>
                    <a:pt x="1285280" y="333375"/>
                  </a:cubicBezTo>
                  <a:close/>
                  <a:moveTo>
                    <a:pt x="599480" y="333375"/>
                  </a:moveTo>
                  <a:lnTo>
                    <a:pt x="627906" y="333375"/>
                  </a:lnTo>
                  <a:lnTo>
                    <a:pt x="627906" y="551557"/>
                  </a:lnTo>
                  <a:lnTo>
                    <a:pt x="581025" y="551557"/>
                  </a:lnTo>
                  <a:lnTo>
                    <a:pt x="581025" y="386358"/>
                  </a:lnTo>
                  <a:cubicBezTo>
                    <a:pt x="578446" y="388640"/>
                    <a:pt x="575395" y="390798"/>
                    <a:pt x="571872" y="392832"/>
                  </a:cubicBezTo>
                  <a:cubicBezTo>
                    <a:pt x="568350" y="394866"/>
                    <a:pt x="564605" y="396701"/>
                    <a:pt x="560636" y="398339"/>
                  </a:cubicBezTo>
                  <a:cubicBezTo>
                    <a:pt x="556667" y="399976"/>
                    <a:pt x="552550" y="401365"/>
                    <a:pt x="548283" y="402506"/>
                  </a:cubicBezTo>
                  <a:cubicBezTo>
                    <a:pt x="544017" y="403647"/>
                    <a:pt x="539800" y="404465"/>
                    <a:pt x="535633" y="404961"/>
                  </a:cubicBezTo>
                  <a:lnTo>
                    <a:pt x="535633" y="365373"/>
                  </a:lnTo>
                  <a:cubicBezTo>
                    <a:pt x="547837" y="361801"/>
                    <a:pt x="559346" y="357237"/>
                    <a:pt x="570161" y="351681"/>
                  </a:cubicBezTo>
                  <a:cubicBezTo>
                    <a:pt x="580976" y="346125"/>
                    <a:pt x="590749" y="340023"/>
                    <a:pt x="599480" y="333375"/>
                  </a:cubicBezTo>
                  <a:close/>
                  <a:moveTo>
                    <a:pt x="256580" y="333375"/>
                  </a:moveTo>
                  <a:lnTo>
                    <a:pt x="285006" y="333375"/>
                  </a:lnTo>
                  <a:lnTo>
                    <a:pt x="285006" y="551557"/>
                  </a:lnTo>
                  <a:lnTo>
                    <a:pt x="238125" y="551557"/>
                  </a:lnTo>
                  <a:lnTo>
                    <a:pt x="238125" y="386358"/>
                  </a:lnTo>
                  <a:cubicBezTo>
                    <a:pt x="235546" y="388640"/>
                    <a:pt x="232495" y="390798"/>
                    <a:pt x="228972" y="392832"/>
                  </a:cubicBezTo>
                  <a:cubicBezTo>
                    <a:pt x="225450" y="394866"/>
                    <a:pt x="221705" y="396701"/>
                    <a:pt x="217736" y="398339"/>
                  </a:cubicBezTo>
                  <a:cubicBezTo>
                    <a:pt x="213767" y="399976"/>
                    <a:pt x="209650" y="401365"/>
                    <a:pt x="205383" y="402506"/>
                  </a:cubicBezTo>
                  <a:cubicBezTo>
                    <a:pt x="201117" y="403647"/>
                    <a:pt x="196900" y="404465"/>
                    <a:pt x="192733" y="404961"/>
                  </a:cubicBezTo>
                  <a:lnTo>
                    <a:pt x="192733" y="370882"/>
                  </a:lnTo>
                  <a:lnTo>
                    <a:pt x="198436" y="363255"/>
                  </a:lnTo>
                  <a:lnTo>
                    <a:pt x="198640" y="363031"/>
                  </a:lnTo>
                  <a:lnTo>
                    <a:pt x="227261" y="351681"/>
                  </a:lnTo>
                  <a:cubicBezTo>
                    <a:pt x="238076" y="346125"/>
                    <a:pt x="247849" y="340023"/>
                    <a:pt x="256580" y="333375"/>
                  </a:cubicBezTo>
                  <a:close/>
                  <a:moveTo>
                    <a:pt x="1609725" y="133178"/>
                  </a:moveTo>
                  <a:lnTo>
                    <a:pt x="1643297" y="153573"/>
                  </a:lnTo>
                  <a:lnTo>
                    <a:pt x="1656606" y="163525"/>
                  </a:lnTo>
                  <a:lnTo>
                    <a:pt x="1656606" y="218182"/>
                  </a:lnTo>
                  <a:lnTo>
                    <a:pt x="1609725" y="218182"/>
                  </a:lnTo>
                  <a:close/>
                  <a:moveTo>
                    <a:pt x="497456" y="112106"/>
                  </a:moveTo>
                  <a:lnTo>
                    <a:pt x="492603" y="157832"/>
                  </a:lnTo>
                  <a:cubicBezTo>
                    <a:pt x="489217" y="171673"/>
                    <a:pt x="484138" y="183406"/>
                    <a:pt x="477367" y="193030"/>
                  </a:cubicBezTo>
                  <a:cubicBezTo>
                    <a:pt x="463823" y="212279"/>
                    <a:pt x="444401" y="221903"/>
                    <a:pt x="419100" y="221903"/>
                  </a:cubicBezTo>
                  <a:cubicBezTo>
                    <a:pt x="406400" y="221903"/>
                    <a:pt x="395288" y="219674"/>
                    <a:pt x="385763" y="215215"/>
                  </a:cubicBezTo>
                  <a:lnTo>
                    <a:pt x="367427" y="199765"/>
                  </a:lnTo>
                  <a:lnTo>
                    <a:pt x="402228" y="173741"/>
                  </a:lnTo>
                  <a:lnTo>
                    <a:pt x="407501" y="181375"/>
                  </a:lnTo>
                  <a:cubicBezTo>
                    <a:pt x="411240" y="184383"/>
                    <a:pt x="415603" y="185886"/>
                    <a:pt x="420589" y="185886"/>
                  </a:cubicBezTo>
                  <a:cubicBezTo>
                    <a:pt x="435174" y="185886"/>
                    <a:pt x="444289" y="171934"/>
                    <a:pt x="447936" y="144028"/>
                  </a:cubicBezTo>
                  <a:lnTo>
                    <a:pt x="448042" y="142125"/>
                  </a:lnTo>
                  <a:close/>
                  <a:moveTo>
                    <a:pt x="627906" y="48242"/>
                  </a:moveTo>
                  <a:lnTo>
                    <a:pt x="627906" y="218182"/>
                  </a:lnTo>
                  <a:lnTo>
                    <a:pt x="581025" y="218182"/>
                  </a:lnTo>
                  <a:lnTo>
                    <a:pt x="581025" y="69174"/>
                  </a:lnTo>
                  <a:lnTo>
                    <a:pt x="613628" y="53468"/>
                  </a:lnTo>
                  <a:close/>
                  <a:moveTo>
                    <a:pt x="1106984" y="37058"/>
                  </a:moveTo>
                  <a:cubicBezTo>
                    <a:pt x="1086644" y="37058"/>
                    <a:pt x="1076474" y="62607"/>
                    <a:pt x="1076474" y="113705"/>
                  </a:cubicBezTo>
                  <a:cubicBezTo>
                    <a:pt x="1076474" y="161826"/>
                    <a:pt x="1086446" y="185886"/>
                    <a:pt x="1106389" y="185886"/>
                  </a:cubicBezTo>
                  <a:cubicBezTo>
                    <a:pt x="1125836" y="185886"/>
                    <a:pt x="1135559" y="161082"/>
                    <a:pt x="1135559" y="111472"/>
                  </a:cubicBezTo>
                  <a:cubicBezTo>
                    <a:pt x="1135559" y="61863"/>
                    <a:pt x="1126034" y="37058"/>
                    <a:pt x="1106984" y="37058"/>
                  </a:cubicBezTo>
                  <a:close/>
                  <a:moveTo>
                    <a:pt x="764084" y="37058"/>
                  </a:moveTo>
                  <a:cubicBezTo>
                    <a:pt x="743744" y="37058"/>
                    <a:pt x="733574" y="62607"/>
                    <a:pt x="733574" y="113705"/>
                  </a:cubicBezTo>
                  <a:cubicBezTo>
                    <a:pt x="733574" y="161826"/>
                    <a:pt x="743546" y="185886"/>
                    <a:pt x="763489" y="185886"/>
                  </a:cubicBezTo>
                  <a:cubicBezTo>
                    <a:pt x="782936" y="185886"/>
                    <a:pt x="792659" y="161082"/>
                    <a:pt x="792659" y="111472"/>
                  </a:cubicBezTo>
                  <a:cubicBezTo>
                    <a:pt x="792659" y="61863"/>
                    <a:pt x="783134" y="37058"/>
                    <a:pt x="764084" y="37058"/>
                  </a:cubicBezTo>
                  <a:close/>
                  <a:moveTo>
                    <a:pt x="1393200" y="29433"/>
                  </a:moveTo>
                  <a:lnTo>
                    <a:pt x="1434696" y="44621"/>
                  </a:lnTo>
                  <a:lnTo>
                    <a:pt x="1427002" y="56220"/>
                  </a:lnTo>
                  <a:cubicBezTo>
                    <a:pt x="1421917" y="68994"/>
                    <a:pt x="1419374" y="88156"/>
                    <a:pt x="1419374" y="113705"/>
                  </a:cubicBezTo>
                  <a:cubicBezTo>
                    <a:pt x="1419374" y="161826"/>
                    <a:pt x="1429346" y="185886"/>
                    <a:pt x="1449289" y="185886"/>
                  </a:cubicBezTo>
                  <a:cubicBezTo>
                    <a:pt x="1468736" y="185886"/>
                    <a:pt x="1478459" y="161082"/>
                    <a:pt x="1478459" y="111472"/>
                  </a:cubicBezTo>
                  <a:cubicBezTo>
                    <a:pt x="1478459" y="99070"/>
                    <a:pt x="1477864" y="88218"/>
                    <a:pt x="1476673" y="78916"/>
                  </a:cubicBezTo>
                  <a:lnTo>
                    <a:pt x="1472301" y="59939"/>
                  </a:lnTo>
                  <a:lnTo>
                    <a:pt x="1523921" y="84806"/>
                  </a:lnTo>
                  <a:lnTo>
                    <a:pt x="1526382" y="109984"/>
                  </a:lnTo>
                  <a:cubicBezTo>
                    <a:pt x="1526382" y="146100"/>
                    <a:pt x="1519610" y="173782"/>
                    <a:pt x="1506067" y="193030"/>
                  </a:cubicBezTo>
                  <a:cubicBezTo>
                    <a:pt x="1492523" y="212279"/>
                    <a:pt x="1473101" y="221903"/>
                    <a:pt x="1447800" y="221903"/>
                  </a:cubicBezTo>
                  <a:cubicBezTo>
                    <a:pt x="1397000" y="221903"/>
                    <a:pt x="1371600" y="186234"/>
                    <a:pt x="1371600" y="114895"/>
                  </a:cubicBezTo>
                  <a:cubicBezTo>
                    <a:pt x="1371600" y="77887"/>
                    <a:pt x="1378471" y="49684"/>
                    <a:pt x="1392213" y="30287"/>
                  </a:cubicBezTo>
                  <a:close/>
                  <a:moveTo>
                    <a:pt x="770877" y="2174"/>
                  </a:moveTo>
                  <a:lnTo>
                    <a:pt x="798724" y="7990"/>
                  </a:lnTo>
                  <a:cubicBezTo>
                    <a:pt x="826629" y="21589"/>
                    <a:pt x="840582" y="55587"/>
                    <a:pt x="840582" y="109984"/>
                  </a:cubicBezTo>
                  <a:cubicBezTo>
                    <a:pt x="840582" y="146100"/>
                    <a:pt x="833810" y="173782"/>
                    <a:pt x="820267" y="193030"/>
                  </a:cubicBezTo>
                  <a:cubicBezTo>
                    <a:pt x="806723" y="212279"/>
                    <a:pt x="787301" y="221903"/>
                    <a:pt x="762000" y="221903"/>
                  </a:cubicBezTo>
                  <a:cubicBezTo>
                    <a:pt x="711200" y="221903"/>
                    <a:pt x="685800" y="186234"/>
                    <a:pt x="685800" y="114895"/>
                  </a:cubicBezTo>
                  <a:cubicBezTo>
                    <a:pt x="685800" y="77887"/>
                    <a:pt x="692671" y="49684"/>
                    <a:pt x="706413" y="30287"/>
                  </a:cubicBezTo>
                  <a:lnTo>
                    <a:pt x="725410" y="13865"/>
                  </a:lnTo>
                  <a:close/>
                  <a:moveTo>
                    <a:pt x="1109067" y="1191"/>
                  </a:moveTo>
                  <a:cubicBezTo>
                    <a:pt x="1158677" y="1191"/>
                    <a:pt x="1183482" y="37455"/>
                    <a:pt x="1183482" y="109984"/>
                  </a:cubicBezTo>
                  <a:cubicBezTo>
                    <a:pt x="1183482" y="146100"/>
                    <a:pt x="1176710" y="173782"/>
                    <a:pt x="1163167" y="193030"/>
                  </a:cubicBezTo>
                  <a:cubicBezTo>
                    <a:pt x="1149623" y="212279"/>
                    <a:pt x="1130201" y="221903"/>
                    <a:pt x="1104900" y="221903"/>
                  </a:cubicBezTo>
                  <a:cubicBezTo>
                    <a:pt x="1054100" y="221903"/>
                    <a:pt x="1028700" y="186234"/>
                    <a:pt x="1028700" y="114895"/>
                  </a:cubicBezTo>
                  <a:cubicBezTo>
                    <a:pt x="1028700" y="77887"/>
                    <a:pt x="1035571" y="49684"/>
                    <a:pt x="1049313" y="30287"/>
                  </a:cubicBezTo>
                  <a:cubicBezTo>
                    <a:pt x="1063055" y="10889"/>
                    <a:pt x="1082973" y="1191"/>
                    <a:pt x="1109067" y="1191"/>
                  </a:cubicBezTo>
                  <a:close/>
                  <a:moveTo>
                    <a:pt x="1285280" y="0"/>
                  </a:moveTo>
                  <a:lnTo>
                    <a:pt x="1293163" y="0"/>
                  </a:lnTo>
                  <a:lnTo>
                    <a:pt x="1313706" y="5282"/>
                  </a:lnTo>
                  <a:lnTo>
                    <a:pt x="1313706" y="218182"/>
                  </a:lnTo>
                  <a:lnTo>
                    <a:pt x="1266825" y="218182"/>
                  </a:lnTo>
                  <a:lnTo>
                    <a:pt x="1266825" y="52983"/>
                  </a:lnTo>
                  <a:cubicBezTo>
                    <a:pt x="1264246" y="55265"/>
                    <a:pt x="1261195" y="57423"/>
                    <a:pt x="1257672" y="59457"/>
                  </a:cubicBezTo>
                  <a:cubicBezTo>
                    <a:pt x="1254150" y="61491"/>
                    <a:pt x="1250405" y="63326"/>
                    <a:pt x="1246436" y="64964"/>
                  </a:cubicBezTo>
                  <a:cubicBezTo>
                    <a:pt x="1242467" y="66601"/>
                    <a:pt x="1238350" y="67990"/>
                    <a:pt x="1234083" y="69131"/>
                  </a:cubicBezTo>
                  <a:cubicBezTo>
                    <a:pt x="1229817" y="70272"/>
                    <a:pt x="1225600" y="71090"/>
                    <a:pt x="1221433" y="71586"/>
                  </a:cubicBezTo>
                  <a:lnTo>
                    <a:pt x="1221433" y="31998"/>
                  </a:lnTo>
                  <a:cubicBezTo>
                    <a:pt x="1233637" y="28426"/>
                    <a:pt x="1245146" y="23862"/>
                    <a:pt x="1255961" y="18306"/>
                  </a:cubicBezTo>
                  <a:cubicBezTo>
                    <a:pt x="1266776" y="12750"/>
                    <a:pt x="1276549" y="6648"/>
                    <a:pt x="1285280" y="0"/>
                  </a:cubicBezTo>
                  <a:close/>
                  <a:moveTo>
                    <a:pt x="942380" y="0"/>
                  </a:moveTo>
                  <a:lnTo>
                    <a:pt x="970806" y="0"/>
                  </a:lnTo>
                  <a:lnTo>
                    <a:pt x="970806" y="218182"/>
                  </a:lnTo>
                  <a:lnTo>
                    <a:pt x="923925" y="218182"/>
                  </a:lnTo>
                  <a:lnTo>
                    <a:pt x="923925" y="52983"/>
                  </a:lnTo>
                  <a:cubicBezTo>
                    <a:pt x="921346" y="55265"/>
                    <a:pt x="918295" y="57423"/>
                    <a:pt x="914772" y="59457"/>
                  </a:cubicBezTo>
                  <a:cubicBezTo>
                    <a:pt x="911250" y="61491"/>
                    <a:pt x="907505" y="63326"/>
                    <a:pt x="903536" y="64964"/>
                  </a:cubicBezTo>
                  <a:cubicBezTo>
                    <a:pt x="899567" y="66601"/>
                    <a:pt x="895450" y="67990"/>
                    <a:pt x="891183" y="69131"/>
                  </a:cubicBezTo>
                  <a:cubicBezTo>
                    <a:pt x="886917" y="70272"/>
                    <a:pt x="882700" y="71090"/>
                    <a:pt x="878533" y="71586"/>
                  </a:cubicBezTo>
                  <a:lnTo>
                    <a:pt x="878533" y="31998"/>
                  </a:lnTo>
                  <a:cubicBezTo>
                    <a:pt x="890737" y="28426"/>
                    <a:pt x="902246" y="23862"/>
                    <a:pt x="913061" y="18306"/>
                  </a:cubicBezTo>
                  <a:cubicBezTo>
                    <a:pt x="923876" y="12750"/>
                    <a:pt x="933649" y="6648"/>
                    <a:pt x="942380" y="0"/>
                  </a:cubicBezTo>
                  <a:close/>
                </a:path>
              </a:pathLst>
            </a:custGeom>
            <a:solidFill>
              <a:srgbClr val="EBEBEB">
                <a:alpha val="31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  <a:sp3d>
              <a:bevelB h="0"/>
            </a:sp3d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390AD9D2-D3E1-47D5-A75F-A8A50676A2BF}"/>
                </a:ext>
              </a:extLst>
            </p:cNvPr>
            <p:cNvSpPr/>
            <p:nvPr/>
          </p:nvSpPr>
          <p:spPr bwMode="auto">
            <a:xfrm>
              <a:off x="5938757" y="3543576"/>
              <a:ext cx="348326" cy="126880"/>
            </a:xfrm>
            <a:custGeom>
              <a:avLst/>
              <a:gdLst/>
              <a:ahLst/>
              <a:cxnLst/>
              <a:rect l="l" t="t" r="r" b="b"/>
              <a:pathLst>
                <a:path w="893564" h="325487">
                  <a:moveTo>
                    <a:pt x="843558" y="207839"/>
                  </a:moveTo>
                  <a:lnTo>
                    <a:pt x="795561" y="214536"/>
                  </a:lnTo>
                  <a:cubicBezTo>
                    <a:pt x="780678" y="216471"/>
                    <a:pt x="769479" y="220080"/>
                    <a:pt x="761963" y="225363"/>
                  </a:cubicBezTo>
                  <a:cubicBezTo>
                    <a:pt x="754447" y="230647"/>
                    <a:pt x="750689" y="239911"/>
                    <a:pt x="750689" y="253157"/>
                  </a:cubicBezTo>
                  <a:cubicBezTo>
                    <a:pt x="750689" y="262831"/>
                    <a:pt x="754149" y="270756"/>
                    <a:pt x="761070" y="276932"/>
                  </a:cubicBezTo>
                  <a:cubicBezTo>
                    <a:pt x="767990" y="283109"/>
                    <a:pt x="777255" y="286197"/>
                    <a:pt x="788864" y="286197"/>
                  </a:cubicBezTo>
                  <a:cubicBezTo>
                    <a:pt x="804639" y="286197"/>
                    <a:pt x="817699" y="280653"/>
                    <a:pt x="828043" y="269565"/>
                  </a:cubicBezTo>
                  <a:cubicBezTo>
                    <a:pt x="838386" y="258478"/>
                    <a:pt x="843558" y="244525"/>
                    <a:pt x="843558" y="227707"/>
                  </a:cubicBezTo>
                  <a:close/>
                  <a:moveTo>
                    <a:pt x="443508" y="207839"/>
                  </a:moveTo>
                  <a:lnTo>
                    <a:pt x="395511" y="214536"/>
                  </a:lnTo>
                  <a:cubicBezTo>
                    <a:pt x="380628" y="216471"/>
                    <a:pt x="369429" y="220080"/>
                    <a:pt x="361913" y="225363"/>
                  </a:cubicBezTo>
                  <a:cubicBezTo>
                    <a:pt x="354397" y="230647"/>
                    <a:pt x="350639" y="239911"/>
                    <a:pt x="350639" y="253157"/>
                  </a:cubicBezTo>
                  <a:cubicBezTo>
                    <a:pt x="350639" y="262831"/>
                    <a:pt x="354099" y="270756"/>
                    <a:pt x="361020" y="276932"/>
                  </a:cubicBezTo>
                  <a:cubicBezTo>
                    <a:pt x="367940" y="283109"/>
                    <a:pt x="377205" y="286197"/>
                    <a:pt x="388814" y="286197"/>
                  </a:cubicBezTo>
                  <a:cubicBezTo>
                    <a:pt x="404589" y="286197"/>
                    <a:pt x="417649" y="280653"/>
                    <a:pt x="427992" y="269565"/>
                  </a:cubicBezTo>
                  <a:cubicBezTo>
                    <a:pt x="438336" y="258478"/>
                    <a:pt x="443508" y="244525"/>
                    <a:pt x="443508" y="227707"/>
                  </a:cubicBezTo>
                  <a:close/>
                  <a:moveTo>
                    <a:pt x="806946" y="86172"/>
                  </a:moveTo>
                  <a:cubicBezTo>
                    <a:pt x="864691" y="86172"/>
                    <a:pt x="893564" y="114598"/>
                    <a:pt x="893564" y="171450"/>
                  </a:cubicBezTo>
                  <a:lnTo>
                    <a:pt x="893564" y="320130"/>
                  </a:lnTo>
                  <a:lnTo>
                    <a:pt x="843335" y="320130"/>
                  </a:lnTo>
                  <a:lnTo>
                    <a:pt x="843335" y="284411"/>
                  </a:lnTo>
                  <a:lnTo>
                    <a:pt x="842442" y="284411"/>
                  </a:lnTo>
                  <a:cubicBezTo>
                    <a:pt x="826666" y="311795"/>
                    <a:pt x="803523" y="325487"/>
                    <a:pt x="773013" y="325487"/>
                  </a:cubicBezTo>
                  <a:cubicBezTo>
                    <a:pt x="750540" y="325487"/>
                    <a:pt x="732941" y="319385"/>
                    <a:pt x="720217" y="307182"/>
                  </a:cubicBezTo>
                  <a:cubicBezTo>
                    <a:pt x="707492" y="294978"/>
                    <a:pt x="701129" y="278830"/>
                    <a:pt x="701129" y="258738"/>
                  </a:cubicBezTo>
                  <a:cubicBezTo>
                    <a:pt x="701129" y="215578"/>
                    <a:pt x="725984" y="190426"/>
                    <a:pt x="775692" y="183282"/>
                  </a:cubicBezTo>
                  <a:lnTo>
                    <a:pt x="843558" y="173683"/>
                  </a:lnTo>
                  <a:cubicBezTo>
                    <a:pt x="843558" y="141089"/>
                    <a:pt x="828080" y="124793"/>
                    <a:pt x="797124" y="124793"/>
                  </a:cubicBezTo>
                  <a:cubicBezTo>
                    <a:pt x="769888" y="124793"/>
                    <a:pt x="745331" y="134169"/>
                    <a:pt x="723454" y="152921"/>
                  </a:cubicBezTo>
                  <a:lnTo>
                    <a:pt x="723454" y="107603"/>
                  </a:lnTo>
                  <a:cubicBezTo>
                    <a:pt x="747564" y="93316"/>
                    <a:pt x="775395" y="86172"/>
                    <a:pt x="806946" y="86172"/>
                  </a:cubicBezTo>
                  <a:close/>
                  <a:moveTo>
                    <a:pt x="406896" y="86172"/>
                  </a:moveTo>
                  <a:cubicBezTo>
                    <a:pt x="464641" y="86172"/>
                    <a:pt x="493514" y="114598"/>
                    <a:pt x="493514" y="171450"/>
                  </a:cubicBezTo>
                  <a:lnTo>
                    <a:pt x="493514" y="320130"/>
                  </a:lnTo>
                  <a:lnTo>
                    <a:pt x="443285" y="320130"/>
                  </a:lnTo>
                  <a:lnTo>
                    <a:pt x="443285" y="284411"/>
                  </a:lnTo>
                  <a:lnTo>
                    <a:pt x="442392" y="284411"/>
                  </a:lnTo>
                  <a:cubicBezTo>
                    <a:pt x="426616" y="311795"/>
                    <a:pt x="403473" y="325487"/>
                    <a:pt x="372963" y="325487"/>
                  </a:cubicBezTo>
                  <a:cubicBezTo>
                    <a:pt x="350490" y="325487"/>
                    <a:pt x="332891" y="319385"/>
                    <a:pt x="320167" y="307182"/>
                  </a:cubicBezTo>
                  <a:cubicBezTo>
                    <a:pt x="307442" y="294978"/>
                    <a:pt x="301079" y="278830"/>
                    <a:pt x="301079" y="258738"/>
                  </a:cubicBezTo>
                  <a:cubicBezTo>
                    <a:pt x="301079" y="215578"/>
                    <a:pt x="325934" y="190426"/>
                    <a:pt x="375642" y="183282"/>
                  </a:cubicBezTo>
                  <a:lnTo>
                    <a:pt x="443508" y="173683"/>
                  </a:lnTo>
                  <a:cubicBezTo>
                    <a:pt x="443508" y="141089"/>
                    <a:pt x="428030" y="124793"/>
                    <a:pt x="397074" y="124793"/>
                  </a:cubicBezTo>
                  <a:cubicBezTo>
                    <a:pt x="369838" y="124793"/>
                    <a:pt x="345281" y="134169"/>
                    <a:pt x="323404" y="152921"/>
                  </a:cubicBezTo>
                  <a:lnTo>
                    <a:pt x="323404" y="107603"/>
                  </a:lnTo>
                  <a:cubicBezTo>
                    <a:pt x="347514" y="93316"/>
                    <a:pt x="375345" y="86172"/>
                    <a:pt x="406896" y="86172"/>
                  </a:cubicBezTo>
                  <a:close/>
                  <a:moveTo>
                    <a:pt x="52908" y="45095"/>
                  </a:moveTo>
                  <a:lnTo>
                    <a:pt x="52908" y="275258"/>
                  </a:lnTo>
                  <a:lnTo>
                    <a:pt x="95325" y="275258"/>
                  </a:lnTo>
                  <a:cubicBezTo>
                    <a:pt x="132680" y="275258"/>
                    <a:pt x="161739" y="264989"/>
                    <a:pt x="182501" y="244451"/>
                  </a:cubicBezTo>
                  <a:cubicBezTo>
                    <a:pt x="203262" y="223912"/>
                    <a:pt x="213643" y="194891"/>
                    <a:pt x="213643" y="157386"/>
                  </a:cubicBezTo>
                  <a:cubicBezTo>
                    <a:pt x="213643" y="82526"/>
                    <a:pt x="174873" y="45095"/>
                    <a:pt x="97334" y="45095"/>
                  </a:cubicBezTo>
                  <a:close/>
                  <a:moveTo>
                    <a:pt x="622027" y="23887"/>
                  </a:moveTo>
                  <a:lnTo>
                    <a:pt x="622027" y="91530"/>
                  </a:lnTo>
                  <a:lnTo>
                    <a:pt x="676722" y="91530"/>
                  </a:lnTo>
                  <a:lnTo>
                    <a:pt x="676722" y="132160"/>
                  </a:lnTo>
                  <a:lnTo>
                    <a:pt x="622027" y="132160"/>
                  </a:lnTo>
                  <a:lnTo>
                    <a:pt x="622027" y="246460"/>
                  </a:lnTo>
                  <a:cubicBezTo>
                    <a:pt x="622027" y="260003"/>
                    <a:pt x="624483" y="269677"/>
                    <a:pt x="629394" y="275481"/>
                  </a:cubicBezTo>
                  <a:cubicBezTo>
                    <a:pt x="634306" y="281285"/>
                    <a:pt x="642491" y="284188"/>
                    <a:pt x="653951" y="284188"/>
                  </a:cubicBezTo>
                  <a:cubicBezTo>
                    <a:pt x="662732" y="284188"/>
                    <a:pt x="670322" y="281658"/>
                    <a:pt x="676722" y="276597"/>
                  </a:cubicBezTo>
                  <a:lnTo>
                    <a:pt x="676722" y="317674"/>
                  </a:lnTo>
                  <a:cubicBezTo>
                    <a:pt x="666601" y="322734"/>
                    <a:pt x="653281" y="325264"/>
                    <a:pt x="636761" y="325264"/>
                  </a:cubicBezTo>
                  <a:cubicBezTo>
                    <a:pt x="592410" y="325264"/>
                    <a:pt x="570235" y="303982"/>
                    <a:pt x="570235" y="261417"/>
                  </a:cubicBezTo>
                  <a:lnTo>
                    <a:pt x="570235" y="132160"/>
                  </a:lnTo>
                  <a:lnTo>
                    <a:pt x="532061" y="132160"/>
                  </a:lnTo>
                  <a:lnTo>
                    <a:pt x="532061" y="91530"/>
                  </a:lnTo>
                  <a:lnTo>
                    <a:pt x="570235" y="91530"/>
                  </a:lnTo>
                  <a:lnTo>
                    <a:pt x="570235" y="38621"/>
                  </a:lnTo>
                  <a:close/>
                  <a:moveTo>
                    <a:pt x="0" y="0"/>
                  </a:moveTo>
                  <a:lnTo>
                    <a:pt x="92422" y="0"/>
                  </a:lnTo>
                  <a:cubicBezTo>
                    <a:pt x="210443" y="0"/>
                    <a:pt x="269453" y="52016"/>
                    <a:pt x="269453" y="156047"/>
                  </a:cubicBezTo>
                  <a:cubicBezTo>
                    <a:pt x="269453" y="205458"/>
                    <a:pt x="253082" y="245157"/>
                    <a:pt x="220340" y="275146"/>
                  </a:cubicBezTo>
                  <a:cubicBezTo>
                    <a:pt x="187598" y="305135"/>
                    <a:pt x="143694" y="320130"/>
                    <a:pt x="88627" y="320130"/>
                  </a:cubicBezTo>
                  <a:lnTo>
                    <a:pt x="0" y="320130"/>
                  </a:lnTo>
                  <a:close/>
                </a:path>
              </a:pathLst>
            </a:custGeom>
            <a:solidFill>
              <a:sysClr val="window" lastClr="FFFFFF"/>
            </a:solidFill>
            <a:ln w="10795" cap="flat" cmpd="sng" algn="ctr">
              <a:noFill/>
              <a:prstDash val="solid"/>
              <a:headEnd type="none" w="med" len="med"/>
              <a:tailEnd type="none" w="med" len="med"/>
            </a:ln>
            <a:effectLst/>
            <a:sp3d>
              <a:bevelB h="0"/>
            </a:sp3d>
          </p:spPr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76" name="Group 75" descr="Man checking machine reading circle">
            <a:extLst>
              <a:ext uri="{FF2B5EF4-FFF2-40B4-BE49-F238E27FC236}">
                <a16:creationId xmlns:a16="http://schemas.microsoft.com/office/drawing/2014/main" id="{31AEDD7C-7AA6-46E4-9AEB-FE87B27A5754}"/>
              </a:ext>
            </a:extLst>
          </p:cNvPr>
          <p:cNvGrpSpPr/>
          <p:nvPr/>
        </p:nvGrpSpPr>
        <p:grpSpPr>
          <a:xfrm>
            <a:off x="5642196" y="1626636"/>
            <a:ext cx="892591" cy="895248"/>
            <a:chOff x="5642196" y="1630096"/>
            <a:chExt cx="892591" cy="895248"/>
          </a:xfrm>
          <a:scene3d>
            <a:camera prst="perspectiveAbove">
              <a:rot lat="0" lon="0" rev="0"/>
            </a:camera>
            <a:lightRig rig="threePt" dir="t"/>
          </a:scene3d>
        </p:grpSpPr>
        <p:sp>
          <p:nvSpPr>
            <p:cNvPr id="77" name="Oval 102">
              <a:extLst>
                <a:ext uri="{FF2B5EF4-FFF2-40B4-BE49-F238E27FC236}">
                  <a16:creationId xmlns:a16="http://schemas.microsoft.com/office/drawing/2014/main" id="{06F6AEC1-E871-4945-BBC4-F4BB132C0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2196" y="1630096"/>
              <a:ext cx="892591" cy="895248"/>
            </a:xfrm>
            <a:prstGeom prst="ellipse">
              <a:avLst/>
            </a:prstGeom>
            <a:solidFill>
              <a:srgbClr val="FFFFFF"/>
            </a:solidFill>
            <a:ln w="10795" cap="flat" cmpd="sng" algn="ctr">
              <a:noFill/>
              <a:prstDash val="solid"/>
            </a:ln>
            <a:effectLst>
              <a:outerShdw blurRad="254000" dist="50800" dir="2700000" sx="101000" sy="101000" algn="tl" rotWithShape="0">
                <a:prstClr val="black">
                  <a:alpha val="35000"/>
                </a:prstClr>
              </a:outerShdw>
            </a:effectLst>
            <a:sp3d>
              <a:bevelB w="139700" prst="softRound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46630" rIns="0" bIns="4663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UI"/>
                <a:ea typeface="+mn-ea"/>
                <a:cs typeface="+mn-cs"/>
              </a:endParaRPr>
            </a:p>
          </p:txBody>
        </p:sp>
        <p:grpSp>
          <p:nvGrpSpPr>
            <p:cNvPr id="78" name="Group 4">
              <a:extLst>
                <a:ext uri="{FF2B5EF4-FFF2-40B4-BE49-F238E27FC236}">
                  <a16:creationId xmlns:a16="http://schemas.microsoft.com/office/drawing/2014/main" id="{C9D6588E-CB88-445A-A2ED-B9007345B7F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861001" y="1801715"/>
              <a:ext cx="435209" cy="461706"/>
              <a:chOff x="549" y="3156"/>
              <a:chExt cx="657" cy="697"/>
            </a:xfrm>
          </p:grpSpPr>
          <p:sp>
            <p:nvSpPr>
              <p:cNvPr id="79" name="AutoShape 3">
                <a:extLst>
                  <a:ext uri="{FF2B5EF4-FFF2-40B4-BE49-F238E27FC236}">
                    <a16:creationId xmlns:a16="http://schemas.microsoft.com/office/drawing/2014/main" id="{FFA210FE-878C-4E90-B03D-08C47FCA2C8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49" y="3156"/>
                <a:ext cx="657" cy="6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0" name="Oval 5">
                <a:extLst>
                  <a:ext uri="{FF2B5EF4-FFF2-40B4-BE49-F238E27FC236}">
                    <a16:creationId xmlns:a16="http://schemas.microsoft.com/office/drawing/2014/main" id="{8063DB5C-EE12-4734-9FB1-D80A53181F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7" y="3418"/>
                <a:ext cx="219" cy="216"/>
              </a:xfrm>
              <a:prstGeom prst="ellipse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2" name="Freeform 6">
                <a:extLst>
                  <a:ext uri="{FF2B5EF4-FFF2-40B4-BE49-F238E27FC236}">
                    <a16:creationId xmlns:a16="http://schemas.microsoft.com/office/drawing/2014/main" id="{561579F3-4C98-4C01-80BB-FBA5A2993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" y="3665"/>
                <a:ext cx="378" cy="188"/>
              </a:xfrm>
              <a:custGeom>
                <a:avLst/>
                <a:gdLst>
                  <a:gd name="T0" fmla="*/ 92 w 184"/>
                  <a:gd name="T1" fmla="*/ 0 h 92"/>
                  <a:gd name="T2" fmla="*/ 0 w 184"/>
                  <a:gd name="T3" fmla="*/ 92 h 92"/>
                  <a:gd name="T4" fmla="*/ 184 w 184"/>
                  <a:gd name="T5" fmla="*/ 92 h 92"/>
                  <a:gd name="T6" fmla="*/ 92 w 184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4" h="92">
                    <a:moveTo>
                      <a:pt x="92" y="0"/>
                    </a:moveTo>
                    <a:cubicBezTo>
                      <a:pt x="41" y="0"/>
                      <a:pt x="0" y="41"/>
                      <a:pt x="0" y="92"/>
                    </a:cubicBezTo>
                    <a:cubicBezTo>
                      <a:pt x="184" y="92"/>
                      <a:pt x="184" y="92"/>
                      <a:pt x="184" y="92"/>
                    </a:cubicBezTo>
                    <a:cubicBezTo>
                      <a:pt x="184" y="41"/>
                      <a:pt x="143" y="0"/>
                      <a:pt x="92" y="0"/>
                    </a:cubicBez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3" name="Oval 7">
                <a:extLst>
                  <a:ext uri="{FF2B5EF4-FFF2-40B4-BE49-F238E27FC236}">
                    <a16:creationId xmlns:a16="http://schemas.microsoft.com/office/drawing/2014/main" id="{C6CCA66D-16E5-457D-A3A4-689A2839A4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0" y="3221"/>
                <a:ext cx="110" cy="109"/>
              </a:xfrm>
              <a:prstGeom prst="ellipse">
                <a:avLst/>
              </a:prstGeom>
              <a:solidFill>
                <a:srgbClr val="0078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5" name="Oval 8">
                <a:extLst>
                  <a:ext uri="{FF2B5EF4-FFF2-40B4-BE49-F238E27FC236}">
                    <a16:creationId xmlns:a16="http://schemas.microsoft.com/office/drawing/2014/main" id="{01A20B43-B346-4EBE-A8DE-D27BC059ED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" y="3438"/>
                <a:ext cx="66" cy="66"/>
              </a:xfrm>
              <a:prstGeom prst="ellipse">
                <a:avLst/>
              </a:prstGeom>
              <a:solidFill>
                <a:srgbClr val="0078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6" name="Oval 9">
                <a:extLst>
                  <a:ext uri="{FF2B5EF4-FFF2-40B4-BE49-F238E27FC236}">
                    <a16:creationId xmlns:a16="http://schemas.microsoft.com/office/drawing/2014/main" id="{143249BB-F0EB-4C03-A547-9F13F48165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3242"/>
                <a:ext cx="89" cy="88"/>
              </a:xfrm>
              <a:prstGeom prst="ellipse">
                <a:avLst/>
              </a:prstGeom>
              <a:solidFill>
                <a:srgbClr val="7575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7" name="Oval 10">
                <a:extLst>
                  <a:ext uri="{FF2B5EF4-FFF2-40B4-BE49-F238E27FC236}">
                    <a16:creationId xmlns:a16="http://schemas.microsoft.com/office/drawing/2014/main" id="{060C685B-6299-4EF1-8350-EF8BEF51E2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2" y="3156"/>
                <a:ext cx="89" cy="86"/>
              </a:xfrm>
              <a:prstGeom prst="ellipse">
                <a:avLst/>
              </a:prstGeom>
              <a:solidFill>
                <a:srgbClr val="7575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8" name="Oval 11">
                <a:extLst>
                  <a:ext uri="{FF2B5EF4-FFF2-40B4-BE49-F238E27FC236}">
                    <a16:creationId xmlns:a16="http://schemas.microsoft.com/office/drawing/2014/main" id="{42B0CEBE-6457-458A-852A-9E1D926C2E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418"/>
                <a:ext cx="66" cy="65"/>
              </a:xfrm>
              <a:prstGeom prst="ellipse">
                <a:avLst/>
              </a:prstGeom>
              <a:solidFill>
                <a:srgbClr val="7575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9" name="Oval 12">
                <a:extLst>
                  <a:ext uri="{FF2B5EF4-FFF2-40B4-BE49-F238E27FC236}">
                    <a16:creationId xmlns:a16="http://schemas.microsoft.com/office/drawing/2014/main" id="{47D5D92B-2F54-42DE-8FA6-E7F4B49FC6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3614"/>
                <a:ext cx="45" cy="43"/>
              </a:xfrm>
              <a:prstGeom prst="ellipse">
                <a:avLst/>
              </a:prstGeom>
              <a:solidFill>
                <a:srgbClr val="7575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0" name="Oval 13">
                <a:extLst>
                  <a:ext uri="{FF2B5EF4-FFF2-40B4-BE49-F238E27FC236}">
                    <a16:creationId xmlns:a16="http://schemas.microsoft.com/office/drawing/2014/main" id="{64483945-0AAC-4CD4-8EAC-7684E3D879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5" y="3614"/>
                <a:ext cx="43" cy="43"/>
              </a:xfrm>
              <a:prstGeom prst="ellipse">
                <a:avLst/>
              </a:prstGeom>
              <a:solidFill>
                <a:srgbClr val="0078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1" name="ICON OO" descr="Website screenshot of graphs in circle">
            <a:extLst>
              <a:ext uri="{FF2B5EF4-FFF2-40B4-BE49-F238E27FC236}">
                <a16:creationId xmlns:a16="http://schemas.microsoft.com/office/drawing/2014/main" id="{E45734C3-DC65-42A8-B53D-F5B98CF3AAC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43525" y="4643617"/>
            <a:ext cx="897903" cy="895247"/>
            <a:chOff x="3502" y="1825"/>
            <a:chExt cx="676" cy="674"/>
          </a:xfrm>
          <a:scene3d>
            <a:camera prst="perspectiveFront"/>
            <a:lightRig rig="threePt" dir="t"/>
          </a:scene3d>
        </p:grpSpPr>
        <p:sp>
          <p:nvSpPr>
            <p:cNvPr id="107" name="Oval 124">
              <a:extLst>
                <a:ext uri="{FF2B5EF4-FFF2-40B4-BE49-F238E27FC236}">
                  <a16:creationId xmlns:a16="http://schemas.microsoft.com/office/drawing/2014/main" id="{FF1244BB-652A-4B75-B05D-48A2B0F9A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2" y="1825"/>
              <a:ext cx="676" cy="674"/>
            </a:xfrm>
            <a:prstGeom prst="ellipse">
              <a:avLst/>
            </a:prstGeom>
            <a:solidFill>
              <a:srgbClr val="FFFFFF"/>
            </a:solidFill>
            <a:ln w="10795" cap="flat" cmpd="sng" algn="ctr">
              <a:noFill/>
              <a:prstDash val="solid"/>
            </a:ln>
            <a:effectLst>
              <a:outerShdw blurRad="254000" dist="50800" dir="2700000" sx="101000" sy="101000" algn="tl" rotWithShape="0">
                <a:prstClr val="black">
                  <a:alpha val="35000"/>
                </a:prstClr>
              </a:outerShdw>
            </a:effectLst>
            <a:sp3d>
              <a:bevelB w="139700" prst="softRound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46630" rIns="0" bIns="4663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UI"/>
                <a:ea typeface="+mn-ea"/>
                <a:cs typeface="+mn-cs"/>
              </a:endParaRPr>
            </a:p>
          </p:txBody>
        </p:sp>
        <p:sp>
          <p:nvSpPr>
            <p:cNvPr id="110" name="Freeform 125">
              <a:extLst>
                <a:ext uri="{FF2B5EF4-FFF2-40B4-BE49-F238E27FC236}">
                  <a16:creationId xmlns:a16="http://schemas.microsoft.com/office/drawing/2014/main" id="{CE822805-BCBA-40FD-A766-ABD5013604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5" y="2058"/>
              <a:ext cx="210" cy="208"/>
            </a:xfrm>
            <a:custGeom>
              <a:avLst/>
              <a:gdLst>
                <a:gd name="T0" fmla="*/ 98 w 102"/>
                <a:gd name="T1" fmla="*/ 45 h 101"/>
                <a:gd name="T2" fmla="*/ 99 w 102"/>
                <a:gd name="T3" fmla="*/ 36 h 101"/>
                <a:gd name="T4" fmla="*/ 95 w 102"/>
                <a:gd name="T5" fmla="*/ 26 h 101"/>
                <a:gd name="T6" fmla="*/ 89 w 102"/>
                <a:gd name="T7" fmla="*/ 21 h 101"/>
                <a:gd name="T8" fmla="*/ 90 w 102"/>
                <a:gd name="T9" fmla="*/ 18 h 101"/>
                <a:gd name="T10" fmla="*/ 81 w 102"/>
                <a:gd name="T11" fmla="*/ 13 h 101"/>
                <a:gd name="T12" fmla="*/ 74 w 102"/>
                <a:gd name="T13" fmla="*/ 8 h 101"/>
                <a:gd name="T14" fmla="*/ 67 w 102"/>
                <a:gd name="T15" fmla="*/ 2 h 101"/>
                <a:gd name="T16" fmla="*/ 64 w 102"/>
                <a:gd name="T17" fmla="*/ 5 h 101"/>
                <a:gd name="T18" fmla="*/ 56 w 102"/>
                <a:gd name="T19" fmla="*/ 1 h 101"/>
                <a:gd name="T20" fmla="*/ 46 w 102"/>
                <a:gd name="T21" fmla="*/ 1 h 101"/>
                <a:gd name="T22" fmla="*/ 39 w 102"/>
                <a:gd name="T23" fmla="*/ 5 h 101"/>
                <a:gd name="T24" fmla="*/ 36 w 102"/>
                <a:gd name="T25" fmla="*/ 2 h 101"/>
                <a:gd name="T26" fmla="*/ 28 w 102"/>
                <a:gd name="T27" fmla="*/ 8 h 101"/>
                <a:gd name="T28" fmla="*/ 21 w 102"/>
                <a:gd name="T29" fmla="*/ 13 h 101"/>
                <a:gd name="T30" fmla="*/ 12 w 102"/>
                <a:gd name="T31" fmla="*/ 18 h 101"/>
                <a:gd name="T32" fmla="*/ 13 w 102"/>
                <a:gd name="T33" fmla="*/ 21 h 101"/>
                <a:gd name="T34" fmla="*/ 7 w 102"/>
                <a:gd name="T35" fmla="*/ 26 h 101"/>
                <a:gd name="T36" fmla="*/ 3 w 102"/>
                <a:gd name="T37" fmla="*/ 36 h 101"/>
                <a:gd name="T38" fmla="*/ 4 w 102"/>
                <a:gd name="T39" fmla="*/ 45 h 101"/>
                <a:gd name="T40" fmla="*/ 0 w 102"/>
                <a:gd name="T41" fmla="*/ 46 h 101"/>
                <a:gd name="T42" fmla="*/ 3 w 102"/>
                <a:gd name="T43" fmla="*/ 56 h 101"/>
                <a:gd name="T44" fmla="*/ 5 w 102"/>
                <a:gd name="T45" fmla="*/ 64 h 101"/>
                <a:gd name="T46" fmla="*/ 6 w 102"/>
                <a:gd name="T47" fmla="*/ 74 h 101"/>
                <a:gd name="T48" fmla="*/ 10 w 102"/>
                <a:gd name="T49" fmla="*/ 74 h 101"/>
                <a:gd name="T50" fmla="*/ 12 w 102"/>
                <a:gd name="T51" fmla="*/ 82 h 101"/>
                <a:gd name="T52" fmla="*/ 20 w 102"/>
                <a:gd name="T53" fmla="*/ 89 h 101"/>
                <a:gd name="T54" fmla="*/ 27 w 102"/>
                <a:gd name="T55" fmla="*/ 92 h 101"/>
                <a:gd name="T56" fmla="*/ 27 w 102"/>
                <a:gd name="T57" fmla="*/ 96 h 101"/>
                <a:gd name="T58" fmla="*/ 37 w 102"/>
                <a:gd name="T59" fmla="*/ 97 h 101"/>
                <a:gd name="T60" fmla="*/ 46 w 102"/>
                <a:gd name="T61" fmla="*/ 99 h 101"/>
                <a:gd name="T62" fmla="*/ 55 w 102"/>
                <a:gd name="T63" fmla="*/ 101 h 101"/>
                <a:gd name="T64" fmla="*/ 57 w 102"/>
                <a:gd name="T65" fmla="*/ 98 h 101"/>
                <a:gd name="T66" fmla="*/ 65 w 102"/>
                <a:gd name="T67" fmla="*/ 98 h 101"/>
                <a:gd name="T68" fmla="*/ 75 w 102"/>
                <a:gd name="T69" fmla="*/ 95 h 101"/>
                <a:gd name="T70" fmla="*/ 80 w 102"/>
                <a:gd name="T71" fmla="*/ 88 h 101"/>
                <a:gd name="T72" fmla="*/ 84 w 102"/>
                <a:gd name="T73" fmla="*/ 89 h 101"/>
                <a:gd name="T74" fmla="*/ 89 w 102"/>
                <a:gd name="T75" fmla="*/ 81 h 101"/>
                <a:gd name="T76" fmla="*/ 93 w 102"/>
                <a:gd name="T77" fmla="*/ 74 h 101"/>
                <a:gd name="T78" fmla="*/ 99 w 102"/>
                <a:gd name="T79" fmla="*/ 66 h 101"/>
                <a:gd name="T80" fmla="*/ 97 w 102"/>
                <a:gd name="T81" fmla="*/ 63 h 101"/>
                <a:gd name="T82" fmla="*/ 101 w 102"/>
                <a:gd name="T83" fmla="*/ 56 h 101"/>
                <a:gd name="T84" fmla="*/ 101 w 102"/>
                <a:gd name="T85" fmla="*/ 45 h 101"/>
                <a:gd name="T86" fmla="*/ 51 w 102"/>
                <a:gd name="T87" fmla="*/ 2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" h="101">
                  <a:moveTo>
                    <a:pt x="101" y="45"/>
                  </a:moveTo>
                  <a:cubicBezTo>
                    <a:pt x="99" y="45"/>
                    <a:pt x="99" y="45"/>
                    <a:pt x="99" y="45"/>
                  </a:cubicBezTo>
                  <a:cubicBezTo>
                    <a:pt x="99" y="45"/>
                    <a:pt x="98" y="45"/>
                    <a:pt x="98" y="45"/>
                  </a:cubicBezTo>
                  <a:cubicBezTo>
                    <a:pt x="98" y="42"/>
                    <a:pt x="97" y="40"/>
                    <a:pt x="97" y="38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99" y="36"/>
                    <a:pt x="100" y="35"/>
                    <a:pt x="99" y="35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5" y="26"/>
                    <a:pt x="95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2" y="27"/>
                    <a:pt x="92" y="27"/>
                  </a:cubicBezTo>
                  <a:cubicBezTo>
                    <a:pt x="91" y="25"/>
                    <a:pt x="90" y="23"/>
                    <a:pt x="89" y="21"/>
                  </a:cubicBezTo>
                  <a:cubicBezTo>
                    <a:pt x="88" y="21"/>
                    <a:pt x="88" y="21"/>
                    <a:pt x="89" y="20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8"/>
                    <a:pt x="90" y="18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3" y="11"/>
                    <a:pt x="83" y="11"/>
                    <a:pt x="83" y="12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3"/>
                    <a:pt x="80" y="13"/>
                  </a:cubicBezTo>
                  <a:cubicBezTo>
                    <a:pt x="78" y="12"/>
                    <a:pt x="77" y="10"/>
                    <a:pt x="75" y="9"/>
                  </a:cubicBezTo>
                  <a:cubicBezTo>
                    <a:pt x="74" y="9"/>
                    <a:pt x="74" y="9"/>
                    <a:pt x="74" y="8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6" y="2"/>
                    <a:pt x="66" y="2"/>
                    <a:pt x="66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5"/>
                    <a:pt x="64" y="5"/>
                    <a:pt x="64" y="5"/>
                  </a:cubicBezTo>
                  <a:cubicBezTo>
                    <a:pt x="62" y="4"/>
                    <a:pt x="59" y="4"/>
                    <a:pt x="57" y="3"/>
                  </a:cubicBezTo>
                  <a:cubicBezTo>
                    <a:pt x="57" y="3"/>
                    <a:pt x="56" y="3"/>
                    <a:pt x="56" y="2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0"/>
                    <a:pt x="56" y="0"/>
                    <a:pt x="5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6" y="0"/>
                    <a:pt x="46" y="1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3"/>
                    <a:pt x="46" y="3"/>
                    <a:pt x="45" y="3"/>
                  </a:cubicBezTo>
                  <a:cubicBezTo>
                    <a:pt x="43" y="4"/>
                    <a:pt x="41" y="4"/>
                    <a:pt x="39" y="5"/>
                  </a:cubicBezTo>
                  <a:cubicBezTo>
                    <a:pt x="38" y="5"/>
                    <a:pt x="38" y="5"/>
                    <a:pt x="38" y="4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6" y="2"/>
                    <a:pt x="36" y="2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7" y="6"/>
                    <a:pt x="28" y="6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9"/>
                    <a:pt x="28" y="9"/>
                  </a:cubicBezTo>
                  <a:cubicBezTo>
                    <a:pt x="26" y="10"/>
                    <a:pt x="24" y="12"/>
                    <a:pt x="22" y="13"/>
                  </a:cubicBezTo>
                  <a:cubicBezTo>
                    <a:pt x="22" y="13"/>
                    <a:pt x="21" y="13"/>
                    <a:pt x="21" y="13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1"/>
                    <a:pt x="19" y="11"/>
                    <a:pt x="18" y="12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9"/>
                    <a:pt x="12" y="19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1"/>
                    <a:pt x="14" y="21"/>
                    <a:pt x="13" y="21"/>
                  </a:cubicBezTo>
                  <a:cubicBezTo>
                    <a:pt x="12" y="23"/>
                    <a:pt x="11" y="25"/>
                    <a:pt x="10" y="27"/>
                  </a:cubicBezTo>
                  <a:cubicBezTo>
                    <a:pt x="10" y="27"/>
                    <a:pt x="9" y="27"/>
                    <a:pt x="9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6" y="27"/>
                    <a:pt x="6" y="27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8"/>
                  </a:cubicBezTo>
                  <a:cubicBezTo>
                    <a:pt x="5" y="40"/>
                    <a:pt x="4" y="42"/>
                    <a:pt x="4" y="45"/>
                  </a:cubicBezTo>
                  <a:cubicBezTo>
                    <a:pt x="4" y="45"/>
                    <a:pt x="3" y="45"/>
                    <a:pt x="3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0" y="46"/>
                    <a:pt x="0" y="4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1" y="56"/>
                    <a:pt x="1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4" y="56"/>
                    <a:pt x="4" y="57"/>
                  </a:cubicBezTo>
                  <a:cubicBezTo>
                    <a:pt x="4" y="59"/>
                    <a:pt x="5" y="61"/>
                    <a:pt x="5" y="63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65"/>
                    <a:pt x="3" y="66"/>
                    <a:pt x="3" y="66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5"/>
                    <a:pt x="7" y="75"/>
                    <a:pt x="7" y="75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4"/>
                    <a:pt x="10" y="74"/>
                    <a:pt x="10" y="74"/>
                  </a:cubicBezTo>
                  <a:cubicBezTo>
                    <a:pt x="11" y="76"/>
                    <a:pt x="12" y="78"/>
                    <a:pt x="13" y="80"/>
                  </a:cubicBezTo>
                  <a:cubicBezTo>
                    <a:pt x="14" y="80"/>
                    <a:pt x="14" y="81"/>
                    <a:pt x="13" y="81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2" y="82"/>
                    <a:pt x="12" y="83"/>
                    <a:pt x="12" y="83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9" y="90"/>
                    <a:pt x="19" y="90"/>
                    <a:pt x="20" y="89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1" y="88"/>
                    <a:pt x="22" y="88"/>
                    <a:pt x="22" y="88"/>
                  </a:cubicBezTo>
                  <a:cubicBezTo>
                    <a:pt x="24" y="89"/>
                    <a:pt x="25" y="91"/>
                    <a:pt x="27" y="92"/>
                  </a:cubicBezTo>
                  <a:cubicBezTo>
                    <a:pt x="28" y="92"/>
                    <a:pt x="28" y="92"/>
                    <a:pt x="28" y="93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7" y="95"/>
                    <a:pt x="27" y="95"/>
                    <a:pt x="27" y="96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6" y="99"/>
                    <a:pt x="36" y="99"/>
                    <a:pt x="37" y="98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37" y="96"/>
                    <a:pt x="38" y="96"/>
                    <a:pt x="38" y="96"/>
                  </a:cubicBezTo>
                  <a:cubicBezTo>
                    <a:pt x="40" y="97"/>
                    <a:pt x="43" y="97"/>
                    <a:pt x="45" y="98"/>
                  </a:cubicBezTo>
                  <a:cubicBezTo>
                    <a:pt x="46" y="98"/>
                    <a:pt x="46" y="98"/>
                    <a:pt x="46" y="99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6" y="101"/>
                    <a:pt x="46" y="101"/>
                    <a:pt x="47" y="101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6" y="101"/>
                    <a:pt x="56" y="101"/>
                    <a:pt x="56" y="100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8"/>
                    <a:pt x="57" y="98"/>
                    <a:pt x="57" y="98"/>
                  </a:cubicBezTo>
                  <a:cubicBezTo>
                    <a:pt x="59" y="97"/>
                    <a:pt x="61" y="97"/>
                    <a:pt x="63" y="96"/>
                  </a:cubicBezTo>
                  <a:cubicBezTo>
                    <a:pt x="64" y="96"/>
                    <a:pt x="64" y="97"/>
                    <a:pt x="64" y="97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65" y="99"/>
                    <a:pt x="66" y="99"/>
                    <a:pt x="66" y="99"/>
                  </a:cubicBezTo>
                  <a:cubicBezTo>
                    <a:pt x="74" y="96"/>
                    <a:pt x="74" y="96"/>
                    <a:pt x="74" y="96"/>
                  </a:cubicBezTo>
                  <a:cubicBezTo>
                    <a:pt x="75" y="96"/>
                    <a:pt x="75" y="95"/>
                    <a:pt x="75" y="95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93"/>
                    <a:pt x="74" y="92"/>
                    <a:pt x="74" y="92"/>
                  </a:cubicBezTo>
                  <a:cubicBezTo>
                    <a:pt x="76" y="91"/>
                    <a:pt x="78" y="89"/>
                    <a:pt x="80" y="88"/>
                  </a:cubicBezTo>
                  <a:cubicBezTo>
                    <a:pt x="81" y="88"/>
                    <a:pt x="81" y="88"/>
                    <a:pt x="81" y="88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3" y="90"/>
                    <a:pt x="83" y="90"/>
                    <a:pt x="84" y="89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3"/>
                    <a:pt x="90" y="82"/>
                    <a:pt x="90" y="82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8" y="81"/>
                    <a:pt x="88" y="80"/>
                    <a:pt x="89" y="80"/>
                  </a:cubicBezTo>
                  <a:cubicBezTo>
                    <a:pt x="90" y="78"/>
                    <a:pt x="91" y="76"/>
                    <a:pt x="92" y="74"/>
                  </a:cubicBezTo>
                  <a:cubicBezTo>
                    <a:pt x="92" y="74"/>
                    <a:pt x="93" y="74"/>
                    <a:pt x="93" y="74"/>
                  </a:cubicBezTo>
                  <a:cubicBezTo>
                    <a:pt x="95" y="75"/>
                    <a:pt x="95" y="75"/>
                    <a:pt x="95" y="75"/>
                  </a:cubicBezTo>
                  <a:cubicBezTo>
                    <a:pt x="95" y="75"/>
                    <a:pt x="96" y="75"/>
                    <a:pt x="96" y="74"/>
                  </a:cubicBezTo>
                  <a:cubicBezTo>
                    <a:pt x="99" y="66"/>
                    <a:pt x="99" y="66"/>
                    <a:pt x="99" y="66"/>
                  </a:cubicBezTo>
                  <a:cubicBezTo>
                    <a:pt x="100" y="66"/>
                    <a:pt x="99" y="65"/>
                    <a:pt x="99" y="65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4"/>
                    <a:pt x="97" y="63"/>
                  </a:cubicBezTo>
                  <a:cubicBezTo>
                    <a:pt x="97" y="61"/>
                    <a:pt x="98" y="59"/>
                    <a:pt x="98" y="57"/>
                  </a:cubicBezTo>
                  <a:cubicBezTo>
                    <a:pt x="98" y="56"/>
                    <a:pt x="99" y="56"/>
                    <a:pt x="99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6"/>
                    <a:pt x="102" y="55"/>
                    <a:pt x="102" y="55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2" y="46"/>
                    <a:pt x="101" y="45"/>
                    <a:pt x="101" y="45"/>
                  </a:cubicBezTo>
                  <a:moveTo>
                    <a:pt x="51" y="81"/>
                  </a:moveTo>
                  <a:cubicBezTo>
                    <a:pt x="34" y="81"/>
                    <a:pt x="21" y="67"/>
                    <a:pt x="21" y="51"/>
                  </a:cubicBezTo>
                  <a:cubicBezTo>
                    <a:pt x="21" y="34"/>
                    <a:pt x="34" y="20"/>
                    <a:pt x="51" y="20"/>
                  </a:cubicBezTo>
                  <a:cubicBezTo>
                    <a:pt x="68" y="20"/>
                    <a:pt x="81" y="34"/>
                    <a:pt x="81" y="51"/>
                  </a:cubicBezTo>
                  <a:cubicBezTo>
                    <a:pt x="81" y="67"/>
                    <a:pt x="68" y="81"/>
                    <a:pt x="51" y="81"/>
                  </a:cubicBezTo>
                </a:path>
              </a:pathLst>
            </a:custGeom>
            <a:solidFill>
              <a:srgbClr val="0078D4"/>
            </a:solidFill>
            <a:ln>
              <a:noFill/>
            </a:ln>
            <a:sp3d>
              <a:bevelB w="139700" prst="softRound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1" name="Freeform 126">
              <a:extLst>
                <a:ext uri="{FF2B5EF4-FFF2-40B4-BE49-F238E27FC236}">
                  <a16:creationId xmlns:a16="http://schemas.microsoft.com/office/drawing/2014/main" id="{A7D47A08-E680-4AEE-8798-D6ABD9379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" y="2192"/>
              <a:ext cx="11" cy="14"/>
            </a:xfrm>
            <a:custGeom>
              <a:avLst/>
              <a:gdLst>
                <a:gd name="T0" fmla="*/ 5 w 5"/>
                <a:gd name="T1" fmla="*/ 0 h 7"/>
                <a:gd name="T2" fmla="*/ 5 w 5"/>
                <a:gd name="T3" fmla="*/ 0 h 7"/>
                <a:gd name="T4" fmla="*/ 0 w 5"/>
                <a:gd name="T5" fmla="*/ 7 h 7"/>
                <a:gd name="T6" fmla="*/ 0 w 5"/>
                <a:gd name="T7" fmla="*/ 7 h 7"/>
                <a:gd name="T8" fmla="*/ 5 w 5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3"/>
                    <a:pt x="2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5"/>
                    <a:pt x="4" y="3"/>
                    <a:pt x="5" y="0"/>
                  </a:cubicBezTo>
                </a:path>
              </a:pathLst>
            </a:custGeom>
            <a:solidFill>
              <a:srgbClr val="004E8A"/>
            </a:solidFill>
            <a:ln>
              <a:noFill/>
            </a:ln>
            <a:sp3d>
              <a:bevelB w="139700" prst="softRound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4" name="Freeform 127">
              <a:extLst>
                <a:ext uri="{FF2B5EF4-FFF2-40B4-BE49-F238E27FC236}">
                  <a16:creationId xmlns:a16="http://schemas.microsoft.com/office/drawing/2014/main" id="{D1B524DB-F3BA-40A3-B608-784D4CF4B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" y="2192"/>
              <a:ext cx="50" cy="39"/>
            </a:xfrm>
            <a:custGeom>
              <a:avLst/>
              <a:gdLst>
                <a:gd name="T0" fmla="*/ 8 w 24"/>
                <a:gd name="T1" fmla="*/ 0 h 19"/>
                <a:gd name="T2" fmla="*/ 5 w 24"/>
                <a:gd name="T3" fmla="*/ 0 h 19"/>
                <a:gd name="T4" fmla="*/ 0 w 24"/>
                <a:gd name="T5" fmla="*/ 7 h 19"/>
                <a:gd name="T6" fmla="*/ 17 w 24"/>
                <a:gd name="T7" fmla="*/ 19 h 19"/>
                <a:gd name="T8" fmla="*/ 18 w 24"/>
                <a:gd name="T9" fmla="*/ 18 h 19"/>
                <a:gd name="T10" fmla="*/ 18 w 24"/>
                <a:gd name="T11" fmla="*/ 18 h 19"/>
                <a:gd name="T12" fmla="*/ 18 w 24"/>
                <a:gd name="T13" fmla="*/ 17 h 19"/>
                <a:gd name="T14" fmla="*/ 17 w 24"/>
                <a:gd name="T15" fmla="*/ 16 h 19"/>
                <a:gd name="T16" fmla="*/ 16 w 24"/>
                <a:gd name="T17" fmla="*/ 15 h 19"/>
                <a:gd name="T18" fmla="*/ 17 w 24"/>
                <a:gd name="T19" fmla="*/ 15 h 19"/>
                <a:gd name="T20" fmla="*/ 20 w 24"/>
                <a:gd name="T21" fmla="*/ 9 h 19"/>
                <a:gd name="T22" fmla="*/ 21 w 24"/>
                <a:gd name="T23" fmla="*/ 9 h 19"/>
                <a:gd name="T24" fmla="*/ 21 w 24"/>
                <a:gd name="T25" fmla="*/ 9 h 19"/>
                <a:gd name="T26" fmla="*/ 23 w 24"/>
                <a:gd name="T27" fmla="*/ 10 h 19"/>
                <a:gd name="T28" fmla="*/ 23 w 24"/>
                <a:gd name="T29" fmla="*/ 10 h 19"/>
                <a:gd name="T30" fmla="*/ 24 w 24"/>
                <a:gd name="T31" fmla="*/ 9 h 19"/>
                <a:gd name="T32" fmla="*/ 24 w 24"/>
                <a:gd name="T33" fmla="*/ 8 h 19"/>
                <a:gd name="T34" fmla="*/ 8 w 24"/>
                <a:gd name="T3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19">
                  <a:moveTo>
                    <a:pt x="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3"/>
                    <a:pt x="2" y="5"/>
                    <a:pt x="0" y="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6"/>
                    <a:pt x="16" y="15"/>
                    <a:pt x="16" y="15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9" y="11"/>
                    <a:pt x="20" y="9"/>
                  </a:cubicBezTo>
                  <a:cubicBezTo>
                    <a:pt x="20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10"/>
                    <a:pt x="24" y="9"/>
                    <a:pt x="24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0067B4"/>
            </a:solidFill>
            <a:ln>
              <a:noFill/>
            </a:ln>
            <a:sp3d>
              <a:bevelB w="139700" prst="softRound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5" name="Freeform 128">
              <a:extLst>
                <a:ext uri="{FF2B5EF4-FFF2-40B4-BE49-F238E27FC236}">
                  <a16:creationId xmlns:a16="http://schemas.microsoft.com/office/drawing/2014/main" id="{32451ADB-C944-41C7-BA4F-2F16C0F403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1" y="2223"/>
              <a:ext cx="37" cy="33"/>
            </a:xfrm>
            <a:custGeom>
              <a:avLst/>
              <a:gdLst>
                <a:gd name="T0" fmla="*/ 1 w 18"/>
                <a:gd name="T1" fmla="*/ 16 h 16"/>
                <a:gd name="T2" fmla="*/ 0 w 18"/>
                <a:gd name="T3" fmla="*/ 16 h 16"/>
                <a:gd name="T4" fmla="*/ 0 w 18"/>
                <a:gd name="T5" fmla="*/ 16 h 16"/>
                <a:gd name="T6" fmla="*/ 1 w 18"/>
                <a:gd name="T7" fmla="*/ 16 h 16"/>
                <a:gd name="T8" fmla="*/ 1 w 18"/>
                <a:gd name="T9" fmla="*/ 16 h 16"/>
                <a:gd name="T10" fmla="*/ 18 w 18"/>
                <a:gd name="T11" fmla="*/ 0 h 16"/>
                <a:gd name="T12" fmla="*/ 14 w 18"/>
                <a:gd name="T13" fmla="*/ 1 h 16"/>
                <a:gd name="T14" fmla="*/ 14 w 18"/>
                <a:gd name="T15" fmla="*/ 1 h 16"/>
                <a:gd name="T16" fmla="*/ 14 w 18"/>
                <a:gd name="T17" fmla="*/ 1 h 16"/>
                <a:gd name="T18" fmla="*/ 18 w 18"/>
                <a:gd name="T19" fmla="*/ 0 h 16"/>
                <a:gd name="T20" fmla="*/ 18 w 18"/>
                <a:gd name="T21" fmla="*/ 0 h 16"/>
                <a:gd name="T22" fmla="*/ 7 w 18"/>
                <a:gd name="T23" fmla="*/ 0 h 16"/>
                <a:gd name="T24" fmla="*/ 7 w 18"/>
                <a:gd name="T25" fmla="*/ 0 h 16"/>
                <a:gd name="T26" fmla="*/ 14 w 18"/>
                <a:gd name="T27" fmla="*/ 1 h 16"/>
                <a:gd name="T28" fmla="*/ 7 w 18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8" y="0"/>
                  </a:moveTo>
                  <a:cubicBezTo>
                    <a:pt x="17" y="0"/>
                    <a:pt x="15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7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1" y="1"/>
                    <a:pt x="14" y="1"/>
                  </a:cubicBezTo>
                  <a:cubicBezTo>
                    <a:pt x="11" y="1"/>
                    <a:pt x="9" y="0"/>
                    <a:pt x="7" y="0"/>
                  </a:cubicBezTo>
                </a:path>
              </a:pathLst>
            </a:custGeom>
            <a:solidFill>
              <a:srgbClr val="004E8A"/>
            </a:solidFill>
            <a:ln>
              <a:noFill/>
            </a:ln>
            <a:sp3d>
              <a:bevelB w="139700" prst="softRound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7" name="Freeform 129">
              <a:extLst>
                <a:ext uri="{FF2B5EF4-FFF2-40B4-BE49-F238E27FC236}">
                  <a16:creationId xmlns:a16="http://schemas.microsoft.com/office/drawing/2014/main" id="{F42B6345-5B54-4CA2-A54E-D1C82BD3B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" y="2223"/>
              <a:ext cx="37" cy="43"/>
            </a:xfrm>
            <a:custGeom>
              <a:avLst/>
              <a:gdLst>
                <a:gd name="T0" fmla="*/ 7 w 18"/>
                <a:gd name="T1" fmla="*/ 0 h 21"/>
                <a:gd name="T2" fmla="*/ 0 w 18"/>
                <a:gd name="T3" fmla="*/ 16 h 21"/>
                <a:gd name="T4" fmla="*/ 1 w 18"/>
                <a:gd name="T5" fmla="*/ 16 h 21"/>
                <a:gd name="T6" fmla="*/ 1 w 18"/>
                <a:gd name="T7" fmla="*/ 16 h 21"/>
                <a:gd name="T8" fmla="*/ 1 w 18"/>
                <a:gd name="T9" fmla="*/ 16 h 21"/>
                <a:gd name="T10" fmla="*/ 8 w 18"/>
                <a:gd name="T11" fmla="*/ 18 h 21"/>
                <a:gd name="T12" fmla="*/ 9 w 18"/>
                <a:gd name="T13" fmla="*/ 19 h 21"/>
                <a:gd name="T14" fmla="*/ 9 w 18"/>
                <a:gd name="T15" fmla="*/ 20 h 21"/>
                <a:gd name="T16" fmla="*/ 10 w 18"/>
                <a:gd name="T17" fmla="*/ 21 h 21"/>
                <a:gd name="T18" fmla="*/ 12 w 18"/>
                <a:gd name="T19" fmla="*/ 21 h 21"/>
                <a:gd name="T20" fmla="*/ 18 w 18"/>
                <a:gd name="T21" fmla="*/ 0 h 21"/>
                <a:gd name="T22" fmla="*/ 14 w 18"/>
                <a:gd name="T23" fmla="*/ 1 h 21"/>
                <a:gd name="T24" fmla="*/ 14 w 18"/>
                <a:gd name="T25" fmla="*/ 1 h 21"/>
                <a:gd name="T26" fmla="*/ 14 w 18"/>
                <a:gd name="T27" fmla="*/ 1 h 21"/>
                <a:gd name="T28" fmla="*/ 7 w 18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21">
                  <a:moveTo>
                    <a:pt x="7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3" y="17"/>
                    <a:pt x="6" y="17"/>
                    <a:pt x="8" y="18"/>
                  </a:cubicBezTo>
                  <a:cubicBezTo>
                    <a:pt x="9" y="18"/>
                    <a:pt x="9" y="18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5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1" y="1"/>
                    <a:pt x="9" y="0"/>
                    <a:pt x="7" y="0"/>
                  </a:cubicBezTo>
                </a:path>
              </a:pathLst>
            </a:custGeom>
            <a:solidFill>
              <a:srgbClr val="0067B4"/>
            </a:solidFill>
            <a:ln>
              <a:noFill/>
            </a:ln>
            <a:sp3d>
              <a:bevelB w="139700" prst="softRound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8" name="Freeform 130">
              <a:extLst>
                <a:ext uri="{FF2B5EF4-FFF2-40B4-BE49-F238E27FC236}">
                  <a16:creationId xmlns:a16="http://schemas.microsoft.com/office/drawing/2014/main" id="{8C333E08-EB52-472B-89C7-2D1C9B0746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6" y="2062"/>
              <a:ext cx="22" cy="39"/>
            </a:xfrm>
            <a:custGeom>
              <a:avLst/>
              <a:gdLst>
                <a:gd name="T0" fmla="*/ 7 w 11"/>
                <a:gd name="T1" fmla="*/ 18 h 19"/>
                <a:gd name="T2" fmla="*/ 11 w 11"/>
                <a:gd name="T3" fmla="*/ 19 h 19"/>
                <a:gd name="T4" fmla="*/ 11 w 11"/>
                <a:gd name="T5" fmla="*/ 19 h 19"/>
                <a:gd name="T6" fmla="*/ 7 w 11"/>
                <a:gd name="T7" fmla="*/ 18 h 19"/>
                <a:gd name="T8" fmla="*/ 7 w 11"/>
                <a:gd name="T9" fmla="*/ 18 h 19"/>
                <a:gd name="T10" fmla="*/ 0 w 11"/>
                <a:gd name="T11" fmla="*/ 19 h 19"/>
                <a:gd name="T12" fmla="*/ 0 w 11"/>
                <a:gd name="T13" fmla="*/ 19 h 19"/>
                <a:gd name="T14" fmla="*/ 7 w 11"/>
                <a:gd name="T15" fmla="*/ 18 h 19"/>
                <a:gd name="T16" fmla="*/ 2 w 11"/>
                <a:gd name="T17" fmla="*/ 0 h 19"/>
                <a:gd name="T18" fmla="*/ 1 w 11"/>
                <a:gd name="T19" fmla="*/ 1 h 19"/>
                <a:gd name="T20" fmla="*/ 1 w 11"/>
                <a:gd name="T21" fmla="*/ 1 h 19"/>
                <a:gd name="T22" fmla="*/ 1 w 11"/>
                <a:gd name="T23" fmla="*/ 1 h 19"/>
                <a:gd name="T24" fmla="*/ 2 w 11"/>
                <a:gd name="T25" fmla="*/ 0 h 19"/>
                <a:gd name="T26" fmla="*/ 2 w 11"/>
                <a:gd name="T2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9">
                  <a:moveTo>
                    <a:pt x="7" y="18"/>
                  </a:moveTo>
                  <a:cubicBezTo>
                    <a:pt x="8" y="18"/>
                    <a:pt x="9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9" y="19"/>
                    <a:pt x="8" y="18"/>
                    <a:pt x="7" y="18"/>
                  </a:cubicBezTo>
                  <a:moveTo>
                    <a:pt x="7" y="18"/>
                  </a:moveTo>
                  <a:cubicBezTo>
                    <a:pt x="5" y="18"/>
                    <a:pt x="3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" y="19"/>
                    <a:pt x="5" y="18"/>
                    <a:pt x="7" y="18"/>
                  </a:cubicBezTo>
                  <a:moveTo>
                    <a:pt x="2" y="0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004E8A"/>
            </a:solidFill>
            <a:ln>
              <a:noFill/>
            </a:ln>
            <a:sp3d>
              <a:bevelB w="139700" prst="softRound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9" name="Freeform 131">
              <a:extLst>
                <a:ext uri="{FF2B5EF4-FFF2-40B4-BE49-F238E27FC236}">
                  <a16:creationId xmlns:a16="http://schemas.microsoft.com/office/drawing/2014/main" id="{BF61E0C9-202C-4BF3-8F03-6C0E2E790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" y="2058"/>
              <a:ext cx="31" cy="43"/>
            </a:xfrm>
            <a:custGeom>
              <a:avLst/>
              <a:gdLst>
                <a:gd name="T0" fmla="*/ 10 w 15"/>
                <a:gd name="T1" fmla="*/ 0 h 21"/>
                <a:gd name="T2" fmla="*/ 7 w 15"/>
                <a:gd name="T3" fmla="*/ 0 h 21"/>
                <a:gd name="T4" fmla="*/ 6 w 15"/>
                <a:gd name="T5" fmla="*/ 1 h 21"/>
                <a:gd name="T6" fmla="*/ 6 w 15"/>
                <a:gd name="T7" fmla="*/ 2 h 21"/>
                <a:gd name="T8" fmla="*/ 6 w 15"/>
                <a:gd name="T9" fmla="*/ 2 h 21"/>
                <a:gd name="T10" fmla="*/ 5 w 15"/>
                <a:gd name="T11" fmla="*/ 3 h 21"/>
                <a:gd name="T12" fmla="*/ 5 w 15"/>
                <a:gd name="T13" fmla="*/ 3 h 21"/>
                <a:gd name="T14" fmla="*/ 0 w 15"/>
                <a:gd name="T15" fmla="*/ 4 h 21"/>
                <a:gd name="T16" fmla="*/ 4 w 15"/>
                <a:gd name="T17" fmla="*/ 21 h 21"/>
                <a:gd name="T18" fmla="*/ 11 w 15"/>
                <a:gd name="T19" fmla="*/ 20 h 21"/>
                <a:gd name="T20" fmla="*/ 11 w 15"/>
                <a:gd name="T21" fmla="*/ 20 h 21"/>
                <a:gd name="T22" fmla="*/ 11 w 15"/>
                <a:gd name="T23" fmla="*/ 20 h 21"/>
                <a:gd name="T24" fmla="*/ 15 w 15"/>
                <a:gd name="T25" fmla="*/ 21 h 21"/>
                <a:gd name="T26" fmla="*/ 10 w 15"/>
                <a:gd name="T2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21">
                  <a:moveTo>
                    <a:pt x="1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4"/>
                    <a:pt x="2" y="4"/>
                    <a:pt x="0" y="4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7" y="21"/>
                    <a:pt x="9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2" y="20"/>
                    <a:pt x="13" y="21"/>
                    <a:pt x="15" y="2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0067B4"/>
            </a:solidFill>
            <a:ln>
              <a:noFill/>
            </a:ln>
            <a:sp3d>
              <a:bevelB w="139700" prst="softRound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51" name="Freeform 132">
              <a:extLst>
                <a:ext uri="{FF2B5EF4-FFF2-40B4-BE49-F238E27FC236}">
                  <a16:creationId xmlns:a16="http://schemas.microsoft.com/office/drawing/2014/main" id="{3A7752FA-210D-4C2B-AC4B-DF93276DD2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7" y="1990"/>
              <a:ext cx="346" cy="344"/>
            </a:xfrm>
            <a:custGeom>
              <a:avLst/>
              <a:gdLst>
                <a:gd name="T0" fmla="*/ 152 w 168"/>
                <a:gd name="T1" fmla="*/ 45 h 167"/>
                <a:gd name="T2" fmla="*/ 148 w 168"/>
                <a:gd name="T3" fmla="*/ 33 h 167"/>
                <a:gd name="T4" fmla="*/ 136 w 168"/>
                <a:gd name="T5" fmla="*/ 21 h 167"/>
                <a:gd name="T6" fmla="*/ 125 w 168"/>
                <a:gd name="T7" fmla="*/ 17 h 167"/>
                <a:gd name="T8" fmla="*/ 123 w 168"/>
                <a:gd name="T9" fmla="*/ 9 h 167"/>
                <a:gd name="T10" fmla="*/ 109 w 168"/>
                <a:gd name="T11" fmla="*/ 6 h 167"/>
                <a:gd name="T12" fmla="*/ 95 w 168"/>
                <a:gd name="T13" fmla="*/ 3 h 167"/>
                <a:gd name="T14" fmla="*/ 81 w 168"/>
                <a:gd name="T15" fmla="*/ 0 h 167"/>
                <a:gd name="T16" fmla="*/ 75 w 168"/>
                <a:gd name="T17" fmla="*/ 5 h 167"/>
                <a:gd name="T18" fmla="*/ 63 w 168"/>
                <a:gd name="T19" fmla="*/ 5 h 167"/>
                <a:gd name="T20" fmla="*/ 47 w 168"/>
                <a:gd name="T21" fmla="*/ 11 h 167"/>
                <a:gd name="T22" fmla="*/ 39 w 168"/>
                <a:gd name="T23" fmla="*/ 19 h 167"/>
                <a:gd name="T24" fmla="*/ 30 w 168"/>
                <a:gd name="T25" fmla="*/ 19 h 167"/>
                <a:gd name="T26" fmla="*/ 22 w 168"/>
                <a:gd name="T27" fmla="*/ 35 h 167"/>
                <a:gd name="T28" fmla="*/ 13 w 168"/>
                <a:gd name="T29" fmla="*/ 43 h 167"/>
                <a:gd name="T30" fmla="*/ 7 w 168"/>
                <a:gd name="T31" fmla="*/ 59 h 167"/>
                <a:gd name="T32" fmla="*/ 7 w 168"/>
                <a:gd name="T33" fmla="*/ 70 h 167"/>
                <a:gd name="T34" fmla="*/ 0 w 168"/>
                <a:gd name="T35" fmla="*/ 76 h 167"/>
                <a:gd name="T36" fmla="*/ 3 w 168"/>
                <a:gd name="T37" fmla="*/ 90 h 167"/>
                <a:gd name="T38" fmla="*/ 6 w 168"/>
                <a:gd name="T39" fmla="*/ 105 h 167"/>
                <a:gd name="T40" fmla="*/ 8 w 168"/>
                <a:gd name="T41" fmla="*/ 119 h 167"/>
                <a:gd name="T42" fmla="*/ 16 w 168"/>
                <a:gd name="T43" fmla="*/ 122 h 167"/>
                <a:gd name="T44" fmla="*/ 20 w 168"/>
                <a:gd name="T45" fmla="*/ 134 h 167"/>
                <a:gd name="T46" fmla="*/ 32 w 168"/>
                <a:gd name="T47" fmla="*/ 146 h 167"/>
                <a:gd name="T48" fmla="*/ 43 w 168"/>
                <a:gd name="T49" fmla="*/ 150 h 167"/>
                <a:gd name="T50" fmla="*/ 45 w 168"/>
                <a:gd name="T51" fmla="*/ 158 h 167"/>
                <a:gd name="T52" fmla="*/ 59 w 168"/>
                <a:gd name="T53" fmla="*/ 161 h 167"/>
                <a:gd name="T54" fmla="*/ 73 w 168"/>
                <a:gd name="T55" fmla="*/ 164 h 167"/>
                <a:gd name="T56" fmla="*/ 87 w 168"/>
                <a:gd name="T57" fmla="*/ 167 h 167"/>
                <a:gd name="T58" fmla="*/ 93 w 168"/>
                <a:gd name="T59" fmla="*/ 162 h 167"/>
                <a:gd name="T60" fmla="*/ 106 w 168"/>
                <a:gd name="T61" fmla="*/ 162 h 167"/>
                <a:gd name="T62" fmla="*/ 121 w 168"/>
                <a:gd name="T63" fmla="*/ 156 h 167"/>
                <a:gd name="T64" fmla="*/ 130 w 168"/>
                <a:gd name="T65" fmla="*/ 148 h 167"/>
                <a:gd name="T66" fmla="*/ 138 w 168"/>
                <a:gd name="T67" fmla="*/ 148 h 167"/>
                <a:gd name="T68" fmla="*/ 146 w 168"/>
                <a:gd name="T69" fmla="*/ 132 h 167"/>
                <a:gd name="T70" fmla="*/ 155 w 168"/>
                <a:gd name="T71" fmla="*/ 124 h 167"/>
                <a:gd name="T72" fmla="*/ 161 w 168"/>
                <a:gd name="T73" fmla="*/ 108 h 167"/>
                <a:gd name="T74" fmla="*/ 162 w 168"/>
                <a:gd name="T75" fmla="*/ 97 h 167"/>
                <a:gd name="T76" fmla="*/ 168 w 168"/>
                <a:gd name="T77" fmla="*/ 91 h 167"/>
                <a:gd name="T78" fmla="*/ 165 w 168"/>
                <a:gd name="T79" fmla="*/ 77 h 167"/>
                <a:gd name="T80" fmla="*/ 162 w 168"/>
                <a:gd name="T81" fmla="*/ 62 h 167"/>
                <a:gd name="T82" fmla="*/ 160 w 168"/>
                <a:gd name="T83" fmla="*/ 48 h 167"/>
                <a:gd name="T84" fmla="*/ 91 w 168"/>
                <a:gd name="T85" fmla="*/ 83 h 167"/>
                <a:gd name="T86" fmla="*/ 80 w 168"/>
                <a:gd name="T87" fmla="*/ 78 h 167"/>
                <a:gd name="T88" fmla="*/ 57 w 168"/>
                <a:gd name="T89" fmla="*/ 38 h 167"/>
                <a:gd name="T90" fmla="*/ 70 w 168"/>
                <a:gd name="T91" fmla="*/ 94 h 167"/>
                <a:gd name="T92" fmla="*/ 25 w 168"/>
                <a:gd name="T93" fmla="*/ 109 h 167"/>
                <a:gd name="T94" fmla="*/ 70 w 168"/>
                <a:gd name="T95" fmla="*/ 138 h 167"/>
                <a:gd name="T96" fmla="*/ 95 w 168"/>
                <a:gd name="T97" fmla="*/ 98 h 167"/>
                <a:gd name="T98" fmla="*/ 108 w 168"/>
                <a:gd name="T99" fmla="*/ 145 h 167"/>
                <a:gd name="T100" fmla="*/ 100 w 168"/>
                <a:gd name="T101" fmla="*/ 77 h 167"/>
                <a:gd name="T102" fmla="*/ 80 w 168"/>
                <a:gd name="T103" fmla="*/ 21 h 167"/>
                <a:gd name="T104" fmla="*/ 138 w 168"/>
                <a:gd name="T105" fmla="*/ 9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8" h="167">
                  <a:moveTo>
                    <a:pt x="156" y="46"/>
                  </a:moveTo>
                  <a:cubicBezTo>
                    <a:pt x="156" y="46"/>
                    <a:pt x="156" y="46"/>
                    <a:pt x="156" y="46"/>
                  </a:cubicBezTo>
                  <a:cubicBezTo>
                    <a:pt x="155" y="47"/>
                    <a:pt x="153" y="46"/>
                    <a:pt x="152" y="45"/>
                  </a:cubicBezTo>
                  <a:cubicBezTo>
                    <a:pt x="151" y="42"/>
                    <a:pt x="149" y="40"/>
                    <a:pt x="148" y="37"/>
                  </a:cubicBezTo>
                  <a:cubicBezTo>
                    <a:pt x="147" y="36"/>
                    <a:pt x="147" y="34"/>
                    <a:pt x="148" y="33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9" y="32"/>
                    <a:pt x="149" y="30"/>
                    <a:pt x="148" y="29"/>
                  </a:cubicBezTo>
                  <a:cubicBezTo>
                    <a:pt x="140" y="21"/>
                    <a:pt x="140" y="21"/>
                    <a:pt x="140" y="21"/>
                  </a:cubicBezTo>
                  <a:cubicBezTo>
                    <a:pt x="139" y="20"/>
                    <a:pt x="137" y="20"/>
                    <a:pt x="136" y="21"/>
                  </a:cubicBezTo>
                  <a:cubicBezTo>
                    <a:pt x="136" y="21"/>
                    <a:pt x="136" y="21"/>
                    <a:pt x="136" y="21"/>
                  </a:cubicBezTo>
                  <a:cubicBezTo>
                    <a:pt x="135" y="22"/>
                    <a:pt x="133" y="22"/>
                    <a:pt x="132" y="21"/>
                  </a:cubicBezTo>
                  <a:cubicBezTo>
                    <a:pt x="130" y="20"/>
                    <a:pt x="128" y="18"/>
                    <a:pt x="125" y="17"/>
                  </a:cubicBezTo>
                  <a:cubicBezTo>
                    <a:pt x="124" y="16"/>
                    <a:pt x="124" y="14"/>
                    <a:pt x="124" y="13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5" y="11"/>
                    <a:pt x="124" y="10"/>
                    <a:pt x="123" y="9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09" y="5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8" y="8"/>
                    <a:pt x="106" y="8"/>
                    <a:pt x="105" y="8"/>
                  </a:cubicBezTo>
                  <a:cubicBezTo>
                    <a:pt x="102" y="7"/>
                    <a:pt x="100" y="6"/>
                    <a:pt x="97" y="6"/>
                  </a:cubicBezTo>
                  <a:cubicBezTo>
                    <a:pt x="96" y="6"/>
                    <a:pt x="95" y="5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1"/>
                    <a:pt x="93" y="0"/>
                    <a:pt x="92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9" y="0"/>
                    <a:pt x="78" y="1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4"/>
                    <a:pt x="76" y="5"/>
                    <a:pt x="75" y="5"/>
                  </a:cubicBezTo>
                  <a:cubicBezTo>
                    <a:pt x="72" y="6"/>
                    <a:pt x="69" y="6"/>
                    <a:pt x="66" y="7"/>
                  </a:cubicBezTo>
                  <a:cubicBezTo>
                    <a:pt x="65" y="7"/>
                    <a:pt x="63" y="7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2" y="4"/>
                    <a:pt x="60" y="3"/>
                    <a:pt x="59" y="4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7" y="8"/>
                    <a:pt x="46" y="10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3"/>
                    <a:pt x="47" y="14"/>
                    <a:pt x="45" y="15"/>
                  </a:cubicBezTo>
                  <a:cubicBezTo>
                    <a:pt x="43" y="16"/>
                    <a:pt x="41" y="18"/>
                    <a:pt x="39" y="19"/>
                  </a:cubicBezTo>
                  <a:cubicBezTo>
                    <a:pt x="37" y="20"/>
                    <a:pt x="36" y="20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3" y="18"/>
                    <a:pt x="32" y="18"/>
                    <a:pt x="30" y="19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1" y="28"/>
                    <a:pt x="21" y="30"/>
                    <a:pt x="22" y="31"/>
                  </a:cubicBezTo>
                  <a:cubicBezTo>
                    <a:pt x="23" y="32"/>
                    <a:pt x="23" y="34"/>
                    <a:pt x="22" y="35"/>
                  </a:cubicBezTo>
                  <a:cubicBezTo>
                    <a:pt x="21" y="37"/>
                    <a:pt x="19" y="40"/>
                    <a:pt x="17" y="42"/>
                  </a:cubicBezTo>
                  <a:cubicBezTo>
                    <a:pt x="16" y="43"/>
                    <a:pt x="15" y="44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2" y="43"/>
                    <a:pt x="10" y="43"/>
                    <a:pt x="10" y="4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4" y="57"/>
                    <a:pt x="5" y="58"/>
                    <a:pt x="7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8" y="60"/>
                    <a:pt x="9" y="61"/>
                    <a:pt x="8" y="63"/>
                  </a:cubicBezTo>
                  <a:cubicBezTo>
                    <a:pt x="8" y="65"/>
                    <a:pt x="7" y="68"/>
                    <a:pt x="7" y="70"/>
                  </a:cubicBezTo>
                  <a:cubicBezTo>
                    <a:pt x="6" y="72"/>
                    <a:pt x="5" y="73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2" y="73"/>
                    <a:pt x="1" y="74"/>
                    <a:pt x="0" y="7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9"/>
                    <a:pt x="1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5" y="90"/>
                    <a:pt x="6" y="91"/>
                    <a:pt x="6" y="93"/>
                  </a:cubicBezTo>
                  <a:cubicBezTo>
                    <a:pt x="6" y="96"/>
                    <a:pt x="7" y="99"/>
                    <a:pt x="8" y="102"/>
                  </a:cubicBezTo>
                  <a:cubicBezTo>
                    <a:pt x="8" y="103"/>
                    <a:pt x="7" y="104"/>
                    <a:pt x="6" y="105"/>
                  </a:cubicBezTo>
                  <a:cubicBezTo>
                    <a:pt x="6" y="105"/>
                    <a:pt x="6" y="105"/>
                    <a:pt x="6" y="105"/>
                  </a:cubicBezTo>
                  <a:cubicBezTo>
                    <a:pt x="4" y="106"/>
                    <a:pt x="3" y="107"/>
                    <a:pt x="4" y="109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9" y="121"/>
                    <a:pt x="10" y="122"/>
                    <a:pt x="12" y="121"/>
                  </a:cubicBezTo>
                  <a:cubicBezTo>
                    <a:pt x="12" y="121"/>
                    <a:pt x="12" y="121"/>
                    <a:pt x="12" y="121"/>
                  </a:cubicBezTo>
                  <a:cubicBezTo>
                    <a:pt x="13" y="120"/>
                    <a:pt x="15" y="121"/>
                    <a:pt x="16" y="122"/>
                  </a:cubicBezTo>
                  <a:cubicBezTo>
                    <a:pt x="17" y="125"/>
                    <a:pt x="19" y="127"/>
                    <a:pt x="20" y="130"/>
                  </a:cubicBezTo>
                  <a:cubicBezTo>
                    <a:pt x="21" y="131"/>
                    <a:pt x="21" y="133"/>
                    <a:pt x="20" y="134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19" y="135"/>
                    <a:pt x="19" y="137"/>
                    <a:pt x="20" y="138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9" y="147"/>
                    <a:pt x="31" y="147"/>
                    <a:pt x="32" y="146"/>
                  </a:cubicBezTo>
                  <a:cubicBezTo>
                    <a:pt x="32" y="146"/>
                    <a:pt x="32" y="146"/>
                    <a:pt x="32" y="146"/>
                  </a:cubicBezTo>
                  <a:cubicBezTo>
                    <a:pt x="33" y="145"/>
                    <a:pt x="35" y="145"/>
                    <a:pt x="36" y="146"/>
                  </a:cubicBezTo>
                  <a:cubicBezTo>
                    <a:pt x="38" y="147"/>
                    <a:pt x="40" y="149"/>
                    <a:pt x="43" y="150"/>
                  </a:cubicBezTo>
                  <a:cubicBezTo>
                    <a:pt x="44" y="151"/>
                    <a:pt x="44" y="153"/>
                    <a:pt x="44" y="154"/>
                  </a:cubicBezTo>
                  <a:cubicBezTo>
                    <a:pt x="44" y="154"/>
                    <a:pt x="44" y="154"/>
                    <a:pt x="44" y="154"/>
                  </a:cubicBezTo>
                  <a:cubicBezTo>
                    <a:pt x="43" y="156"/>
                    <a:pt x="44" y="157"/>
                    <a:pt x="45" y="158"/>
                  </a:cubicBezTo>
                  <a:cubicBezTo>
                    <a:pt x="56" y="162"/>
                    <a:pt x="56" y="162"/>
                    <a:pt x="56" y="162"/>
                  </a:cubicBezTo>
                  <a:cubicBezTo>
                    <a:pt x="57" y="163"/>
                    <a:pt x="59" y="162"/>
                    <a:pt x="59" y="161"/>
                  </a:cubicBezTo>
                  <a:cubicBezTo>
                    <a:pt x="59" y="161"/>
                    <a:pt x="59" y="161"/>
                    <a:pt x="59" y="161"/>
                  </a:cubicBezTo>
                  <a:cubicBezTo>
                    <a:pt x="60" y="160"/>
                    <a:pt x="62" y="159"/>
                    <a:pt x="63" y="159"/>
                  </a:cubicBezTo>
                  <a:cubicBezTo>
                    <a:pt x="66" y="160"/>
                    <a:pt x="68" y="161"/>
                    <a:pt x="71" y="161"/>
                  </a:cubicBezTo>
                  <a:cubicBezTo>
                    <a:pt x="72" y="161"/>
                    <a:pt x="73" y="163"/>
                    <a:pt x="73" y="164"/>
                  </a:cubicBezTo>
                  <a:cubicBezTo>
                    <a:pt x="73" y="164"/>
                    <a:pt x="73" y="164"/>
                    <a:pt x="73" y="164"/>
                  </a:cubicBezTo>
                  <a:cubicBezTo>
                    <a:pt x="73" y="166"/>
                    <a:pt x="75" y="167"/>
                    <a:pt x="76" y="167"/>
                  </a:cubicBezTo>
                  <a:cubicBezTo>
                    <a:pt x="87" y="167"/>
                    <a:pt x="87" y="167"/>
                    <a:pt x="87" y="167"/>
                  </a:cubicBezTo>
                  <a:cubicBezTo>
                    <a:pt x="89" y="167"/>
                    <a:pt x="90" y="166"/>
                    <a:pt x="90" y="164"/>
                  </a:cubicBezTo>
                  <a:cubicBezTo>
                    <a:pt x="90" y="164"/>
                    <a:pt x="90" y="164"/>
                    <a:pt x="90" y="164"/>
                  </a:cubicBezTo>
                  <a:cubicBezTo>
                    <a:pt x="91" y="163"/>
                    <a:pt x="92" y="162"/>
                    <a:pt x="93" y="162"/>
                  </a:cubicBezTo>
                  <a:cubicBezTo>
                    <a:pt x="96" y="161"/>
                    <a:pt x="99" y="161"/>
                    <a:pt x="102" y="160"/>
                  </a:cubicBezTo>
                  <a:cubicBezTo>
                    <a:pt x="103" y="160"/>
                    <a:pt x="105" y="160"/>
                    <a:pt x="105" y="16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6" y="163"/>
                    <a:pt x="108" y="164"/>
                    <a:pt x="109" y="164"/>
                  </a:cubicBezTo>
                  <a:cubicBezTo>
                    <a:pt x="120" y="159"/>
                    <a:pt x="120" y="159"/>
                    <a:pt x="120" y="159"/>
                  </a:cubicBezTo>
                  <a:cubicBezTo>
                    <a:pt x="121" y="159"/>
                    <a:pt x="122" y="157"/>
                    <a:pt x="121" y="156"/>
                  </a:cubicBezTo>
                  <a:cubicBezTo>
                    <a:pt x="121" y="156"/>
                    <a:pt x="121" y="156"/>
                    <a:pt x="121" y="156"/>
                  </a:cubicBezTo>
                  <a:cubicBezTo>
                    <a:pt x="121" y="154"/>
                    <a:pt x="121" y="153"/>
                    <a:pt x="123" y="152"/>
                  </a:cubicBezTo>
                  <a:cubicBezTo>
                    <a:pt x="125" y="151"/>
                    <a:pt x="127" y="149"/>
                    <a:pt x="130" y="148"/>
                  </a:cubicBezTo>
                  <a:cubicBezTo>
                    <a:pt x="131" y="147"/>
                    <a:pt x="132" y="147"/>
                    <a:pt x="133" y="148"/>
                  </a:cubicBezTo>
                  <a:cubicBezTo>
                    <a:pt x="133" y="148"/>
                    <a:pt x="133" y="148"/>
                    <a:pt x="133" y="148"/>
                  </a:cubicBezTo>
                  <a:cubicBezTo>
                    <a:pt x="135" y="149"/>
                    <a:pt x="136" y="149"/>
                    <a:pt x="138" y="148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47" y="139"/>
                    <a:pt x="147" y="137"/>
                    <a:pt x="146" y="136"/>
                  </a:cubicBezTo>
                  <a:cubicBezTo>
                    <a:pt x="145" y="135"/>
                    <a:pt x="145" y="133"/>
                    <a:pt x="146" y="132"/>
                  </a:cubicBezTo>
                  <a:cubicBezTo>
                    <a:pt x="148" y="130"/>
                    <a:pt x="149" y="127"/>
                    <a:pt x="151" y="125"/>
                  </a:cubicBezTo>
                  <a:cubicBezTo>
                    <a:pt x="152" y="124"/>
                    <a:pt x="153" y="123"/>
                    <a:pt x="155" y="124"/>
                  </a:cubicBezTo>
                  <a:cubicBezTo>
                    <a:pt x="155" y="124"/>
                    <a:pt x="155" y="124"/>
                    <a:pt x="155" y="124"/>
                  </a:cubicBezTo>
                  <a:cubicBezTo>
                    <a:pt x="156" y="124"/>
                    <a:pt x="158" y="124"/>
                    <a:pt x="159" y="122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4" y="111"/>
                    <a:pt x="163" y="109"/>
                    <a:pt x="161" y="108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0" y="107"/>
                    <a:pt x="159" y="106"/>
                    <a:pt x="160" y="105"/>
                  </a:cubicBezTo>
                  <a:cubicBezTo>
                    <a:pt x="161" y="102"/>
                    <a:pt x="161" y="99"/>
                    <a:pt x="162" y="97"/>
                  </a:cubicBezTo>
                  <a:cubicBezTo>
                    <a:pt x="162" y="95"/>
                    <a:pt x="163" y="94"/>
                    <a:pt x="165" y="94"/>
                  </a:cubicBezTo>
                  <a:cubicBezTo>
                    <a:pt x="165" y="94"/>
                    <a:pt x="165" y="94"/>
                    <a:pt x="165" y="94"/>
                  </a:cubicBezTo>
                  <a:cubicBezTo>
                    <a:pt x="166" y="94"/>
                    <a:pt x="168" y="93"/>
                    <a:pt x="168" y="91"/>
                  </a:cubicBezTo>
                  <a:cubicBezTo>
                    <a:pt x="168" y="80"/>
                    <a:pt x="168" y="80"/>
                    <a:pt x="168" y="80"/>
                  </a:cubicBezTo>
                  <a:cubicBezTo>
                    <a:pt x="168" y="78"/>
                    <a:pt x="167" y="77"/>
                    <a:pt x="165" y="77"/>
                  </a:cubicBezTo>
                  <a:cubicBezTo>
                    <a:pt x="165" y="77"/>
                    <a:pt x="165" y="77"/>
                    <a:pt x="165" y="77"/>
                  </a:cubicBezTo>
                  <a:cubicBezTo>
                    <a:pt x="164" y="77"/>
                    <a:pt x="162" y="76"/>
                    <a:pt x="162" y="74"/>
                  </a:cubicBezTo>
                  <a:cubicBezTo>
                    <a:pt x="162" y="71"/>
                    <a:pt x="161" y="69"/>
                    <a:pt x="161" y="66"/>
                  </a:cubicBezTo>
                  <a:cubicBezTo>
                    <a:pt x="160" y="64"/>
                    <a:pt x="161" y="63"/>
                    <a:pt x="162" y="6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64" y="61"/>
                    <a:pt x="165" y="60"/>
                    <a:pt x="164" y="5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59" y="46"/>
                    <a:pt x="158" y="46"/>
                    <a:pt x="156" y="46"/>
                  </a:cubicBezTo>
                  <a:close/>
                  <a:moveTo>
                    <a:pt x="80" y="78"/>
                  </a:moveTo>
                  <a:cubicBezTo>
                    <a:pt x="84" y="75"/>
                    <a:pt x="90" y="77"/>
                    <a:pt x="91" y="83"/>
                  </a:cubicBezTo>
                  <a:cubicBezTo>
                    <a:pt x="91" y="85"/>
                    <a:pt x="90" y="88"/>
                    <a:pt x="88" y="89"/>
                  </a:cubicBezTo>
                  <a:cubicBezTo>
                    <a:pt x="84" y="92"/>
                    <a:pt x="78" y="90"/>
                    <a:pt x="77" y="84"/>
                  </a:cubicBezTo>
                  <a:cubicBezTo>
                    <a:pt x="77" y="82"/>
                    <a:pt x="78" y="79"/>
                    <a:pt x="80" y="78"/>
                  </a:cubicBezTo>
                  <a:close/>
                  <a:moveTo>
                    <a:pt x="25" y="109"/>
                  </a:moveTo>
                  <a:cubicBezTo>
                    <a:pt x="14" y="82"/>
                    <a:pt x="23" y="52"/>
                    <a:pt x="45" y="35"/>
                  </a:cubicBezTo>
                  <a:cubicBezTo>
                    <a:pt x="49" y="31"/>
                    <a:pt x="55" y="33"/>
                    <a:pt x="57" y="38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67" y="77"/>
                    <a:pt x="65" y="84"/>
                    <a:pt x="68" y="90"/>
                  </a:cubicBezTo>
                  <a:cubicBezTo>
                    <a:pt x="68" y="92"/>
                    <a:pt x="69" y="93"/>
                    <a:pt x="70" y="94"/>
                  </a:cubicBezTo>
                  <a:cubicBezTo>
                    <a:pt x="54" y="130"/>
                    <a:pt x="54" y="130"/>
                    <a:pt x="54" y="130"/>
                  </a:cubicBezTo>
                  <a:cubicBezTo>
                    <a:pt x="52" y="135"/>
                    <a:pt x="46" y="137"/>
                    <a:pt x="41" y="133"/>
                  </a:cubicBezTo>
                  <a:cubicBezTo>
                    <a:pt x="34" y="126"/>
                    <a:pt x="28" y="118"/>
                    <a:pt x="25" y="109"/>
                  </a:cubicBezTo>
                  <a:close/>
                  <a:moveTo>
                    <a:pt x="108" y="145"/>
                  </a:moveTo>
                  <a:cubicBezTo>
                    <a:pt x="97" y="149"/>
                    <a:pt x="86" y="151"/>
                    <a:pt x="76" y="149"/>
                  </a:cubicBezTo>
                  <a:cubicBezTo>
                    <a:pt x="71" y="148"/>
                    <a:pt x="68" y="143"/>
                    <a:pt x="70" y="138"/>
                  </a:cubicBezTo>
                  <a:cubicBezTo>
                    <a:pt x="86" y="101"/>
                    <a:pt x="86" y="101"/>
                    <a:pt x="86" y="101"/>
                  </a:cubicBezTo>
                  <a:cubicBezTo>
                    <a:pt x="87" y="101"/>
                    <a:pt x="89" y="101"/>
                    <a:pt x="90" y="100"/>
                  </a:cubicBezTo>
                  <a:cubicBezTo>
                    <a:pt x="92" y="99"/>
                    <a:pt x="93" y="98"/>
                    <a:pt x="95" y="98"/>
                  </a:cubicBezTo>
                  <a:cubicBezTo>
                    <a:pt x="131" y="114"/>
                    <a:pt x="131" y="114"/>
                    <a:pt x="131" y="114"/>
                  </a:cubicBezTo>
                  <a:cubicBezTo>
                    <a:pt x="136" y="116"/>
                    <a:pt x="138" y="122"/>
                    <a:pt x="135" y="126"/>
                  </a:cubicBezTo>
                  <a:cubicBezTo>
                    <a:pt x="128" y="134"/>
                    <a:pt x="119" y="141"/>
                    <a:pt x="108" y="145"/>
                  </a:cubicBezTo>
                  <a:close/>
                  <a:moveTo>
                    <a:pt x="138" y="98"/>
                  </a:moveTo>
                  <a:cubicBezTo>
                    <a:pt x="102" y="82"/>
                    <a:pt x="102" y="82"/>
                    <a:pt x="102" y="82"/>
                  </a:cubicBezTo>
                  <a:cubicBezTo>
                    <a:pt x="101" y="80"/>
                    <a:pt x="101" y="79"/>
                    <a:pt x="100" y="77"/>
                  </a:cubicBezTo>
                  <a:cubicBezTo>
                    <a:pt x="98" y="71"/>
                    <a:pt x="93" y="67"/>
                    <a:pt x="86" y="66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1" y="27"/>
                    <a:pt x="74" y="21"/>
                    <a:pt x="80" y="21"/>
                  </a:cubicBezTo>
                  <a:cubicBezTo>
                    <a:pt x="107" y="19"/>
                    <a:pt x="134" y="35"/>
                    <a:pt x="145" y="62"/>
                  </a:cubicBezTo>
                  <a:cubicBezTo>
                    <a:pt x="149" y="71"/>
                    <a:pt x="150" y="81"/>
                    <a:pt x="149" y="91"/>
                  </a:cubicBezTo>
                  <a:cubicBezTo>
                    <a:pt x="148" y="96"/>
                    <a:pt x="143" y="100"/>
                    <a:pt x="138" y="98"/>
                  </a:cubicBezTo>
                  <a:close/>
                </a:path>
              </a:pathLst>
            </a:custGeom>
            <a:solidFill>
              <a:srgbClr val="75757A"/>
            </a:solidFill>
            <a:ln>
              <a:noFill/>
            </a:ln>
            <a:sp3d>
              <a:bevelB w="139700" prst="softRound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52" name="Freeform 133">
              <a:extLst>
                <a:ext uri="{FF2B5EF4-FFF2-40B4-BE49-F238E27FC236}">
                  <a16:creationId xmlns:a16="http://schemas.microsoft.com/office/drawing/2014/main" id="{4FDA726E-4E2D-4A58-A2BA-B61C55D65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" y="2178"/>
              <a:ext cx="126" cy="96"/>
            </a:xfrm>
            <a:custGeom>
              <a:avLst/>
              <a:gdLst>
                <a:gd name="T0" fmla="*/ 25 w 61"/>
                <a:gd name="T1" fmla="*/ 0 h 47"/>
                <a:gd name="T2" fmla="*/ 14 w 61"/>
                <a:gd name="T3" fmla="*/ 6 h 47"/>
                <a:gd name="T4" fmla="*/ 11 w 61"/>
                <a:gd name="T5" fmla="*/ 5 h 47"/>
                <a:gd name="T6" fmla="*/ 0 w 61"/>
                <a:gd name="T7" fmla="*/ 47 h 47"/>
                <a:gd name="T8" fmla="*/ 16 w 61"/>
                <a:gd name="T9" fmla="*/ 10 h 47"/>
                <a:gd name="T10" fmla="*/ 20 w 61"/>
                <a:gd name="T11" fmla="*/ 9 h 47"/>
                <a:gd name="T12" fmla="*/ 25 w 61"/>
                <a:gd name="T13" fmla="*/ 7 h 47"/>
                <a:gd name="T14" fmla="*/ 61 w 61"/>
                <a:gd name="T15" fmla="*/ 23 h 47"/>
                <a:gd name="T16" fmla="*/ 25 w 61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47">
                  <a:moveTo>
                    <a:pt x="25" y="0"/>
                  </a:moveTo>
                  <a:cubicBezTo>
                    <a:pt x="23" y="3"/>
                    <a:pt x="19" y="6"/>
                    <a:pt x="14" y="6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9" y="10"/>
                    <a:pt x="20" y="9"/>
                  </a:cubicBezTo>
                  <a:cubicBezTo>
                    <a:pt x="22" y="8"/>
                    <a:pt x="23" y="7"/>
                    <a:pt x="25" y="7"/>
                  </a:cubicBezTo>
                  <a:cubicBezTo>
                    <a:pt x="61" y="23"/>
                    <a:pt x="61" y="23"/>
                    <a:pt x="61" y="23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3C3C41"/>
            </a:solidFill>
            <a:ln>
              <a:noFill/>
            </a:ln>
            <a:sp3d>
              <a:bevelB w="139700" prst="softRound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53" name="Freeform 134">
              <a:extLst>
                <a:ext uri="{FF2B5EF4-FFF2-40B4-BE49-F238E27FC236}">
                  <a16:creationId xmlns:a16="http://schemas.microsoft.com/office/drawing/2014/main" id="{EE60F88D-EDD7-4313-A886-B2DDA0E11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" y="2023"/>
              <a:ext cx="115" cy="99"/>
            </a:xfrm>
            <a:custGeom>
              <a:avLst/>
              <a:gdLst>
                <a:gd name="T0" fmla="*/ 9 w 56"/>
                <a:gd name="T1" fmla="*/ 2 h 48"/>
                <a:gd name="T2" fmla="*/ 2 w 56"/>
                <a:gd name="T3" fmla="*/ 13 h 48"/>
                <a:gd name="T4" fmla="*/ 18 w 56"/>
                <a:gd name="T5" fmla="*/ 48 h 48"/>
                <a:gd name="T6" fmla="*/ 6 w 56"/>
                <a:gd name="T7" fmla="*/ 16 h 48"/>
                <a:gd name="T8" fmla="*/ 13 w 56"/>
                <a:gd name="T9" fmla="*/ 5 h 48"/>
                <a:gd name="T10" fmla="*/ 56 w 56"/>
                <a:gd name="T11" fmla="*/ 17 h 48"/>
                <a:gd name="T12" fmla="*/ 9 w 56"/>
                <a:gd name="T1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48">
                  <a:moveTo>
                    <a:pt x="9" y="2"/>
                  </a:moveTo>
                  <a:cubicBezTo>
                    <a:pt x="3" y="2"/>
                    <a:pt x="0" y="8"/>
                    <a:pt x="2" y="13"/>
                  </a:cubicBezTo>
                  <a:cubicBezTo>
                    <a:pt x="2" y="13"/>
                    <a:pt x="15" y="41"/>
                    <a:pt x="18" y="48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4" y="11"/>
                    <a:pt x="7" y="5"/>
                    <a:pt x="13" y="5"/>
                  </a:cubicBezTo>
                  <a:cubicBezTo>
                    <a:pt x="28" y="4"/>
                    <a:pt x="43" y="8"/>
                    <a:pt x="56" y="17"/>
                  </a:cubicBezTo>
                  <a:cubicBezTo>
                    <a:pt x="43" y="6"/>
                    <a:pt x="26" y="0"/>
                    <a:pt x="9" y="2"/>
                  </a:cubicBezTo>
                  <a:close/>
                </a:path>
              </a:pathLst>
            </a:custGeom>
            <a:solidFill>
              <a:srgbClr val="3C3C41"/>
            </a:solidFill>
            <a:ln>
              <a:noFill/>
            </a:ln>
            <a:sp3d>
              <a:bevelB w="139700" prst="softRound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154" name="Group 153" descr="Assembly line image in circle">
            <a:extLst>
              <a:ext uri="{FF2B5EF4-FFF2-40B4-BE49-F238E27FC236}">
                <a16:creationId xmlns:a16="http://schemas.microsoft.com/office/drawing/2014/main" id="{DD440545-E706-4162-A1A9-670FB11FB481}"/>
              </a:ext>
            </a:extLst>
          </p:cNvPr>
          <p:cNvGrpSpPr/>
          <p:nvPr/>
        </p:nvGrpSpPr>
        <p:grpSpPr>
          <a:xfrm>
            <a:off x="7363371" y="3224098"/>
            <a:ext cx="895247" cy="895247"/>
            <a:chOff x="7363371" y="3224098"/>
            <a:chExt cx="895247" cy="895247"/>
          </a:xfrm>
          <a:scene3d>
            <a:camera prst="perspectiveAbove">
              <a:rot lat="0" lon="0" rev="0"/>
            </a:camera>
            <a:lightRig rig="threePt" dir="t"/>
          </a:scene3d>
        </p:grpSpPr>
        <p:sp>
          <p:nvSpPr>
            <p:cNvPr id="156" name="Oval 138">
              <a:extLst>
                <a:ext uri="{FF2B5EF4-FFF2-40B4-BE49-F238E27FC236}">
                  <a16:creationId xmlns:a16="http://schemas.microsoft.com/office/drawing/2014/main" id="{8AF5DE14-A6B1-4A48-BBE2-6C53A252B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3371" y="3224098"/>
              <a:ext cx="895247" cy="895247"/>
            </a:xfrm>
            <a:prstGeom prst="ellipse">
              <a:avLst/>
            </a:prstGeom>
            <a:solidFill>
              <a:srgbClr val="FFFFFF"/>
            </a:solidFill>
            <a:ln w="10795" cap="flat" cmpd="sng" algn="ctr">
              <a:noFill/>
              <a:prstDash val="solid"/>
            </a:ln>
            <a:effectLst>
              <a:outerShdw blurRad="254000" dist="50800" dir="2700000" sx="101000" sy="101000" algn="tl" rotWithShape="0">
                <a:prstClr val="black">
                  <a:alpha val="35000"/>
                </a:prstClr>
              </a:outerShdw>
            </a:effectLst>
            <a:sp3d>
              <a:bevelB w="139700" prst="softRound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46630" rIns="0" bIns="4663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UI"/>
                <a:ea typeface="+mn-ea"/>
                <a:cs typeface="+mn-cs"/>
              </a:endParaRPr>
            </a:p>
          </p:txBody>
        </p: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94E834C1-89E5-470D-B323-266FBDDBCCA0}"/>
                </a:ext>
              </a:extLst>
            </p:cNvPr>
            <p:cNvGrpSpPr/>
            <p:nvPr/>
          </p:nvGrpSpPr>
          <p:grpSpPr>
            <a:xfrm>
              <a:off x="7611756" y="3443261"/>
              <a:ext cx="398478" cy="456921"/>
              <a:chOff x="7611756" y="3443261"/>
              <a:chExt cx="398478" cy="456921"/>
            </a:xfrm>
          </p:grpSpPr>
          <p:sp>
            <p:nvSpPr>
              <p:cNvPr id="169" name="1">
                <a:extLst>
                  <a:ext uri="{FF2B5EF4-FFF2-40B4-BE49-F238E27FC236}">
                    <a16:creationId xmlns:a16="http://schemas.microsoft.com/office/drawing/2014/main" id="{99482B21-3847-489D-831C-07E607F55046}"/>
                  </a:ext>
                </a:extLst>
              </p:cNvPr>
              <p:cNvSpPr/>
              <p:nvPr/>
            </p:nvSpPr>
            <p:spPr bwMode="auto">
              <a:xfrm>
                <a:off x="7730731" y="3675599"/>
                <a:ext cx="64007" cy="64007"/>
              </a:xfrm>
              <a:prstGeom prst="ellipse">
                <a:avLst/>
              </a:prstGeom>
              <a:solidFill>
                <a:srgbClr val="505050"/>
              </a:solidFill>
              <a:ln w="9525" cap="flat" cmpd="sng" algn="ctr">
                <a:solidFill>
                  <a:srgbClr val="E7E6E6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8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71" name="1">
                <a:extLst>
                  <a:ext uri="{FF2B5EF4-FFF2-40B4-BE49-F238E27FC236}">
                    <a16:creationId xmlns:a16="http://schemas.microsoft.com/office/drawing/2014/main" id="{F661981C-432C-4D76-9F74-90DC693AB7D8}"/>
                  </a:ext>
                </a:extLst>
              </p:cNvPr>
              <p:cNvSpPr/>
              <p:nvPr/>
            </p:nvSpPr>
            <p:spPr bwMode="auto">
              <a:xfrm>
                <a:off x="7730382" y="3675600"/>
                <a:ext cx="64007" cy="64007"/>
              </a:xfrm>
              <a:prstGeom prst="ellipse">
                <a:avLst/>
              </a:prstGeom>
              <a:solidFill>
                <a:srgbClr val="505050"/>
              </a:solidFill>
              <a:ln w="9525" cap="flat" cmpd="sng" algn="ctr">
                <a:solidFill>
                  <a:srgbClr val="E7E6E6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8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72" name="1">
                <a:extLst>
                  <a:ext uri="{FF2B5EF4-FFF2-40B4-BE49-F238E27FC236}">
                    <a16:creationId xmlns:a16="http://schemas.microsoft.com/office/drawing/2014/main" id="{5B5CB7D7-9F7A-4B8A-9733-FEDA56E649C4}"/>
                  </a:ext>
                </a:extLst>
              </p:cNvPr>
              <p:cNvSpPr/>
              <p:nvPr/>
            </p:nvSpPr>
            <p:spPr bwMode="auto">
              <a:xfrm>
                <a:off x="7678503" y="3744056"/>
                <a:ext cx="64007" cy="64007"/>
              </a:xfrm>
              <a:prstGeom prst="ellipse">
                <a:avLst/>
              </a:prstGeom>
              <a:solidFill>
                <a:srgbClr val="505050"/>
              </a:solidFill>
              <a:ln w="9525" cap="flat" cmpd="sng" algn="ctr">
                <a:solidFill>
                  <a:srgbClr val="E7E6E6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8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73" name="1">
                <a:extLst>
                  <a:ext uri="{FF2B5EF4-FFF2-40B4-BE49-F238E27FC236}">
                    <a16:creationId xmlns:a16="http://schemas.microsoft.com/office/drawing/2014/main" id="{F9CBB614-DD5D-4867-9E60-563F21F2287B}"/>
                  </a:ext>
                </a:extLst>
              </p:cNvPr>
              <p:cNvSpPr/>
              <p:nvPr/>
            </p:nvSpPr>
            <p:spPr bwMode="auto">
              <a:xfrm>
                <a:off x="7797505" y="3711949"/>
                <a:ext cx="64007" cy="64007"/>
              </a:xfrm>
              <a:prstGeom prst="ellipse">
                <a:avLst/>
              </a:prstGeom>
              <a:solidFill>
                <a:srgbClr val="505050"/>
              </a:solidFill>
              <a:ln w="9525" cap="flat" cmpd="sng" algn="ctr">
                <a:solidFill>
                  <a:srgbClr val="E7E6E6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8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74" name="1">
                <a:extLst>
                  <a:ext uri="{FF2B5EF4-FFF2-40B4-BE49-F238E27FC236}">
                    <a16:creationId xmlns:a16="http://schemas.microsoft.com/office/drawing/2014/main" id="{1A3A5C94-D9B6-44C2-A6D9-36B229C7C3F8}"/>
                  </a:ext>
                </a:extLst>
              </p:cNvPr>
              <p:cNvSpPr/>
              <p:nvPr/>
            </p:nvSpPr>
            <p:spPr bwMode="auto">
              <a:xfrm>
                <a:off x="7727795" y="3701023"/>
                <a:ext cx="57356" cy="57356"/>
              </a:xfrm>
              <a:prstGeom prst="ellipse">
                <a:avLst/>
              </a:prstGeom>
              <a:solidFill>
                <a:srgbClr val="505050"/>
              </a:solidFill>
              <a:ln w="9525" cap="flat" cmpd="sng" algn="ctr">
                <a:solidFill>
                  <a:srgbClr val="E7E6E6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8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75" name="Freeform 139">
                <a:extLst>
                  <a:ext uri="{FF2B5EF4-FFF2-40B4-BE49-F238E27FC236}">
                    <a16:creationId xmlns:a16="http://schemas.microsoft.com/office/drawing/2014/main" id="{4947CC96-ECD9-40EE-A341-AD85B2EF5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6992" y="3467170"/>
                <a:ext cx="349332" cy="195254"/>
              </a:xfrm>
              <a:custGeom>
                <a:avLst/>
                <a:gdLst>
                  <a:gd name="T0" fmla="*/ 263 w 263"/>
                  <a:gd name="T1" fmla="*/ 73 h 147"/>
                  <a:gd name="T2" fmla="*/ 131 w 263"/>
                  <a:gd name="T3" fmla="*/ 147 h 147"/>
                  <a:gd name="T4" fmla="*/ 0 w 263"/>
                  <a:gd name="T5" fmla="*/ 73 h 147"/>
                  <a:gd name="T6" fmla="*/ 131 w 263"/>
                  <a:gd name="T7" fmla="*/ 0 h 147"/>
                  <a:gd name="T8" fmla="*/ 263 w 263"/>
                  <a:gd name="T9" fmla="*/ 73 h 147"/>
                  <a:gd name="T10" fmla="*/ 263 w 263"/>
                  <a:gd name="T11" fmla="*/ 73 h 147"/>
                  <a:gd name="T12" fmla="*/ 263 w 263"/>
                  <a:gd name="T13" fmla="*/ 73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147">
                    <a:moveTo>
                      <a:pt x="263" y="73"/>
                    </a:moveTo>
                    <a:lnTo>
                      <a:pt x="131" y="147"/>
                    </a:lnTo>
                    <a:lnTo>
                      <a:pt x="0" y="73"/>
                    </a:lnTo>
                    <a:lnTo>
                      <a:pt x="131" y="0"/>
                    </a:lnTo>
                    <a:lnTo>
                      <a:pt x="263" y="73"/>
                    </a:lnTo>
                    <a:lnTo>
                      <a:pt x="263" y="73"/>
                    </a:lnTo>
                    <a:lnTo>
                      <a:pt x="263" y="73"/>
                    </a:lnTo>
                    <a:close/>
                  </a:path>
                </a:pathLst>
              </a:custGeom>
              <a:solidFill>
                <a:srgbClr val="0996FF"/>
              </a:solidFill>
              <a:ln>
                <a:noFill/>
              </a:ln>
              <a:sp3d>
                <a:bevelB w="139700" prst="softRound"/>
              </a:sp3d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6" name="Freeform 140">
                <a:extLst>
                  <a:ext uri="{FF2B5EF4-FFF2-40B4-BE49-F238E27FC236}">
                    <a16:creationId xmlns:a16="http://schemas.microsoft.com/office/drawing/2014/main" id="{990054D2-1AA0-4B72-B614-4493A8EDA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6992" y="3564132"/>
                <a:ext cx="174002" cy="312141"/>
              </a:xfrm>
              <a:custGeom>
                <a:avLst/>
                <a:gdLst>
                  <a:gd name="T0" fmla="*/ 131 w 131"/>
                  <a:gd name="T1" fmla="*/ 235 h 235"/>
                  <a:gd name="T2" fmla="*/ 131 w 131"/>
                  <a:gd name="T3" fmla="*/ 72 h 235"/>
                  <a:gd name="T4" fmla="*/ 0 w 131"/>
                  <a:gd name="T5" fmla="*/ 0 h 235"/>
                  <a:gd name="T6" fmla="*/ 0 w 131"/>
                  <a:gd name="T7" fmla="*/ 162 h 235"/>
                  <a:gd name="T8" fmla="*/ 131 w 131"/>
                  <a:gd name="T9" fmla="*/ 235 h 235"/>
                  <a:gd name="T10" fmla="*/ 131 w 131"/>
                  <a:gd name="T11" fmla="*/ 235 h 235"/>
                  <a:gd name="T12" fmla="*/ 131 w 131"/>
                  <a:gd name="T13" fmla="*/ 235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235">
                    <a:moveTo>
                      <a:pt x="131" y="235"/>
                    </a:moveTo>
                    <a:lnTo>
                      <a:pt x="131" y="72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131" y="235"/>
                    </a:lnTo>
                    <a:lnTo>
                      <a:pt x="131" y="235"/>
                    </a:lnTo>
                    <a:lnTo>
                      <a:pt x="131" y="235"/>
                    </a:lnTo>
                    <a:close/>
                  </a:path>
                </a:pathLst>
              </a:custGeom>
              <a:solidFill>
                <a:srgbClr val="0078D4"/>
              </a:solidFill>
              <a:ln>
                <a:noFill/>
              </a:ln>
              <a:sp3d>
                <a:bevelB w="139700" prst="softRound"/>
              </a:sp3d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7" name="Freeform 141">
                <a:extLst>
                  <a:ext uri="{FF2B5EF4-FFF2-40B4-BE49-F238E27FC236}">
                    <a16:creationId xmlns:a16="http://schemas.microsoft.com/office/drawing/2014/main" id="{34D74C5B-252E-4BE3-B05A-9AEC1E97F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0995" y="3564132"/>
                <a:ext cx="175330" cy="312141"/>
              </a:xfrm>
              <a:custGeom>
                <a:avLst/>
                <a:gdLst>
                  <a:gd name="T0" fmla="*/ 0 w 132"/>
                  <a:gd name="T1" fmla="*/ 235 h 235"/>
                  <a:gd name="T2" fmla="*/ 0 w 132"/>
                  <a:gd name="T3" fmla="*/ 72 h 235"/>
                  <a:gd name="T4" fmla="*/ 132 w 132"/>
                  <a:gd name="T5" fmla="*/ 0 h 235"/>
                  <a:gd name="T6" fmla="*/ 132 w 132"/>
                  <a:gd name="T7" fmla="*/ 162 h 235"/>
                  <a:gd name="T8" fmla="*/ 0 w 132"/>
                  <a:gd name="T9" fmla="*/ 235 h 235"/>
                  <a:gd name="T10" fmla="*/ 0 w 132"/>
                  <a:gd name="T11" fmla="*/ 235 h 235"/>
                  <a:gd name="T12" fmla="*/ 0 w 132"/>
                  <a:gd name="T13" fmla="*/ 235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" h="235">
                    <a:moveTo>
                      <a:pt x="0" y="235"/>
                    </a:moveTo>
                    <a:lnTo>
                      <a:pt x="0" y="72"/>
                    </a:lnTo>
                    <a:lnTo>
                      <a:pt x="132" y="0"/>
                    </a:lnTo>
                    <a:lnTo>
                      <a:pt x="132" y="162"/>
                    </a:lnTo>
                    <a:lnTo>
                      <a:pt x="0" y="235"/>
                    </a:lnTo>
                    <a:lnTo>
                      <a:pt x="0" y="235"/>
                    </a:lnTo>
                    <a:lnTo>
                      <a:pt x="0" y="235"/>
                    </a:lnTo>
                    <a:close/>
                  </a:path>
                </a:pathLst>
              </a:custGeom>
              <a:solidFill>
                <a:srgbClr val="00487E"/>
              </a:solidFill>
              <a:ln>
                <a:noFill/>
              </a:ln>
              <a:sp3d>
                <a:bevelB w="139700" prst="softRound"/>
              </a:sp3d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8" name="Freeform 142">
                <a:extLst>
                  <a:ext uri="{FF2B5EF4-FFF2-40B4-BE49-F238E27FC236}">
                    <a16:creationId xmlns:a16="http://schemas.microsoft.com/office/drawing/2014/main" id="{6B7812EF-F34F-4319-B698-A2A9807AB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1756" y="3443261"/>
                <a:ext cx="398478" cy="456921"/>
              </a:xfrm>
              <a:custGeom>
                <a:avLst/>
                <a:gdLst>
                  <a:gd name="T0" fmla="*/ 140 w 146"/>
                  <a:gd name="T1" fmla="*/ 114 h 167"/>
                  <a:gd name="T2" fmla="*/ 140 w 146"/>
                  <a:gd name="T3" fmla="*/ 53 h 167"/>
                  <a:gd name="T4" fmla="*/ 146 w 146"/>
                  <a:gd name="T5" fmla="*/ 44 h 167"/>
                  <a:gd name="T6" fmla="*/ 137 w 146"/>
                  <a:gd name="T7" fmla="*/ 35 h 167"/>
                  <a:gd name="T8" fmla="*/ 131 w 146"/>
                  <a:gd name="T9" fmla="*/ 38 h 167"/>
                  <a:gd name="T10" fmla="*/ 82 w 146"/>
                  <a:gd name="T11" fmla="*/ 11 h 167"/>
                  <a:gd name="T12" fmla="*/ 82 w 146"/>
                  <a:gd name="T13" fmla="*/ 9 h 167"/>
                  <a:gd name="T14" fmla="*/ 73 w 146"/>
                  <a:gd name="T15" fmla="*/ 0 h 167"/>
                  <a:gd name="T16" fmla="*/ 64 w 146"/>
                  <a:gd name="T17" fmla="*/ 9 h 167"/>
                  <a:gd name="T18" fmla="*/ 73 w 146"/>
                  <a:gd name="T19" fmla="*/ 18 h 167"/>
                  <a:gd name="T20" fmla="*/ 79 w 146"/>
                  <a:gd name="T21" fmla="*/ 16 h 167"/>
                  <a:gd name="T22" fmla="*/ 128 w 146"/>
                  <a:gd name="T23" fmla="*/ 42 h 167"/>
                  <a:gd name="T24" fmla="*/ 128 w 146"/>
                  <a:gd name="T25" fmla="*/ 44 h 167"/>
                  <a:gd name="T26" fmla="*/ 128 w 146"/>
                  <a:gd name="T27" fmla="*/ 46 h 167"/>
                  <a:gd name="T28" fmla="*/ 80 w 146"/>
                  <a:gd name="T29" fmla="*/ 73 h 167"/>
                  <a:gd name="T30" fmla="*/ 73 w 146"/>
                  <a:gd name="T31" fmla="*/ 70 h 167"/>
                  <a:gd name="T32" fmla="*/ 64 w 146"/>
                  <a:gd name="T33" fmla="*/ 79 h 167"/>
                  <a:gd name="T34" fmla="*/ 70 w 146"/>
                  <a:gd name="T35" fmla="*/ 88 h 167"/>
                  <a:gd name="T36" fmla="*/ 70 w 146"/>
                  <a:gd name="T37" fmla="*/ 149 h 167"/>
                  <a:gd name="T38" fmla="*/ 67 w 146"/>
                  <a:gd name="T39" fmla="*/ 151 h 167"/>
                  <a:gd name="T40" fmla="*/ 18 w 146"/>
                  <a:gd name="T41" fmla="*/ 125 h 167"/>
                  <a:gd name="T42" fmla="*/ 18 w 146"/>
                  <a:gd name="T43" fmla="*/ 123 h 167"/>
                  <a:gd name="T44" fmla="*/ 12 w 146"/>
                  <a:gd name="T45" fmla="*/ 114 h 167"/>
                  <a:gd name="T46" fmla="*/ 12 w 146"/>
                  <a:gd name="T47" fmla="*/ 53 h 167"/>
                  <a:gd name="T48" fmla="*/ 18 w 146"/>
                  <a:gd name="T49" fmla="*/ 44 h 167"/>
                  <a:gd name="T50" fmla="*/ 9 w 146"/>
                  <a:gd name="T51" fmla="*/ 35 h 167"/>
                  <a:gd name="T52" fmla="*/ 0 w 146"/>
                  <a:gd name="T53" fmla="*/ 44 h 167"/>
                  <a:gd name="T54" fmla="*/ 6 w 146"/>
                  <a:gd name="T55" fmla="*/ 53 h 167"/>
                  <a:gd name="T56" fmla="*/ 6 w 146"/>
                  <a:gd name="T57" fmla="*/ 114 h 167"/>
                  <a:gd name="T58" fmla="*/ 0 w 146"/>
                  <a:gd name="T59" fmla="*/ 123 h 167"/>
                  <a:gd name="T60" fmla="*/ 9 w 146"/>
                  <a:gd name="T61" fmla="*/ 132 h 167"/>
                  <a:gd name="T62" fmla="*/ 16 w 146"/>
                  <a:gd name="T63" fmla="*/ 130 h 167"/>
                  <a:gd name="T64" fmla="*/ 64 w 146"/>
                  <a:gd name="T65" fmla="*/ 156 h 167"/>
                  <a:gd name="T66" fmla="*/ 64 w 146"/>
                  <a:gd name="T67" fmla="*/ 157 h 167"/>
                  <a:gd name="T68" fmla="*/ 73 w 146"/>
                  <a:gd name="T69" fmla="*/ 167 h 167"/>
                  <a:gd name="T70" fmla="*/ 82 w 146"/>
                  <a:gd name="T71" fmla="*/ 157 h 167"/>
                  <a:gd name="T72" fmla="*/ 76 w 146"/>
                  <a:gd name="T73" fmla="*/ 149 h 167"/>
                  <a:gd name="T74" fmla="*/ 76 w 146"/>
                  <a:gd name="T75" fmla="*/ 88 h 167"/>
                  <a:gd name="T76" fmla="*/ 82 w 146"/>
                  <a:gd name="T77" fmla="*/ 79 h 167"/>
                  <a:gd name="T78" fmla="*/ 82 w 146"/>
                  <a:gd name="T79" fmla="*/ 77 h 167"/>
                  <a:gd name="T80" fmla="*/ 130 w 146"/>
                  <a:gd name="T81" fmla="*/ 51 h 167"/>
                  <a:gd name="T82" fmla="*/ 134 w 146"/>
                  <a:gd name="T83" fmla="*/ 53 h 167"/>
                  <a:gd name="T84" fmla="*/ 134 w 146"/>
                  <a:gd name="T85" fmla="*/ 114 h 167"/>
                  <a:gd name="T86" fmla="*/ 128 w 146"/>
                  <a:gd name="T87" fmla="*/ 123 h 167"/>
                  <a:gd name="T88" fmla="*/ 137 w 146"/>
                  <a:gd name="T89" fmla="*/ 132 h 167"/>
                  <a:gd name="T90" fmla="*/ 146 w 146"/>
                  <a:gd name="T91" fmla="*/ 123 h 167"/>
                  <a:gd name="T92" fmla="*/ 140 w 146"/>
                  <a:gd name="T93" fmla="*/ 11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6" h="167">
                    <a:moveTo>
                      <a:pt x="140" y="114"/>
                    </a:moveTo>
                    <a:cubicBezTo>
                      <a:pt x="140" y="53"/>
                      <a:pt x="140" y="53"/>
                      <a:pt x="140" y="53"/>
                    </a:cubicBezTo>
                    <a:cubicBezTo>
                      <a:pt x="143" y="52"/>
                      <a:pt x="146" y="48"/>
                      <a:pt x="146" y="44"/>
                    </a:cubicBezTo>
                    <a:cubicBezTo>
                      <a:pt x="146" y="39"/>
                      <a:pt x="142" y="35"/>
                      <a:pt x="137" y="35"/>
                    </a:cubicBezTo>
                    <a:cubicBezTo>
                      <a:pt x="134" y="35"/>
                      <a:pt x="132" y="36"/>
                      <a:pt x="131" y="38"/>
                    </a:cubicBezTo>
                    <a:cubicBezTo>
                      <a:pt x="82" y="11"/>
                      <a:pt x="82" y="11"/>
                      <a:pt x="82" y="11"/>
                    </a:cubicBezTo>
                    <a:cubicBezTo>
                      <a:pt x="82" y="10"/>
                      <a:pt x="82" y="10"/>
                      <a:pt x="82" y="9"/>
                    </a:cubicBezTo>
                    <a:cubicBezTo>
                      <a:pt x="82" y="4"/>
                      <a:pt x="78" y="0"/>
                      <a:pt x="73" y="0"/>
                    </a:cubicBezTo>
                    <a:cubicBezTo>
                      <a:pt x="68" y="0"/>
                      <a:pt x="64" y="4"/>
                      <a:pt x="64" y="9"/>
                    </a:cubicBezTo>
                    <a:cubicBezTo>
                      <a:pt x="64" y="14"/>
                      <a:pt x="68" y="18"/>
                      <a:pt x="73" y="18"/>
                    </a:cubicBezTo>
                    <a:cubicBezTo>
                      <a:pt x="76" y="18"/>
                      <a:pt x="78" y="17"/>
                      <a:pt x="79" y="16"/>
                    </a:cubicBezTo>
                    <a:cubicBezTo>
                      <a:pt x="128" y="42"/>
                      <a:pt x="128" y="42"/>
                      <a:pt x="128" y="42"/>
                    </a:cubicBezTo>
                    <a:cubicBezTo>
                      <a:pt x="128" y="43"/>
                      <a:pt x="128" y="44"/>
                      <a:pt x="128" y="44"/>
                    </a:cubicBezTo>
                    <a:cubicBezTo>
                      <a:pt x="128" y="45"/>
                      <a:pt x="128" y="46"/>
                      <a:pt x="128" y="46"/>
                    </a:cubicBezTo>
                    <a:cubicBezTo>
                      <a:pt x="80" y="73"/>
                      <a:pt x="80" y="73"/>
                      <a:pt x="80" y="73"/>
                    </a:cubicBezTo>
                    <a:cubicBezTo>
                      <a:pt x="78" y="71"/>
                      <a:pt x="76" y="70"/>
                      <a:pt x="73" y="70"/>
                    </a:cubicBezTo>
                    <a:cubicBezTo>
                      <a:pt x="68" y="70"/>
                      <a:pt x="64" y="74"/>
                      <a:pt x="64" y="79"/>
                    </a:cubicBezTo>
                    <a:cubicBezTo>
                      <a:pt x="64" y="83"/>
                      <a:pt x="67" y="87"/>
                      <a:pt x="70" y="88"/>
                    </a:cubicBezTo>
                    <a:cubicBezTo>
                      <a:pt x="70" y="149"/>
                      <a:pt x="70" y="149"/>
                      <a:pt x="70" y="149"/>
                    </a:cubicBezTo>
                    <a:cubicBezTo>
                      <a:pt x="69" y="149"/>
                      <a:pt x="68" y="150"/>
                      <a:pt x="67" y="151"/>
                    </a:cubicBezTo>
                    <a:cubicBezTo>
                      <a:pt x="18" y="125"/>
                      <a:pt x="18" y="125"/>
                      <a:pt x="18" y="125"/>
                    </a:cubicBezTo>
                    <a:cubicBezTo>
                      <a:pt x="18" y="124"/>
                      <a:pt x="18" y="124"/>
                      <a:pt x="18" y="123"/>
                    </a:cubicBezTo>
                    <a:cubicBezTo>
                      <a:pt x="18" y="119"/>
                      <a:pt x="16" y="115"/>
                      <a:pt x="12" y="114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6" y="52"/>
                      <a:pt x="18" y="48"/>
                      <a:pt x="18" y="44"/>
                    </a:cubicBezTo>
                    <a:cubicBezTo>
                      <a:pt x="18" y="39"/>
                      <a:pt x="14" y="35"/>
                      <a:pt x="9" y="35"/>
                    </a:cubicBezTo>
                    <a:cubicBezTo>
                      <a:pt x="4" y="35"/>
                      <a:pt x="0" y="39"/>
                      <a:pt x="0" y="44"/>
                    </a:cubicBezTo>
                    <a:cubicBezTo>
                      <a:pt x="0" y="48"/>
                      <a:pt x="3" y="52"/>
                      <a:pt x="6" y="53"/>
                    </a:cubicBezTo>
                    <a:cubicBezTo>
                      <a:pt x="6" y="114"/>
                      <a:pt x="6" y="114"/>
                      <a:pt x="6" y="114"/>
                    </a:cubicBezTo>
                    <a:cubicBezTo>
                      <a:pt x="3" y="115"/>
                      <a:pt x="0" y="119"/>
                      <a:pt x="0" y="123"/>
                    </a:cubicBezTo>
                    <a:cubicBezTo>
                      <a:pt x="0" y="128"/>
                      <a:pt x="4" y="132"/>
                      <a:pt x="9" y="132"/>
                    </a:cubicBezTo>
                    <a:cubicBezTo>
                      <a:pt x="12" y="132"/>
                      <a:pt x="14" y="131"/>
                      <a:pt x="16" y="130"/>
                    </a:cubicBezTo>
                    <a:cubicBezTo>
                      <a:pt x="64" y="156"/>
                      <a:pt x="64" y="156"/>
                      <a:pt x="64" y="156"/>
                    </a:cubicBezTo>
                    <a:cubicBezTo>
                      <a:pt x="64" y="156"/>
                      <a:pt x="64" y="157"/>
                      <a:pt x="64" y="157"/>
                    </a:cubicBezTo>
                    <a:cubicBezTo>
                      <a:pt x="64" y="163"/>
                      <a:pt x="68" y="167"/>
                      <a:pt x="73" y="167"/>
                    </a:cubicBezTo>
                    <a:cubicBezTo>
                      <a:pt x="78" y="167"/>
                      <a:pt x="82" y="163"/>
                      <a:pt x="82" y="157"/>
                    </a:cubicBezTo>
                    <a:cubicBezTo>
                      <a:pt x="82" y="153"/>
                      <a:pt x="79" y="150"/>
                      <a:pt x="76" y="149"/>
                    </a:cubicBezTo>
                    <a:cubicBezTo>
                      <a:pt x="76" y="88"/>
                      <a:pt x="76" y="88"/>
                      <a:pt x="76" y="88"/>
                    </a:cubicBezTo>
                    <a:cubicBezTo>
                      <a:pt x="79" y="87"/>
                      <a:pt x="82" y="83"/>
                      <a:pt x="82" y="79"/>
                    </a:cubicBezTo>
                    <a:cubicBezTo>
                      <a:pt x="82" y="78"/>
                      <a:pt x="82" y="78"/>
                      <a:pt x="82" y="77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32" y="52"/>
                      <a:pt x="133" y="53"/>
                      <a:pt x="134" y="53"/>
                    </a:cubicBezTo>
                    <a:cubicBezTo>
                      <a:pt x="134" y="114"/>
                      <a:pt x="134" y="114"/>
                      <a:pt x="134" y="114"/>
                    </a:cubicBezTo>
                    <a:cubicBezTo>
                      <a:pt x="131" y="115"/>
                      <a:pt x="128" y="119"/>
                      <a:pt x="128" y="123"/>
                    </a:cubicBezTo>
                    <a:cubicBezTo>
                      <a:pt x="128" y="128"/>
                      <a:pt x="132" y="132"/>
                      <a:pt x="137" y="132"/>
                    </a:cubicBezTo>
                    <a:cubicBezTo>
                      <a:pt x="142" y="132"/>
                      <a:pt x="146" y="128"/>
                      <a:pt x="146" y="123"/>
                    </a:cubicBezTo>
                    <a:cubicBezTo>
                      <a:pt x="146" y="119"/>
                      <a:pt x="143" y="115"/>
                      <a:pt x="140" y="114"/>
                    </a:cubicBezTo>
                    <a:close/>
                  </a:path>
                </a:pathLst>
              </a:custGeom>
              <a:solidFill>
                <a:srgbClr val="3C3C41"/>
              </a:solidFill>
              <a:ln>
                <a:noFill/>
              </a:ln>
              <a:sp3d>
                <a:bevelB w="139700" prst="softRound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9" name="Group 178" descr="Happy customer image in circle">
            <a:extLst>
              <a:ext uri="{FF2B5EF4-FFF2-40B4-BE49-F238E27FC236}">
                <a16:creationId xmlns:a16="http://schemas.microsoft.com/office/drawing/2014/main" id="{36D584AF-3EE2-4EFA-BE90-51A177E9D9D8}"/>
              </a:ext>
            </a:extLst>
          </p:cNvPr>
          <p:cNvGrpSpPr/>
          <p:nvPr/>
        </p:nvGrpSpPr>
        <p:grpSpPr>
          <a:xfrm>
            <a:off x="3956848" y="3224098"/>
            <a:ext cx="892590" cy="895247"/>
            <a:chOff x="3944148" y="3224098"/>
            <a:chExt cx="892590" cy="895247"/>
          </a:xfrm>
          <a:scene3d>
            <a:camera prst="perspectiveAbove">
              <a:rot lat="0" lon="0" rev="0"/>
            </a:camera>
            <a:lightRig rig="threePt" dir="t"/>
          </a:scene3d>
        </p:grpSpPr>
        <p:sp>
          <p:nvSpPr>
            <p:cNvPr id="180" name="Oval 146">
              <a:extLst>
                <a:ext uri="{FF2B5EF4-FFF2-40B4-BE49-F238E27FC236}">
                  <a16:creationId xmlns:a16="http://schemas.microsoft.com/office/drawing/2014/main" id="{324DDEAE-04F6-4704-B562-A18081E2C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4148" y="3224098"/>
              <a:ext cx="892590" cy="895247"/>
            </a:xfrm>
            <a:prstGeom prst="ellipse">
              <a:avLst/>
            </a:prstGeom>
            <a:solidFill>
              <a:srgbClr val="FFFFFF"/>
            </a:solidFill>
            <a:ln w="10795" cap="flat" cmpd="sng" algn="ctr">
              <a:noFill/>
              <a:prstDash val="solid"/>
            </a:ln>
            <a:effectLst>
              <a:outerShdw blurRad="254000" dist="50800" dir="2700000" sx="101000" sy="101000" algn="tl" rotWithShape="0">
                <a:prstClr val="black">
                  <a:alpha val="35000"/>
                </a:prstClr>
              </a:outerShdw>
            </a:effectLst>
            <a:sp3d>
              <a:bevelB w="139700" prst="softRound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46630" rIns="0" bIns="4663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UI"/>
                <a:ea typeface="+mn-ea"/>
                <a:cs typeface="+mn-cs"/>
              </a:endParaRPr>
            </a:p>
          </p:txBody>
        </p: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7C08E4AD-F886-4EF6-92FB-88AD867A677D}"/>
                </a:ext>
              </a:extLst>
            </p:cNvPr>
            <p:cNvGrpSpPr/>
            <p:nvPr/>
          </p:nvGrpSpPr>
          <p:grpSpPr>
            <a:xfrm>
              <a:off x="4146043" y="3467170"/>
              <a:ext cx="463563" cy="438325"/>
              <a:chOff x="4146043" y="3467170"/>
              <a:chExt cx="463563" cy="438325"/>
            </a:xfrm>
          </p:grpSpPr>
          <p:sp>
            <p:nvSpPr>
              <p:cNvPr id="182" name="Freeform 147">
                <a:extLst>
                  <a:ext uri="{FF2B5EF4-FFF2-40B4-BE49-F238E27FC236}">
                    <a16:creationId xmlns:a16="http://schemas.microsoft.com/office/drawing/2014/main" id="{53C17E44-6F44-493D-BE46-F547502E1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5511" y="3467170"/>
                <a:ext cx="324095" cy="370584"/>
              </a:xfrm>
              <a:custGeom>
                <a:avLst/>
                <a:gdLst>
                  <a:gd name="T0" fmla="*/ 0 w 119"/>
                  <a:gd name="T1" fmla="*/ 69 h 135"/>
                  <a:gd name="T2" fmla="*/ 17 w 119"/>
                  <a:gd name="T3" fmla="*/ 29 h 135"/>
                  <a:gd name="T4" fmla="*/ 17 w 119"/>
                  <a:gd name="T5" fmla="*/ 11 h 135"/>
                  <a:gd name="T6" fmla="*/ 28 w 119"/>
                  <a:gd name="T7" fmla="*/ 0 h 135"/>
                  <a:gd name="T8" fmla="*/ 108 w 119"/>
                  <a:gd name="T9" fmla="*/ 0 h 135"/>
                  <a:gd name="T10" fmla="*/ 119 w 119"/>
                  <a:gd name="T11" fmla="*/ 11 h 135"/>
                  <a:gd name="T12" fmla="*/ 119 w 119"/>
                  <a:gd name="T13" fmla="*/ 97 h 135"/>
                  <a:gd name="T14" fmla="*/ 108 w 119"/>
                  <a:gd name="T15" fmla="*/ 108 h 135"/>
                  <a:gd name="T16" fmla="*/ 105 w 119"/>
                  <a:gd name="T17" fmla="*/ 108 h 135"/>
                  <a:gd name="T18" fmla="*/ 103 w 119"/>
                  <a:gd name="T19" fmla="*/ 108 h 135"/>
                  <a:gd name="T20" fmla="*/ 77 w 119"/>
                  <a:gd name="T21" fmla="*/ 135 h 135"/>
                  <a:gd name="T22" fmla="*/ 77 w 119"/>
                  <a:gd name="T23" fmla="*/ 108 h 135"/>
                  <a:gd name="T24" fmla="*/ 28 w 119"/>
                  <a:gd name="T25" fmla="*/ 108 h 135"/>
                  <a:gd name="T26" fmla="*/ 17 w 119"/>
                  <a:gd name="T27" fmla="*/ 97 h 135"/>
                  <a:gd name="T28" fmla="*/ 17 w 119"/>
                  <a:gd name="T29" fmla="*/ 69 h 135"/>
                  <a:gd name="T30" fmla="*/ 0 w 119"/>
                  <a:gd name="T31" fmla="*/ 6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9" h="135">
                    <a:moveTo>
                      <a:pt x="0" y="69"/>
                    </a:move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5"/>
                      <a:pt x="22" y="0"/>
                      <a:pt x="28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14" y="0"/>
                      <a:pt x="119" y="5"/>
                      <a:pt x="119" y="11"/>
                    </a:cubicBezTo>
                    <a:cubicBezTo>
                      <a:pt x="119" y="97"/>
                      <a:pt x="119" y="97"/>
                      <a:pt x="119" y="97"/>
                    </a:cubicBezTo>
                    <a:cubicBezTo>
                      <a:pt x="119" y="103"/>
                      <a:pt x="114" y="108"/>
                      <a:pt x="108" y="108"/>
                    </a:cubicBezTo>
                    <a:cubicBezTo>
                      <a:pt x="105" y="108"/>
                      <a:pt x="105" y="108"/>
                      <a:pt x="105" y="108"/>
                    </a:cubicBezTo>
                    <a:cubicBezTo>
                      <a:pt x="103" y="108"/>
                      <a:pt x="103" y="108"/>
                      <a:pt x="103" y="108"/>
                    </a:cubicBezTo>
                    <a:cubicBezTo>
                      <a:pt x="77" y="135"/>
                      <a:pt x="77" y="135"/>
                      <a:pt x="77" y="135"/>
                    </a:cubicBezTo>
                    <a:cubicBezTo>
                      <a:pt x="77" y="108"/>
                      <a:pt x="77" y="108"/>
                      <a:pt x="77" y="108"/>
                    </a:cubicBezTo>
                    <a:cubicBezTo>
                      <a:pt x="28" y="108"/>
                      <a:pt x="28" y="108"/>
                      <a:pt x="28" y="108"/>
                    </a:cubicBezTo>
                    <a:cubicBezTo>
                      <a:pt x="22" y="108"/>
                      <a:pt x="17" y="103"/>
                      <a:pt x="17" y="97"/>
                    </a:cubicBezTo>
                    <a:cubicBezTo>
                      <a:pt x="17" y="69"/>
                      <a:pt x="17" y="69"/>
                      <a:pt x="17" y="69"/>
                    </a:cubicBez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78D4"/>
              </a:solidFill>
              <a:ln>
                <a:noFill/>
              </a:ln>
              <a:sp3d>
                <a:bevelB w="139700" prst="softRound"/>
              </a:sp3d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83" name="Line 148">
                <a:extLst>
                  <a:ext uri="{FF2B5EF4-FFF2-40B4-BE49-F238E27FC236}">
                    <a16:creationId xmlns:a16="http://schemas.microsoft.com/office/drawing/2014/main" id="{DF373F96-1EEE-4728-956C-DAC29CC228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5375" y="3763371"/>
                <a:ext cx="0" cy="0"/>
              </a:xfrm>
              <a:prstGeom prst="line">
                <a:avLst/>
              </a:prstGeom>
              <a:noFill/>
              <a:ln>
                <a:noFill/>
              </a:ln>
              <a:sp3d>
                <a:bevelB w="139700" prst="softRound"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84" name="Line 149">
                <a:extLst>
                  <a:ext uri="{FF2B5EF4-FFF2-40B4-BE49-F238E27FC236}">
                    <a16:creationId xmlns:a16="http://schemas.microsoft.com/office/drawing/2014/main" id="{C13C6ACF-66CB-4726-AA4D-2E5A788E65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5375" y="3763371"/>
                <a:ext cx="0" cy="0"/>
              </a:xfrm>
              <a:prstGeom prst="line">
                <a:avLst/>
              </a:prstGeom>
              <a:noFill/>
              <a:ln>
                <a:noFill/>
              </a:ln>
              <a:sp3d>
                <a:bevelB w="139700" prst="softRound"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85" name="Freeform 150">
                <a:extLst>
                  <a:ext uri="{FF2B5EF4-FFF2-40B4-BE49-F238E27FC236}">
                    <a16:creationId xmlns:a16="http://schemas.microsoft.com/office/drawing/2014/main" id="{87DE3D50-C727-4A9D-89BA-70C8203CE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5375" y="3763371"/>
                <a:ext cx="74383" cy="25237"/>
              </a:xfrm>
              <a:custGeom>
                <a:avLst/>
                <a:gdLst>
                  <a:gd name="T0" fmla="*/ 51 w 56"/>
                  <a:gd name="T1" fmla="*/ 2 h 19"/>
                  <a:gd name="T2" fmla="*/ 0 w 56"/>
                  <a:gd name="T3" fmla="*/ 19 h 19"/>
                  <a:gd name="T4" fmla="*/ 0 w 56"/>
                  <a:gd name="T5" fmla="*/ 0 h 19"/>
                  <a:gd name="T6" fmla="*/ 56 w 56"/>
                  <a:gd name="T7" fmla="*/ 0 h 19"/>
                  <a:gd name="T8" fmla="*/ 51 w 56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9">
                    <a:moveTo>
                      <a:pt x="51" y="2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56" y="0"/>
                    </a:lnTo>
                    <a:lnTo>
                      <a:pt x="51" y="2"/>
                    </a:lnTo>
                    <a:close/>
                  </a:path>
                </a:pathLst>
              </a:custGeom>
              <a:solidFill>
                <a:srgbClr val="008272">
                  <a:lumMod val="50000"/>
                </a:srgbClr>
              </a:solidFill>
              <a:ln>
                <a:noFill/>
              </a:ln>
              <a:sp3d>
                <a:bevelB w="139700" prst="softRound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86" name="Freeform 151">
                <a:extLst>
                  <a:ext uri="{FF2B5EF4-FFF2-40B4-BE49-F238E27FC236}">
                    <a16:creationId xmlns:a16="http://schemas.microsoft.com/office/drawing/2014/main" id="{455C4940-D574-493E-8194-F6BEECEA0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6043" y="3536239"/>
                <a:ext cx="278934" cy="369256"/>
              </a:xfrm>
              <a:custGeom>
                <a:avLst/>
                <a:gdLst>
                  <a:gd name="T0" fmla="*/ 68 w 102"/>
                  <a:gd name="T1" fmla="*/ 0 h 135"/>
                  <a:gd name="T2" fmla="*/ 10 w 102"/>
                  <a:gd name="T3" fmla="*/ 0 h 135"/>
                  <a:gd name="T4" fmla="*/ 0 w 102"/>
                  <a:gd name="T5" fmla="*/ 11 h 135"/>
                  <a:gd name="T6" fmla="*/ 0 w 102"/>
                  <a:gd name="T7" fmla="*/ 97 h 135"/>
                  <a:gd name="T8" fmla="*/ 10 w 102"/>
                  <a:gd name="T9" fmla="*/ 108 h 135"/>
                  <a:gd name="T10" fmla="*/ 13 w 102"/>
                  <a:gd name="T11" fmla="*/ 108 h 135"/>
                  <a:gd name="T12" fmla="*/ 15 w 102"/>
                  <a:gd name="T13" fmla="*/ 108 h 135"/>
                  <a:gd name="T14" fmla="*/ 42 w 102"/>
                  <a:gd name="T15" fmla="*/ 135 h 135"/>
                  <a:gd name="T16" fmla="*/ 42 w 102"/>
                  <a:gd name="T17" fmla="*/ 108 h 135"/>
                  <a:gd name="T18" fmla="*/ 91 w 102"/>
                  <a:gd name="T19" fmla="*/ 108 h 135"/>
                  <a:gd name="T20" fmla="*/ 102 w 102"/>
                  <a:gd name="T21" fmla="*/ 97 h 135"/>
                  <a:gd name="T22" fmla="*/ 102 w 102"/>
                  <a:gd name="T23" fmla="*/ 83 h 135"/>
                  <a:gd name="T24" fmla="*/ 68 w 102"/>
                  <a:gd name="T2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2" h="135">
                    <a:moveTo>
                      <a:pt x="68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5"/>
                      <a:pt x="0" y="11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03"/>
                      <a:pt x="4" y="108"/>
                      <a:pt x="10" y="108"/>
                    </a:cubicBezTo>
                    <a:cubicBezTo>
                      <a:pt x="13" y="108"/>
                      <a:pt x="13" y="108"/>
                      <a:pt x="13" y="108"/>
                    </a:cubicBezTo>
                    <a:cubicBezTo>
                      <a:pt x="15" y="108"/>
                      <a:pt x="15" y="108"/>
                      <a:pt x="15" y="108"/>
                    </a:cubicBezTo>
                    <a:cubicBezTo>
                      <a:pt x="42" y="135"/>
                      <a:pt x="42" y="135"/>
                      <a:pt x="42" y="135"/>
                    </a:cubicBezTo>
                    <a:cubicBezTo>
                      <a:pt x="42" y="108"/>
                      <a:pt x="42" y="108"/>
                      <a:pt x="42" y="108"/>
                    </a:cubicBezTo>
                    <a:cubicBezTo>
                      <a:pt x="91" y="108"/>
                      <a:pt x="91" y="108"/>
                      <a:pt x="91" y="108"/>
                    </a:cubicBezTo>
                    <a:cubicBezTo>
                      <a:pt x="97" y="108"/>
                      <a:pt x="102" y="103"/>
                      <a:pt x="102" y="97"/>
                    </a:cubicBezTo>
                    <a:cubicBezTo>
                      <a:pt x="102" y="83"/>
                      <a:pt x="102" y="83"/>
                      <a:pt x="102" y="83"/>
                    </a:cubicBez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75757A"/>
              </a:solidFill>
              <a:ln>
                <a:noFill/>
              </a:ln>
              <a:sp3d>
                <a:bevelB w="139700" prst="softRound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87" name="Freeform 152">
                <a:extLst>
                  <a:ext uri="{FF2B5EF4-FFF2-40B4-BE49-F238E27FC236}">
                    <a16:creationId xmlns:a16="http://schemas.microsoft.com/office/drawing/2014/main" id="{69654118-903D-4CC5-8833-165D9723A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8167" y="3536239"/>
                <a:ext cx="179315" cy="227132"/>
              </a:xfrm>
              <a:custGeom>
                <a:avLst/>
                <a:gdLst>
                  <a:gd name="T0" fmla="*/ 50 w 66"/>
                  <a:gd name="T1" fmla="*/ 69 h 83"/>
                  <a:gd name="T2" fmla="*/ 61 w 66"/>
                  <a:gd name="T3" fmla="*/ 69 h 83"/>
                  <a:gd name="T4" fmla="*/ 64 w 66"/>
                  <a:gd name="T5" fmla="*/ 63 h 83"/>
                  <a:gd name="T6" fmla="*/ 50 w 66"/>
                  <a:gd name="T7" fmla="*/ 29 h 83"/>
                  <a:gd name="T8" fmla="*/ 50 w 66"/>
                  <a:gd name="T9" fmla="*/ 11 h 83"/>
                  <a:gd name="T10" fmla="*/ 39 w 66"/>
                  <a:gd name="T11" fmla="*/ 0 h 83"/>
                  <a:gd name="T12" fmla="*/ 16 w 66"/>
                  <a:gd name="T13" fmla="*/ 0 h 83"/>
                  <a:gd name="T14" fmla="*/ 16 w 66"/>
                  <a:gd name="T15" fmla="*/ 4 h 83"/>
                  <a:gd name="T16" fmla="*/ 1 w 66"/>
                  <a:gd name="T17" fmla="*/ 38 h 83"/>
                  <a:gd name="T18" fmla="*/ 5 w 66"/>
                  <a:gd name="T19" fmla="*/ 44 h 83"/>
                  <a:gd name="T20" fmla="*/ 16 w 66"/>
                  <a:gd name="T21" fmla="*/ 44 h 83"/>
                  <a:gd name="T22" fmla="*/ 16 w 66"/>
                  <a:gd name="T23" fmla="*/ 72 h 83"/>
                  <a:gd name="T24" fmla="*/ 27 w 66"/>
                  <a:gd name="T25" fmla="*/ 83 h 83"/>
                  <a:gd name="T26" fmla="*/ 50 w 66"/>
                  <a:gd name="T27" fmla="*/ 83 h 83"/>
                  <a:gd name="T28" fmla="*/ 50 w 66"/>
                  <a:gd name="T29" fmla="*/ 69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" h="83">
                    <a:moveTo>
                      <a:pt x="50" y="69"/>
                    </a:moveTo>
                    <a:cubicBezTo>
                      <a:pt x="61" y="69"/>
                      <a:pt x="61" y="69"/>
                      <a:pt x="61" y="69"/>
                    </a:cubicBezTo>
                    <a:cubicBezTo>
                      <a:pt x="64" y="69"/>
                      <a:pt x="66" y="66"/>
                      <a:pt x="64" y="63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5"/>
                      <a:pt x="45" y="0"/>
                      <a:pt x="39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0" y="41"/>
                      <a:pt x="2" y="44"/>
                      <a:pt x="5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8"/>
                      <a:pt x="21" y="83"/>
                      <a:pt x="27" y="83"/>
                    </a:cubicBezTo>
                    <a:cubicBezTo>
                      <a:pt x="50" y="83"/>
                      <a:pt x="50" y="83"/>
                      <a:pt x="50" y="83"/>
                    </a:cubicBezTo>
                    <a:lnTo>
                      <a:pt x="50" y="69"/>
                    </a:lnTo>
                    <a:close/>
                  </a:path>
                </a:pathLst>
              </a:custGeom>
              <a:solidFill>
                <a:srgbClr val="0996FF"/>
              </a:solidFill>
              <a:ln>
                <a:noFill/>
              </a:ln>
              <a:sp3d>
                <a:bevelB w="139700" prst="softRound"/>
              </a:sp3d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88" name="Line 153">
                <a:extLst>
                  <a:ext uri="{FF2B5EF4-FFF2-40B4-BE49-F238E27FC236}">
                    <a16:creationId xmlns:a16="http://schemas.microsoft.com/office/drawing/2014/main" id="{7B35E55B-8453-4B1D-8814-0E5FF504CC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0274" y="3832441"/>
                <a:ext cx="0" cy="0"/>
              </a:xfrm>
              <a:prstGeom prst="line">
                <a:avLst/>
              </a:prstGeom>
              <a:noFill/>
              <a:ln>
                <a:noFill/>
              </a:ln>
              <a:sp3d>
                <a:bevelB w="139700" prst="softRound"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89" name="Line 154">
                <a:extLst>
                  <a:ext uri="{FF2B5EF4-FFF2-40B4-BE49-F238E27FC236}">
                    <a16:creationId xmlns:a16="http://schemas.microsoft.com/office/drawing/2014/main" id="{984C6126-FA21-4919-ACD1-2AA981010E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0274" y="3832441"/>
                <a:ext cx="0" cy="0"/>
              </a:xfrm>
              <a:prstGeom prst="line">
                <a:avLst/>
              </a:prstGeom>
              <a:noFill/>
              <a:ln>
                <a:noFill/>
              </a:ln>
              <a:sp3d>
                <a:bevelB w="139700" prst="softRound"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90" name="Freeform 155">
                <a:extLst>
                  <a:ext uri="{FF2B5EF4-FFF2-40B4-BE49-F238E27FC236}">
                    <a16:creationId xmlns:a16="http://schemas.microsoft.com/office/drawing/2014/main" id="{86F22DB4-6EFB-4F81-8C61-F9A4761A8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7219" y="3832441"/>
                <a:ext cx="73054" cy="26565"/>
              </a:xfrm>
              <a:custGeom>
                <a:avLst/>
                <a:gdLst>
                  <a:gd name="T0" fmla="*/ 4 w 55"/>
                  <a:gd name="T1" fmla="*/ 4 h 20"/>
                  <a:gd name="T2" fmla="*/ 55 w 55"/>
                  <a:gd name="T3" fmla="*/ 20 h 20"/>
                  <a:gd name="T4" fmla="*/ 55 w 55"/>
                  <a:gd name="T5" fmla="*/ 0 h 20"/>
                  <a:gd name="T6" fmla="*/ 0 w 55"/>
                  <a:gd name="T7" fmla="*/ 0 h 20"/>
                  <a:gd name="T8" fmla="*/ 4 w 55"/>
                  <a:gd name="T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0">
                    <a:moveTo>
                      <a:pt x="4" y="4"/>
                    </a:moveTo>
                    <a:lnTo>
                      <a:pt x="55" y="20"/>
                    </a:lnTo>
                    <a:lnTo>
                      <a:pt x="55" y="0"/>
                    </a:ln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3C3C41"/>
              </a:solidFill>
              <a:ln>
                <a:noFill/>
              </a:ln>
              <a:sp3d>
                <a:bevelB w="139700" prst="softRound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65" name="Picture 164" descr="A picture containing transport, indoor, building&#10;&#10;Description automatically generated">
            <a:extLst>
              <a:ext uri="{FF2B5EF4-FFF2-40B4-BE49-F238E27FC236}">
                <a16:creationId xmlns:a16="http://schemas.microsoft.com/office/drawing/2014/main" id="{EA403237-7685-4FDB-B235-C17859C935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71" t="5992" r="34553" b="31621"/>
          <a:stretch/>
        </p:blipFill>
        <p:spPr>
          <a:xfrm>
            <a:off x="7351192" y="3220620"/>
            <a:ext cx="914399" cy="914399"/>
          </a:xfrm>
          <a:prstGeom prst="ellipse">
            <a:avLst/>
          </a:prstGeom>
          <a:solidFill>
            <a:srgbClr val="FFFFFF"/>
          </a:solidFill>
          <a:ln w="10795" cap="flat" cmpd="sng" algn="ctr">
            <a:noFill/>
            <a:prstDash val="solid"/>
          </a:ln>
          <a:effectLst>
            <a:outerShdw blurRad="254000" dist="50800" dir="2700000" sx="101000" sy="101000" algn="tl" rotWithShape="0">
              <a:prstClr val="black">
                <a:alpha val="35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/>
        </p:spPr>
      </p:pic>
      <p:pic>
        <p:nvPicPr>
          <p:cNvPr id="166" name="Picture 165" descr="Website screenshot of graphs in circle">
            <a:extLst>
              <a:ext uri="{FF2B5EF4-FFF2-40B4-BE49-F238E27FC236}">
                <a16:creationId xmlns:a16="http://schemas.microsoft.com/office/drawing/2014/main" id="{2DAD5ED1-9661-49D1-A6D7-04A0DC1485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21" t="10706" r="39181" b="3330"/>
          <a:stretch/>
        </p:blipFill>
        <p:spPr>
          <a:xfrm>
            <a:off x="5636419" y="4642912"/>
            <a:ext cx="918404" cy="918404"/>
          </a:xfrm>
          <a:prstGeom prst="ellipse">
            <a:avLst/>
          </a:prstGeom>
          <a:solidFill>
            <a:srgbClr val="FFFFFF"/>
          </a:solidFill>
          <a:ln w="10795" cap="flat" cmpd="sng" algn="ctr">
            <a:noFill/>
            <a:prstDash val="solid"/>
          </a:ln>
          <a:effectLst>
            <a:outerShdw blurRad="254000" dist="50800" dir="2700000" sx="101000" sy="101000" algn="tl" rotWithShape="0">
              <a:prstClr val="black">
                <a:alpha val="35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/>
        </p:spPr>
      </p:pic>
      <p:pic>
        <p:nvPicPr>
          <p:cNvPr id="168" name="Picture 167" descr="A person sitting on a table&#10;&#10;Description automatically generated">
            <a:extLst>
              <a:ext uri="{FF2B5EF4-FFF2-40B4-BE49-F238E27FC236}">
                <a16:creationId xmlns:a16="http://schemas.microsoft.com/office/drawing/2014/main" id="{D7421885-3BDA-48BF-8FD2-5B4F655506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528" t="352" r="8900" b="1815"/>
          <a:stretch/>
        </p:blipFill>
        <p:spPr>
          <a:xfrm>
            <a:off x="3954720" y="3220621"/>
            <a:ext cx="914400" cy="914400"/>
          </a:xfrm>
          <a:prstGeom prst="ellipse">
            <a:avLst/>
          </a:prstGeom>
          <a:solidFill>
            <a:srgbClr val="FFFFFF"/>
          </a:solidFill>
          <a:ln w="10795" cap="flat" cmpd="sng" algn="ctr">
            <a:noFill/>
            <a:prstDash val="solid"/>
          </a:ln>
          <a:effectLst>
            <a:outerShdw blurRad="254000" dist="50800" dir="2700000" sx="101000" sy="101000" algn="tl" rotWithShape="0">
              <a:prstClr val="black">
                <a:alpha val="35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/>
        </p:spPr>
      </p:pic>
      <p:pic>
        <p:nvPicPr>
          <p:cNvPr id="170" name="Picture 169" descr="A person wearing a hat&#10;&#10;Description automatically generated">
            <a:extLst>
              <a:ext uri="{FF2B5EF4-FFF2-40B4-BE49-F238E27FC236}">
                <a16:creationId xmlns:a16="http://schemas.microsoft.com/office/drawing/2014/main" id="{7F91630A-40DA-4383-A14E-040565DE9CF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8" t="9341" r="48263" b="508"/>
          <a:stretch/>
        </p:blipFill>
        <p:spPr>
          <a:xfrm>
            <a:off x="5640166" y="1624605"/>
            <a:ext cx="908130" cy="908130"/>
          </a:xfrm>
          <a:prstGeom prst="ellipse">
            <a:avLst/>
          </a:prstGeom>
          <a:solidFill>
            <a:srgbClr val="FFFFFF"/>
          </a:solidFill>
          <a:ln w="10795" cap="flat" cmpd="sng" algn="ctr">
            <a:noFill/>
            <a:prstDash val="solid"/>
          </a:ln>
          <a:effectLst>
            <a:outerShdw blurRad="254000" dist="50800" dir="2700000" sx="101000" sy="101000" algn="tl" rotWithShape="0">
              <a:prstClr val="black">
                <a:alpha val="35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5AD75F9-E886-40F5-8B53-8FEDE37BC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20" y="617188"/>
            <a:ext cx="4887602" cy="1218437"/>
          </a:xfrm>
        </p:spPr>
        <p:txBody>
          <a:bodyPr>
            <a:normAutofit fontScale="90000"/>
          </a:bodyPr>
          <a:lstStyle/>
          <a:p>
            <a:r>
              <a:rPr lang="en-US" dirty="0"/>
              <a:t>Digital</a:t>
            </a:r>
            <a:r>
              <a:rPr lang="ar-SA" dirty="0"/>
              <a:t> </a:t>
            </a:r>
            <a:r>
              <a:rPr lang="en-US" dirty="0"/>
              <a:t>Transformation</a:t>
            </a:r>
            <a:br>
              <a:rPr lang="en-US" dirty="0"/>
            </a:br>
            <a:r>
              <a:rPr lang="en-US" dirty="0"/>
              <a:t>Pillars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8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4257 -0.01597 L 3.95833E-6 1.85185E-6 " pathEditMode="relative" rAng="0" ptsTypes="AA">
                                      <p:cBhvr>
                                        <p:cTn id="21" dur="1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78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3907 -0.00486 L 3.95833E-6 1.85185E-6 " pathEditMode="relative" rAng="0" ptsTypes="AA">
                                      <p:cBhvr>
                                        <p:cTn id="26" dur="1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23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indefinite" fill="hold" grpId="1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95833E-6 1.85185E-6 L 3.95833E-6 0.00023 " pathEditMode="relative" rAng="0" ptsTypes="AA">
                                      <p:cBhvr>
                                        <p:cTn id="31" dur="8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25E-6 7.40741E-7 L -0.12083 -0.01528 " pathEditMode="relative" rAng="0" ptsTypes="AA">
                                      <p:cBhvr>
                                        <p:cTn id="36" dur="1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-76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3125 0.20255 L -0.12304 0.01042 " pathEditMode="relative" rAng="0" ptsTypes="AA">
                                      <p:cBhvr>
                                        <p:cTn id="41" dur="1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-960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-3.33333E-6 L -0.12474 0.00394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7" y="18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indefinite" fill="hold" grpId="1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3685 -0.0169 L 3.95833E-6 1.85185E-6 " pathEditMode="relative" rAng="0" ptsTypes="AA">
                                      <p:cBhvr>
                                        <p:cTn id="51" dur="8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36" y="83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794 0.42431 L -0.00443 0.21736 " pathEditMode="relative" rAng="0" ptsTypes="AA">
                                      <p:cBhvr>
                                        <p:cTn id="56" dur="1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1034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04167E-6 3.33333E-6 L -0.00104 0.20139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0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repeatCount="indefinite" fill="hold" grpId="1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pat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375E-6 7.40741E-7 L 0.00273 -0.1662 " pathEditMode="relative" rAng="0" ptsTypes="AA">
                                      <p:cBhvr>
                                        <p:cTn id="66" dur="8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831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repeatCount="indefinite" fill="hold" grpId="1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pat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3802 0.00463 L 3.95833E-6 1.11111E-6 " pathEditMode="relative" rAng="0" ptsTypes="AA">
                                      <p:cBhvr>
                                        <p:cTn id="71" dur="1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1" y="-23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338 0.02824 L 0.13347 0.04514 " pathEditMode="relative" rAng="0" ptsTypes="AA">
                                      <p:cBhvr>
                                        <p:cTn id="76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36" y="83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ntr" presetSubtype="0" repeatCount="indefinite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pat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875E-6 -1.48148E-6 L 0.00495 0.22315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11157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0" presetClass="entr" presetSubtype="0" repeatCount="indefinite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875E-6 -1.48148E-6 L -0.00547 0.21088 " pathEditMode="relative" rAng="0" ptsTypes="AA">
                                      <p:cBhvr>
                                        <p:cTn id="86" dur="8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1053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ntr" presetSubtype="0" repeatCount="indefinite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pat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274 -0.00648 L 0.12722 0.01597 " pathEditMode="relative" rAng="0" ptsTypes="AA">
                                      <p:cBhvr>
                                        <p:cTn id="91" dur="1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1111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0" presetClass="entr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91667E-6 -2.22222E-6 L 0.00352 -0.15972 " pathEditMode="relative" rAng="0" ptsTypes="AA">
                                      <p:cBhvr>
                                        <p:cTn id="96" dur="1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798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ntr" presetSubtype="0" repeatCount="indefinite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2" presetClass="pat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0833E-6 5.55112E-17 L 0.00143 0.22454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1227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ntr" presetSubtype="0" repeatCount="indefinite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2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3685 -0.00115 L 1.66667E-6 -3.7037E-6 " pathEditMode="relative" rAng="0" ptsTypes="AA">
                                      <p:cBhvr>
                                        <p:cTn id="106" dur="8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36" y="4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0" presetClass="entr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25E-6 7.40741E-7 L -0.13737 0.00324 " pathEditMode="relative" rAng="0" ptsTypes="AA">
                                      <p:cBhvr>
                                        <p:cTn id="111" dur="1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162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0" presetClass="entr" presetSubtype="0" repeatCount="indefinite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2" presetClass="pat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25E-6 -2.59259E-6 L 0.00234 -0.19398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9699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0" presetClass="entr" presetSubtype="0" repeatCount="indefinite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2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25E-6 7.40741E-7 L -0.13932 -0.01157 " pathEditMode="relative" rAng="0" ptsTypes="AA">
                                      <p:cBhvr>
                                        <p:cTn id="121" dur="8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0" dur="1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3" dur="1500" fill="hold"/>
                                        <p:tgtEl>
                                          <p:spTgt spid="104"/>
                                        </p:tgtEl>
                                      </p:cBhvr>
                                      <p:by x="450000" y="45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10" presetClass="exit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5" dur="1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6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8" dur="1500" fill="hold"/>
                                        <p:tgtEl>
                                          <p:spTgt spid="105"/>
                                        </p:tgtEl>
                                      </p:cBhvr>
                                      <p:by x="450000" y="450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10" presetClass="exit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0" dur="1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6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13" dur="1500" fill="hold"/>
                                        <p:tgtEl>
                                          <p:spTgt spid="106"/>
                                        </p:tgtEl>
                                      </p:cBhvr>
                                      <p:by x="450000" y="450000"/>
                                    </p:animScale>
                                  </p:childTnLst>
                                </p:cTn>
                              </p:par>
                              <p:par>
                                <p:cTn id="21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500"/>
                            </p:stCondLst>
                            <p:childTnLst>
                              <p:par>
                                <p:cTn id="21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6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6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6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900"/>
                            </p:stCondLst>
                            <p:childTnLst>
                              <p:par>
                                <p:cTn id="2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400"/>
                            </p:stCondLst>
                            <p:childTnLst>
                              <p:par>
                                <p:cTn id="2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6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80" grpId="0"/>
      <p:bldP spid="81" grpId="0"/>
      <p:bldP spid="82" grpId="0"/>
      <p:bldP spid="83" grpId="0" animBg="1"/>
      <p:bldP spid="83" grpId="1" animBg="1"/>
      <p:bldP spid="83" grpId="2" animBg="1"/>
      <p:bldP spid="84" grpId="0" animBg="1"/>
      <p:bldP spid="84" grpId="1" animBg="1"/>
      <p:bldP spid="84" grpId="2" animBg="1"/>
      <p:bldP spid="85" grpId="0" animBg="1"/>
      <p:bldP spid="85" grpId="1" animBg="1"/>
      <p:bldP spid="85" grpId="2" animBg="1"/>
      <p:bldP spid="86" grpId="0" animBg="1"/>
      <p:bldP spid="86" grpId="1" animBg="1"/>
      <p:bldP spid="86" grpId="2" animBg="1"/>
      <p:bldP spid="87" grpId="0" animBg="1"/>
      <p:bldP spid="87" grpId="1" animBg="1"/>
      <p:bldP spid="87" grpId="2" animBg="1"/>
      <p:bldP spid="88" grpId="0" animBg="1"/>
      <p:bldP spid="88" grpId="1" animBg="1"/>
      <p:bldP spid="88" grpId="2" animBg="1"/>
      <p:bldP spid="89" grpId="0" animBg="1"/>
      <p:bldP spid="89" grpId="1" animBg="1"/>
      <p:bldP spid="89" grpId="2" animBg="1"/>
      <p:bldP spid="91" grpId="0" animBg="1"/>
      <p:bldP spid="91" grpId="1" animBg="1"/>
      <p:bldP spid="91" grpId="2" animBg="1"/>
      <p:bldP spid="94" grpId="0" animBg="1"/>
      <p:bldP spid="94" grpId="1" animBg="1"/>
      <p:bldP spid="94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4" grpId="0" animBg="1"/>
      <p:bldP spid="104" grpId="1" animBg="1"/>
      <p:bldP spid="104" grpId="2" animBg="1"/>
      <p:bldP spid="105" grpId="0" animBg="1"/>
      <p:bldP spid="105" grpId="1" animBg="1"/>
      <p:bldP spid="105" grpId="2" animBg="1"/>
      <p:bldP spid="106" grpId="0" animBg="1"/>
      <p:bldP spid="106" grpId="1" animBg="1"/>
      <p:bldP spid="106" grpId="2" animBg="1"/>
      <p:bldP spid="108" grpId="0" animBg="1"/>
      <p:bldP spid="108" grpId="1" animBg="1"/>
      <p:bldP spid="108" grpId="2" animBg="1"/>
      <p:bldP spid="109" grpId="0" animBg="1"/>
      <p:bldP spid="109" grpId="1" animBg="1"/>
      <p:bldP spid="109" grpId="2" animBg="1"/>
      <p:bldP spid="112" grpId="0" animBg="1"/>
      <p:bldP spid="112" grpId="1" animBg="1"/>
      <p:bldP spid="112" grpId="2" animBg="1"/>
      <p:bldP spid="113" grpId="0" animBg="1"/>
      <p:bldP spid="113" grpId="1" animBg="1"/>
      <p:bldP spid="113" grpId="2" animBg="1"/>
      <p:bldP spid="115" grpId="0" animBg="1"/>
      <p:bldP spid="115" grpId="1" animBg="1"/>
      <p:bldP spid="115" grpId="2" animBg="1"/>
      <p:bldP spid="116" grpId="0" animBg="1"/>
      <p:bldP spid="116" grpId="1" animBg="1"/>
      <p:bldP spid="116" grpId="2" animBg="1"/>
      <p:bldP spid="117" grpId="0" animBg="1"/>
      <p:bldP spid="117" grpId="1" animBg="1"/>
      <p:bldP spid="117" grpId="2" animBg="1"/>
      <p:bldP spid="118" grpId="0" animBg="1"/>
      <p:bldP spid="118" grpId="1" animBg="1"/>
      <p:bldP spid="118" grpId="2" animBg="1"/>
      <p:bldP spid="119" grpId="0" animBg="1"/>
      <p:bldP spid="120" grpId="0" animBg="1"/>
      <p:bldP spid="120" grpId="1" animBg="1"/>
      <p:bldP spid="120" grpId="2" animBg="1"/>
      <p:bldP spid="121" grpId="0" animBg="1"/>
      <p:bldP spid="121" grpId="1" animBg="1"/>
      <p:bldP spid="121" grpId="2" animBg="1"/>
      <p:bldP spid="126" grpId="0"/>
      <p:bldP spid="130" grpId="0"/>
      <p:bldP spid="131" grpId="0"/>
      <p:bldP spid="132" grpId="0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4" grpId="0" animBg="1"/>
      <p:bldP spid="149" grpId="0" animBg="1"/>
      <p:bldP spid="150" grpId="0" animBg="1"/>
      <p:bldP spid="1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INTELLIGENCE" descr="Azure piece of funnel" hidden="1">
            <a:extLst>
              <a:ext uri="{FF2B5EF4-FFF2-40B4-BE49-F238E27FC236}">
                <a16:creationId xmlns:a16="http://schemas.microsoft.com/office/drawing/2014/main" id="{CBBADC6F-CB1E-44F7-9446-CD901A369EA4}"/>
              </a:ext>
            </a:extLst>
          </p:cNvPr>
          <p:cNvGrpSpPr/>
          <p:nvPr/>
        </p:nvGrpSpPr>
        <p:grpSpPr>
          <a:xfrm>
            <a:off x="5470397" y="3630279"/>
            <a:ext cx="1260143" cy="1260143"/>
            <a:chOff x="5482849" y="2976945"/>
            <a:chExt cx="1260143" cy="1260143"/>
          </a:xfrm>
          <a:scene3d>
            <a:camera prst="perspectiveFront">
              <a:rot lat="17100000" lon="0" rev="0"/>
            </a:camera>
            <a:lightRig rig="threePt" dir="t"/>
          </a:scene3d>
        </p:grpSpPr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5FF12ED8-7B6D-4547-97DE-C26BB09ABF47}"/>
                </a:ext>
              </a:extLst>
            </p:cNvPr>
            <p:cNvSpPr/>
            <p:nvPr/>
          </p:nvSpPr>
          <p:spPr bwMode="auto">
            <a:xfrm>
              <a:off x="5482849" y="2976945"/>
              <a:ext cx="1260143" cy="1260143"/>
            </a:xfrm>
            <a:prstGeom prst="ellipse">
              <a:avLst/>
            </a:prstGeom>
            <a:solidFill>
              <a:srgbClr val="0078D4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  <a:sp3d>
              <a:bevelB/>
            </a:sp3d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EE0E2E4-FBA2-484B-A901-B5D449C21429}"/>
                </a:ext>
              </a:extLst>
            </p:cNvPr>
            <p:cNvSpPr/>
            <p:nvPr/>
          </p:nvSpPr>
          <p:spPr bwMode="auto">
            <a:xfrm>
              <a:off x="5696726" y="3875517"/>
              <a:ext cx="832388" cy="294839"/>
            </a:xfrm>
            <a:custGeom>
              <a:avLst/>
              <a:gdLst/>
              <a:ahLst/>
              <a:cxnLst/>
              <a:rect l="l" t="t" r="r" b="b"/>
              <a:pathLst>
                <a:path w="944958" h="334712">
                  <a:moveTo>
                    <a:pt x="554645" y="244324"/>
                  </a:moveTo>
                  <a:cubicBezTo>
                    <a:pt x="549827" y="244931"/>
                    <a:pt x="546278" y="247288"/>
                    <a:pt x="543999" y="251397"/>
                  </a:cubicBezTo>
                  <a:cubicBezTo>
                    <a:pt x="541719" y="255505"/>
                    <a:pt x="541009" y="260978"/>
                    <a:pt x="541869" y="267815"/>
                  </a:cubicBezTo>
                  <a:cubicBezTo>
                    <a:pt x="542608" y="273688"/>
                    <a:pt x="544500" y="278169"/>
                    <a:pt x="547546" y="281258"/>
                  </a:cubicBezTo>
                  <a:cubicBezTo>
                    <a:pt x="550591" y="284347"/>
                    <a:pt x="554385" y="285606"/>
                    <a:pt x="558927" y="285035"/>
                  </a:cubicBezTo>
                  <a:cubicBezTo>
                    <a:pt x="563424" y="284469"/>
                    <a:pt x="566842" y="282279"/>
                    <a:pt x="569182" y="278466"/>
                  </a:cubicBezTo>
                  <a:cubicBezTo>
                    <a:pt x="571522" y="274653"/>
                    <a:pt x="572335" y="269901"/>
                    <a:pt x="571619" y="264212"/>
                  </a:cubicBezTo>
                  <a:lnTo>
                    <a:pt x="570917" y="258637"/>
                  </a:lnTo>
                  <a:cubicBezTo>
                    <a:pt x="570358" y="254186"/>
                    <a:pt x="568561" y="250556"/>
                    <a:pt x="565527" y="247744"/>
                  </a:cubicBezTo>
                  <a:cubicBezTo>
                    <a:pt x="562493" y="244933"/>
                    <a:pt x="558866" y="243793"/>
                    <a:pt x="554645" y="244324"/>
                  </a:cubicBezTo>
                  <a:close/>
                  <a:moveTo>
                    <a:pt x="454349" y="233687"/>
                  </a:moveTo>
                  <a:lnTo>
                    <a:pt x="476261" y="234271"/>
                  </a:lnTo>
                  <a:lnTo>
                    <a:pt x="474369" y="305277"/>
                  </a:lnTo>
                  <a:lnTo>
                    <a:pt x="452457" y="304693"/>
                  </a:lnTo>
                  <a:close/>
                  <a:moveTo>
                    <a:pt x="588486" y="224896"/>
                  </a:moveTo>
                  <a:lnTo>
                    <a:pt x="596339" y="287319"/>
                  </a:lnTo>
                  <a:cubicBezTo>
                    <a:pt x="597984" y="300396"/>
                    <a:pt x="595473" y="311001"/>
                    <a:pt x="588806" y="319134"/>
                  </a:cubicBezTo>
                  <a:cubicBezTo>
                    <a:pt x="582138" y="327267"/>
                    <a:pt x="571624" y="332237"/>
                    <a:pt x="557263" y="334044"/>
                  </a:cubicBezTo>
                  <a:cubicBezTo>
                    <a:pt x="547765" y="335239"/>
                    <a:pt x="540070" y="334832"/>
                    <a:pt x="534178" y="332823"/>
                  </a:cubicBezTo>
                  <a:lnTo>
                    <a:pt x="531874" y="314516"/>
                  </a:lnTo>
                  <a:cubicBezTo>
                    <a:pt x="539655" y="317825"/>
                    <a:pt x="547239" y="319015"/>
                    <a:pt x="554626" y="318086"/>
                  </a:cubicBezTo>
                  <a:cubicBezTo>
                    <a:pt x="561967" y="317162"/>
                    <a:pt x="567413" y="314508"/>
                    <a:pt x="570963" y="310123"/>
                  </a:cubicBezTo>
                  <a:cubicBezTo>
                    <a:pt x="574513" y="305738"/>
                    <a:pt x="575869" y="300219"/>
                    <a:pt x="575032" y="293565"/>
                  </a:cubicBezTo>
                  <a:lnTo>
                    <a:pt x="574331" y="287991"/>
                  </a:lnTo>
                  <a:lnTo>
                    <a:pt x="574055" y="288025"/>
                  </a:lnTo>
                  <a:cubicBezTo>
                    <a:pt x="570093" y="296541"/>
                    <a:pt x="563271" y="301407"/>
                    <a:pt x="553590" y="302625"/>
                  </a:cubicBezTo>
                  <a:cubicBezTo>
                    <a:pt x="544597" y="303757"/>
                    <a:pt x="537064" y="301488"/>
                    <a:pt x="530991" y="295820"/>
                  </a:cubicBezTo>
                  <a:cubicBezTo>
                    <a:pt x="524917" y="290152"/>
                    <a:pt x="521211" y="281996"/>
                    <a:pt x="519872" y="271351"/>
                  </a:cubicBezTo>
                  <a:cubicBezTo>
                    <a:pt x="518371" y="259422"/>
                    <a:pt x="520116" y="249577"/>
                    <a:pt x="525106" y="241818"/>
                  </a:cubicBezTo>
                  <a:cubicBezTo>
                    <a:pt x="530095" y="234059"/>
                    <a:pt x="537385" y="229577"/>
                    <a:pt x="546975" y="228370"/>
                  </a:cubicBezTo>
                  <a:cubicBezTo>
                    <a:pt x="555555" y="227291"/>
                    <a:pt x="562394" y="229786"/>
                    <a:pt x="567492" y="235857"/>
                  </a:cubicBezTo>
                  <a:lnTo>
                    <a:pt x="567768" y="235822"/>
                  </a:lnTo>
                  <a:lnTo>
                    <a:pt x="566737" y="227632"/>
                  </a:lnTo>
                  <a:close/>
                  <a:moveTo>
                    <a:pt x="650797" y="220152"/>
                  </a:moveTo>
                  <a:cubicBezTo>
                    <a:pt x="647452" y="221230"/>
                    <a:pt x="645005" y="223549"/>
                    <a:pt x="643455" y="227109"/>
                  </a:cubicBezTo>
                  <a:cubicBezTo>
                    <a:pt x="641906" y="230669"/>
                    <a:pt x="641534" y="234603"/>
                    <a:pt x="642339" y="238911"/>
                  </a:cubicBezTo>
                  <a:lnTo>
                    <a:pt x="667230" y="230890"/>
                  </a:lnTo>
                  <a:cubicBezTo>
                    <a:pt x="664110" y="221207"/>
                    <a:pt x="658632" y="217627"/>
                    <a:pt x="650797" y="220152"/>
                  </a:cubicBezTo>
                  <a:close/>
                  <a:moveTo>
                    <a:pt x="646398" y="206046"/>
                  </a:moveTo>
                  <a:cubicBezTo>
                    <a:pt x="656257" y="202869"/>
                    <a:pt x="664826" y="203339"/>
                    <a:pt x="672104" y="207456"/>
                  </a:cubicBezTo>
                  <a:cubicBezTo>
                    <a:pt x="679383" y="211572"/>
                    <a:pt x="684639" y="218649"/>
                    <a:pt x="687873" y="228684"/>
                  </a:cubicBezTo>
                  <a:lnTo>
                    <a:pt x="690702" y="237465"/>
                  </a:lnTo>
                  <a:lnTo>
                    <a:pt x="646598" y="251677"/>
                  </a:lnTo>
                  <a:cubicBezTo>
                    <a:pt x="650466" y="261265"/>
                    <a:pt x="658231" y="264180"/>
                    <a:pt x="669895" y="260422"/>
                  </a:cubicBezTo>
                  <a:cubicBezTo>
                    <a:pt x="677334" y="258025"/>
                    <a:pt x="683303" y="254158"/>
                    <a:pt x="687802" y="248821"/>
                  </a:cubicBezTo>
                  <a:lnTo>
                    <a:pt x="692653" y="263875"/>
                  </a:lnTo>
                  <a:cubicBezTo>
                    <a:pt x="687481" y="269234"/>
                    <a:pt x="679899" y="273523"/>
                    <a:pt x="669907" y="276743"/>
                  </a:cubicBezTo>
                  <a:cubicBezTo>
                    <a:pt x="658991" y="280260"/>
                    <a:pt x="649543" y="279965"/>
                    <a:pt x="641563" y="275856"/>
                  </a:cubicBezTo>
                  <a:cubicBezTo>
                    <a:pt x="633582" y="271746"/>
                    <a:pt x="627848" y="264278"/>
                    <a:pt x="624359" y="253450"/>
                  </a:cubicBezTo>
                  <a:cubicBezTo>
                    <a:pt x="620742" y="242226"/>
                    <a:pt x="621134" y="232285"/>
                    <a:pt x="625535" y="223628"/>
                  </a:cubicBezTo>
                  <a:cubicBezTo>
                    <a:pt x="629936" y="214970"/>
                    <a:pt x="636890" y="209110"/>
                    <a:pt x="646398" y="206046"/>
                  </a:cubicBezTo>
                  <a:close/>
                  <a:moveTo>
                    <a:pt x="261442" y="201610"/>
                  </a:moveTo>
                  <a:cubicBezTo>
                    <a:pt x="258194" y="200268"/>
                    <a:pt x="254827" y="200453"/>
                    <a:pt x="251343" y="202165"/>
                  </a:cubicBezTo>
                  <a:cubicBezTo>
                    <a:pt x="247858" y="203878"/>
                    <a:pt x="245029" y="206637"/>
                    <a:pt x="242857" y="210442"/>
                  </a:cubicBezTo>
                  <a:lnTo>
                    <a:pt x="267026" y="220429"/>
                  </a:lnTo>
                  <a:cubicBezTo>
                    <a:pt x="270911" y="211026"/>
                    <a:pt x="269050" y="204753"/>
                    <a:pt x="261442" y="201610"/>
                  </a:cubicBezTo>
                  <a:close/>
                  <a:moveTo>
                    <a:pt x="466344" y="200213"/>
                  </a:moveTo>
                  <a:cubicBezTo>
                    <a:pt x="470088" y="200313"/>
                    <a:pt x="473100" y="201434"/>
                    <a:pt x="475379" y="203576"/>
                  </a:cubicBezTo>
                  <a:cubicBezTo>
                    <a:pt x="477658" y="205719"/>
                    <a:pt x="478754" y="208431"/>
                    <a:pt x="478667" y="211713"/>
                  </a:cubicBezTo>
                  <a:cubicBezTo>
                    <a:pt x="478578" y="215042"/>
                    <a:pt x="477338" y="217738"/>
                    <a:pt x="474947" y="219802"/>
                  </a:cubicBezTo>
                  <a:cubicBezTo>
                    <a:pt x="472556" y="221866"/>
                    <a:pt x="469488" y="222849"/>
                    <a:pt x="465743" y="222749"/>
                  </a:cubicBezTo>
                  <a:cubicBezTo>
                    <a:pt x="462045" y="222650"/>
                    <a:pt x="459047" y="221472"/>
                    <a:pt x="456747" y="219213"/>
                  </a:cubicBezTo>
                  <a:cubicBezTo>
                    <a:pt x="454448" y="216954"/>
                    <a:pt x="453341" y="214230"/>
                    <a:pt x="453426" y="211040"/>
                  </a:cubicBezTo>
                  <a:cubicBezTo>
                    <a:pt x="453514" y="207758"/>
                    <a:pt x="454764" y="205108"/>
                    <a:pt x="457177" y="203091"/>
                  </a:cubicBezTo>
                  <a:cubicBezTo>
                    <a:pt x="459590" y="201074"/>
                    <a:pt x="462646" y="200114"/>
                    <a:pt x="466344" y="200213"/>
                  </a:cubicBezTo>
                  <a:close/>
                  <a:moveTo>
                    <a:pt x="401554" y="193900"/>
                  </a:moveTo>
                  <a:lnTo>
                    <a:pt x="423269" y="196889"/>
                  </a:lnTo>
                  <a:lnTo>
                    <a:pt x="408932" y="301067"/>
                  </a:lnTo>
                  <a:lnTo>
                    <a:pt x="387217" y="298078"/>
                  </a:lnTo>
                  <a:close/>
                  <a:moveTo>
                    <a:pt x="239930" y="187917"/>
                  </a:moveTo>
                  <a:cubicBezTo>
                    <a:pt x="248887" y="184163"/>
                    <a:pt x="257981" y="184193"/>
                    <a:pt x="267213" y="188007"/>
                  </a:cubicBezTo>
                  <a:cubicBezTo>
                    <a:pt x="276786" y="191963"/>
                    <a:pt x="283017" y="197865"/>
                    <a:pt x="285903" y="205713"/>
                  </a:cubicBezTo>
                  <a:cubicBezTo>
                    <a:pt x="288790" y="213561"/>
                    <a:pt x="288220" y="222357"/>
                    <a:pt x="284194" y="232101"/>
                  </a:cubicBezTo>
                  <a:lnTo>
                    <a:pt x="280671" y="240628"/>
                  </a:lnTo>
                  <a:lnTo>
                    <a:pt x="237846" y="222932"/>
                  </a:lnTo>
                  <a:cubicBezTo>
                    <a:pt x="234591" y="232746"/>
                    <a:pt x="238627" y="239993"/>
                    <a:pt x="249953" y="244673"/>
                  </a:cubicBezTo>
                  <a:cubicBezTo>
                    <a:pt x="257176" y="247657"/>
                    <a:pt x="264229" y="248570"/>
                    <a:pt x="271113" y="247411"/>
                  </a:cubicBezTo>
                  <a:lnTo>
                    <a:pt x="265073" y="262028"/>
                  </a:lnTo>
                  <a:cubicBezTo>
                    <a:pt x="257662" y="262769"/>
                    <a:pt x="249105" y="261135"/>
                    <a:pt x="239403" y="257126"/>
                  </a:cubicBezTo>
                  <a:cubicBezTo>
                    <a:pt x="228804" y="252746"/>
                    <a:pt x="221791" y="246408"/>
                    <a:pt x="218364" y="238112"/>
                  </a:cubicBezTo>
                  <a:cubicBezTo>
                    <a:pt x="214937" y="229816"/>
                    <a:pt x="215395" y="220411"/>
                    <a:pt x="219740" y="209897"/>
                  </a:cubicBezTo>
                  <a:cubicBezTo>
                    <a:pt x="224243" y="198998"/>
                    <a:pt x="230973" y="191672"/>
                    <a:pt x="239930" y="187917"/>
                  </a:cubicBezTo>
                  <a:close/>
                  <a:moveTo>
                    <a:pt x="340189" y="180345"/>
                  </a:moveTo>
                  <a:lnTo>
                    <a:pt x="361442" y="185710"/>
                  </a:lnTo>
                  <a:lnTo>
                    <a:pt x="335703" y="287672"/>
                  </a:lnTo>
                  <a:lnTo>
                    <a:pt x="314450" y="282306"/>
                  </a:lnTo>
                  <a:close/>
                  <a:moveTo>
                    <a:pt x="759981" y="162054"/>
                  </a:moveTo>
                  <a:cubicBezTo>
                    <a:pt x="765768" y="164454"/>
                    <a:pt x="770999" y="169937"/>
                    <a:pt x="775672" y="178502"/>
                  </a:cubicBezTo>
                  <a:lnTo>
                    <a:pt x="796503" y="216682"/>
                  </a:lnTo>
                  <a:lnTo>
                    <a:pt x="777321" y="227148"/>
                  </a:lnTo>
                  <a:lnTo>
                    <a:pt x="758418" y="192499"/>
                  </a:lnTo>
                  <a:cubicBezTo>
                    <a:pt x="753146" y="182838"/>
                    <a:pt x="747060" y="179889"/>
                    <a:pt x="740159" y="183655"/>
                  </a:cubicBezTo>
                  <a:cubicBezTo>
                    <a:pt x="736830" y="185471"/>
                    <a:pt x="734787" y="188245"/>
                    <a:pt x="734031" y="191976"/>
                  </a:cubicBezTo>
                  <a:cubicBezTo>
                    <a:pt x="733275" y="195707"/>
                    <a:pt x="733971" y="199542"/>
                    <a:pt x="736120" y="203480"/>
                  </a:cubicBezTo>
                  <a:lnTo>
                    <a:pt x="755522" y="239041"/>
                  </a:lnTo>
                  <a:lnTo>
                    <a:pt x="736279" y="249540"/>
                  </a:lnTo>
                  <a:lnTo>
                    <a:pt x="702259" y="187185"/>
                  </a:lnTo>
                  <a:lnTo>
                    <a:pt x="721501" y="176687"/>
                  </a:lnTo>
                  <a:lnTo>
                    <a:pt x="726884" y="186551"/>
                  </a:lnTo>
                  <a:lnTo>
                    <a:pt x="727127" y="186419"/>
                  </a:lnTo>
                  <a:cubicBezTo>
                    <a:pt x="727573" y="176324"/>
                    <a:pt x="732180" y="168885"/>
                    <a:pt x="740948" y="164101"/>
                  </a:cubicBezTo>
                  <a:cubicBezTo>
                    <a:pt x="747850" y="160336"/>
                    <a:pt x="754194" y="159653"/>
                    <a:pt x="759981" y="162054"/>
                  </a:cubicBezTo>
                  <a:close/>
                  <a:moveTo>
                    <a:pt x="187450" y="128494"/>
                  </a:moveTo>
                  <a:lnTo>
                    <a:pt x="209320" y="134669"/>
                  </a:lnTo>
                  <a:lnTo>
                    <a:pt x="197981" y="153021"/>
                  </a:lnTo>
                  <a:lnTo>
                    <a:pt x="211553" y="161408"/>
                  </a:lnTo>
                  <a:lnTo>
                    <a:pt x="203057" y="175157"/>
                  </a:lnTo>
                  <a:lnTo>
                    <a:pt x="189485" y="166771"/>
                  </a:lnTo>
                  <a:lnTo>
                    <a:pt x="174390" y="191201"/>
                  </a:lnTo>
                  <a:cubicBezTo>
                    <a:pt x="170500" y="197496"/>
                    <a:pt x="171054" y="202186"/>
                    <a:pt x="176050" y="205274"/>
                  </a:cubicBezTo>
                  <a:cubicBezTo>
                    <a:pt x="178017" y="206489"/>
                    <a:pt x="180396" y="207170"/>
                    <a:pt x="183186" y="207318"/>
                  </a:cubicBezTo>
                  <a:lnTo>
                    <a:pt x="174653" y="221126"/>
                  </a:lnTo>
                  <a:cubicBezTo>
                    <a:pt x="171000" y="220880"/>
                    <a:pt x="166400" y="219044"/>
                    <a:pt x="160853" y="215616"/>
                  </a:cubicBezTo>
                  <a:cubicBezTo>
                    <a:pt x="147713" y="207497"/>
                    <a:pt x="145361" y="196612"/>
                    <a:pt x="153796" y="182961"/>
                  </a:cubicBezTo>
                  <a:lnTo>
                    <a:pt x="170897" y="155285"/>
                  </a:lnTo>
                  <a:lnTo>
                    <a:pt x="161101" y="149233"/>
                  </a:lnTo>
                  <a:lnTo>
                    <a:pt x="169597" y="135483"/>
                  </a:lnTo>
                  <a:lnTo>
                    <a:pt x="179392" y="141536"/>
                  </a:lnTo>
                  <a:close/>
                  <a:moveTo>
                    <a:pt x="837663" y="98436"/>
                  </a:moveTo>
                  <a:lnTo>
                    <a:pt x="849403" y="112850"/>
                  </a:lnTo>
                  <a:cubicBezTo>
                    <a:pt x="843692" y="113088"/>
                    <a:pt x="838649" y="114988"/>
                    <a:pt x="834275" y="118551"/>
                  </a:cubicBezTo>
                  <a:cubicBezTo>
                    <a:pt x="829398" y="122523"/>
                    <a:pt x="826696" y="127095"/>
                    <a:pt x="826167" y="132267"/>
                  </a:cubicBezTo>
                  <a:cubicBezTo>
                    <a:pt x="825638" y="137439"/>
                    <a:pt x="827418" y="142535"/>
                    <a:pt x="831506" y="147555"/>
                  </a:cubicBezTo>
                  <a:cubicBezTo>
                    <a:pt x="835478" y="152432"/>
                    <a:pt x="839958" y="155150"/>
                    <a:pt x="844946" y="155709"/>
                  </a:cubicBezTo>
                  <a:cubicBezTo>
                    <a:pt x="849934" y="156269"/>
                    <a:pt x="854813" y="154606"/>
                    <a:pt x="859582" y="150722"/>
                  </a:cubicBezTo>
                  <a:cubicBezTo>
                    <a:pt x="863813" y="147276"/>
                    <a:pt x="866874" y="142577"/>
                    <a:pt x="868765" y="136623"/>
                  </a:cubicBezTo>
                  <a:lnTo>
                    <a:pt x="879891" y="150285"/>
                  </a:lnTo>
                  <a:cubicBezTo>
                    <a:pt x="877865" y="155633"/>
                    <a:pt x="873231" y="161256"/>
                    <a:pt x="865988" y="167155"/>
                  </a:cubicBezTo>
                  <a:cubicBezTo>
                    <a:pt x="857525" y="174047"/>
                    <a:pt x="848589" y="177061"/>
                    <a:pt x="839178" y="176197"/>
                  </a:cubicBezTo>
                  <a:cubicBezTo>
                    <a:pt x="829766" y="175334"/>
                    <a:pt x="821761" y="170850"/>
                    <a:pt x="815161" y="162746"/>
                  </a:cubicBezTo>
                  <a:cubicBezTo>
                    <a:pt x="807539" y="153388"/>
                    <a:pt x="804336" y="143725"/>
                    <a:pt x="805552" y="133758"/>
                  </a:cubicBezTo>
                  <a:cubicBezTo>
                    <a:pt x="806769" y="123791"/>
                    <a:pt x="812074" y="114982"/>
                    <a:pt x="821469" y="107331"/>
                  </a:cubicBezTo>
                  <a:cubicBezTo>
                    <a:pt x="827959" y="102045"/>
                    <a:pt x="833357" y="99080"/>
                    <a:pt x="837663" y="98436"/>
                  </a:cubicBezTo>
                  <a:close/>
                  <a:moveTo>
                    <a:pt x="92789" y="68010"/>
                  </a:moveTo>
                  <a:lnTo>
                    <a:pt x="109146" y="82602"/>
                  </a:lnTo>
                  <a:lnTo>
                    <a:pt x="101666" y="90987"/>
                  </a:lnTo>
                  <a:lnTo>
                    <a:pt x="101873" y="91172"/>
                  </a:lnTo>
                  <a:cubicBezTo>
                    <a:pt x="111529" y="88198"/>
                    <a:pt x="120084" y="90035"/>
                    <a:pt x="127538" y="96685"/>
                  </a:cubicBezTo>
                  <a:cubicBezTo>
                    <a:pt x="139271" y="107152"/>
                    <a:pt x="138641" y="119667"/>
                    <a:pt x="125650" y="134229"/>
                  </a:cubicBezTo>
                  <a:lnTo>
                    <a:pt x="96697" y="166684"/>
                  </a:lnTo>
                  <a:lnTo>
                    <a:pt x="80392" y="152138"/>
                  </a:lnTo>
                  <a:lnTo>
                    <a:pt x="106667" y="122685"/>
                  </a:lnTo>
                  <a:cubicBezTo>
                    <a:pt x="113993" y="114472"/>
                    <a:pt x="114724" y="107749"/>
                    <a:pt x="108857" y="102516"/>
                  </a:cubicBezTo>
                  <a:cubicBezTo>
                    <a:pt x="106028" y="99991"/>
                    <a:pt x="102728" y="99000"/>
                    <a:pt x="98960" y="99543"/>
                  </a:cubicBezTo>
                  <a:cubicBezTo>
                    <a:pt x="95192" y="100085"/>
                    <a:pt x="91814" y="102030"/>
                    <a:pt x="88828" y="105377"/>
                  </a:cubicBezTo>
                  <a:lnTo>
                    <a:pt x="61861" y="135607"/>
                  </a:lnTo>
                  <a:lnTo>
                    <a:pt x="45504" y="121015"/>
                  </a:lnTo>
                  <a:close/>
                  <a:moveTo>
                    <a:pt x="895276" y="57554"/>
                  </a:moveTo>
                  <a:cubicBezTo>
                    <a:pt x="892006" y="57472"/>
                    <a:pt x="889036" y="58997"/>
                    <a:pt x="886367" y="62130"/>
                  </a:cubicBezTo>
                  <a:cubicBezTo>
                    <a:pt x="884088" y="64806"/>
                    <a:pt x="883226" y="68065"/>
                    <a:pt x="883779" y="71908"/>
                  </a:cubicBezTo>
                  <a:cubicBezTo>
                    <a:pt x="884333" y="75751"/>
                    <a:pt x="886085" y="79293"/>
                    <a:pt x="889034" y="82534"/>
                  </a:cubicBezTo>
                  <a:lnTo>
                    <a:pt x="905991" y="62626"/>
                  </a:lnTo>
                  <a:cubicBezTo>
                    <a:pt x="902119" y="59327"/>
                    <a:pt x="898547" y="57637"/>
                    <a:pt x="895276" y="57554"/>
                  </a:cubicBezTo>
                  <a:close/>
                  <a:moveTo>
                    <a:pt x="897818" y="40128"/>
                  </a:moveTo>
                  <a:cubicBezTo>
                    <a:pt x="906173" y="39804"/>
                    <a:pt x="914364" y="43060"/>
                    <a:pt x="922391" y="49897"/>
                  </a:cubicBezTo>
                  <a:lnTo>
                    <a:pt x="929415" y="55879"/>
                  </a:lnTo>
                  <a:lnTo>
                    <a:pt x="899369" y="91154"/>
                  </a:lnTo>
                  <a:cubicBezTo>
                    <a:pt x="907699" y="97278"/>
                    <a:pt x="915838" y="95675"/>
                    <a:pt x="923784" y="86346"/>
                  </a:cubicBezTo>
                  <a:cubicBezTo>
                    <a:pt x="928852" y="80396"/>
                    <a:pt x="931896" y="73969"/>
                    <a:pt x="932918" y="67064"/>
                  </a:cubicBezTo>
                  <a:lnTo>
                    <a:pt x="944958" y="77319"/>
                  </a:lnTo>
                  <a:cubicBezTo>
                    <a:pt x="943376" y="84597"/>
                    <a:pt x="939181" y="92232"/>
                    <a:pt x="932374" y="100223"/>
                  </a:cubicBezTo>
                  <a:cubicBezTo>
                    <a:pt x="924938" y="108954"/>
                    <a:pt x="916745" y="113669"/>
                    <a:pt x="907797" y="114369"/>
                  </a:cubicBezTo>
                  <a:cubicBezTo>
                    <a:pt x="898848" y="115070"/>
                    <a:pt x="890043" y="111731"/>
                    <a:pt x="881383" y="104355"/>
                  </a:cubicBezTo>
                  <a:cubicBezTo>
                    <a:pt x="872405" y="96708"/>
                    <a:pt x="867513" y="88046"/>
                    <a:pt x="866705" y="78368"/>
                  </a:cubicBezTo>
                  <a:cubicBezTo>
                    <a:pt x="865898" y="68690"/>
                    <a:pt x="868732" y="60048"/>
                    <a:pt x="875209" y="52444"/>
                  </a:cubicBezTo>
                  <a:cubicBezTo>
                    <a:pt x="881926" y="44558"/>
                    <a:pt x="889462" y="40453"/>
                    <a:pt x="897818" y="40128"/>
                  </a:cubicBezTo>
                  <a:close/>
                  <a:moveTo>
                    <a:pt x="77760" y="0"/>
                  </a:moveTo>
                  <a:lnTo>
                    <a:pt x="91733" y="17515"/>
                  </a:lnTo>
                  <a:lnTo>
                    <a:pt x="13972" y="79547"/>
                  </a:lnTo>
                  <a:lnTo>
                    <a:pt x="0" y="620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  <a:sp3d>
              <a:bevelB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42" name="DATA" hidden="1">
            <a:extLst>
              <a:ext uri="{FF2B5EF4-FFF2-40B4-BE49-F238E27FC236}">
                <a16:creationId xmlns:a16="http://schemas.microsoft.com/office/drawing/2014/main" id="{EC0CD11A-96D2-4F5F-8060-132C9DF98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33007" y="3811893"/>
            <a:ext cx="734922" cy="734922"/>
            <a:chOff x="5745459" y="3239555"/>
            <a:chExt cx="734922" cy="734922"/>
          </a:xfrm>
          <a:scene3d>
            <a:camera prst="perspectiveRelaxed">
              <a:rot lat="17100000" lon="0" rev="0"/>
            </a:camera>
            <a:lightRig rig="threePt" dir="t"/>
          </a:scene3d>
        </p:grpSpPr>
        <p:sp>
          <p:nvSpPr>
            <p:cNvPr id="143" name="circle1">
              <a:extLst>
                <a:ext uri="{FF2B5EF4-FFF2-40B4-BE49-F238E27FC236}">
                  <a16:creationId xmlns:a16="http://schemas.microsoft.com/office/drawing/2014/main" id="{0DF4D4BA-489A-447C-A437-0ABC18DFFF67}"/>
                </a:ext>
              </a:extLst>
            </p:cNvPr>
            <p:cNvSpPr/>
            <p:nvPr/>
          </p:nvSpPr>
          <p:spPr bwMode="auto">
            <a:xfrm flipH="1">
              <a:off x="5745459" y="3239555"/>
              <a:ext cx="734922" cy="734922"/>
            </a:xfrm>
            <a:prstGeom prst="ellipse">
              <a:avLst/>
            </a:prstGeom>
            <a:solidFill>
              <a:sysClr val="window" lastClr="FFFFFF"/>
            </a:solidFill>
            <a:ln w="57150" cap="flat" cmpd="sng" algn="ctr">
              <a:noFill/>
              <a:prstDash val="solid"/>
            </a:ln>
            <a:effectLst>
              <a:outerShdw blurRad="254000" dist="50800" dir="2700000" sx="101000" sy="101000" algn="tl" rotWithShape="0">
                <a:prstClr val="black">
                  <a:alpha val="35000"/>
                </a:prstClr>
              </a:outerShdw>
            </a:effectLst>
            <a:sp3d>
              <a:bevelB/>
            </a:sp3d>
          </p:spPr>
          <p:txBody>
            <a:bodyPr vert="horz" wrap="square" lIns="0" tIns="46630" rIns="0" bIns="4663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UI"/>
                <a:ea typeface="+mn-ea"/>
                <a:cs typeface="+mn-cs"/>
              </a:endParaRPr>
            </a:p>
          </p:txBody>
        </p:sp>
        <p:sp>
          <p:nvSpPr>
            <p:cNvPr id="144" name="circle1">
              <a:extLst>
                <a:ext uri="{FF2B5EF4-FFF2-40B4-BE49-F238E27FC236}">
                  <a16:creationId xmlns:a16="http://schemas.microsoft.com/office/drawing/2014/main" id="{DDB26026-4225-46CC-B759-393FAB6F2BBC}"/>
                </a:ext>
              </a:extLst>
            </p:cNvPr>
            <p:cNvSpPr/>
            <p:nvPr/>
          </p:nvSpPr>
          <p:spPr bwMode="auto">
            <a:xfrm flipH="1">
              <a:off x="5767712" y="3261807"/>
              <a:ext cx="690417" cy="690418"/>
            </a:xfrm>
            <a:prstGeom prst="ellipse">
              <a:avLst/>
            </a:prstGeom>
            <a:solidFill>
              <a:srgbClr val="3C3C41"/>
            </a:solidFill>
            <a:ln w="57150" cap="flat" cmpd="sng" algn="ctr">
              <a:noFill/>
              <a:prstDash val="solid"/>
            </a:ln>
            <a:effectLst>
              <a:outerShdw blurRad="254000" dist="50800" dir="2700000" sx="101000" sy="101000" algn="tl" rotWithShape="0">
                <a:prstClr val="black">
                  <a:alpha val="35000"/>
                </a:prstClr>
              </a:outerShdw>
            </a:effectLst>
            <a:sp3d>
              <a:bevelB/>
            </a:sp3d>
          </p:spPr>
          <p:txBody>
            <a:bodyPr vert="horz" wrap="square" lIns="0" tIns="46630" rIns="0" bIns="4663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UI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3C24345-2CBB-4682-A5EE-531BC325658C}"/>
                </a:ext>
              </a:extLst>
            </p:cNvPr>
            <p:cNvSpPr/>
            <p:nvPr/>
          </p:nvSpPr>
          <p:spPr bwMode="auto">
            <a:xfrm>
              <a:off x="5789743" y="3277146"/>
              <a:ext cx="654016" cy="659759"/>
            </a:xfrm>
            <a:custGeom>
              <a:avLst/>
              <a:gdLst/>
              <a:ahLst/>
              <a:cxnLst/>
              <a:rect l="l" t="t" r="r" b="b"/>
              <a:pathLst>
                <a:path w="2121009" h="2139631">
                  <a:moveTo>
                    <a:pt x="1451967" y="1982391"/>
                  </a:moveTo>
                  <a:cubicBezTo>
                    <a:pt x="1476772" y="1982391"/>
                    <a:pt x="1495376" y="1991457"/>
                    <a:pt x="1507778" y="2009589"/>
                  </a:cubicBezTo>
                  <a:lnTo>
                    <a:pt x="1515028" y="2027255"/>
                  </a:lnTo>
                  <a:lnTo>
                    <a:pt x="1473690" y="2047168"/>
                  </a:lnTo>
                  <a:lnTo>
                    <a:pt x="1471315" y="2036862"/>
                  </a:lnTo>
                  <a:cubicBezTo>
                    <a:pt x="1466553" y="2024459"/>
                    <a:pt x="1459409" y="2018258"/>
                    <a:pt x="1449884" y="2018258"/>
                  </a:cubicBezTo>
                  <a:cubicBezTo>
                    <a:pt x="1434629" y="2018258"/>
                    <a:pt x="1425095" y="2032630"/>
                    <a:pt x="1421281" y="2061372"/>
                  </a:cubicBezTo>
                  <a:lnTo>
                    <a:pt x="1420892" y="2068207"/>
                  </a:lnTo>
                  <a:lnTo>
                    <a:pt x="1372679" y="2085854"/>
                  </a:lnTo>
                  <a:lnTo>
                    <a:pt x="1376753" y="2047187"/>
                  </a:lnTo>
                  <a:cubicBezTo>
                    <a:pt x="1380189" y="2033086"/>
                    <a:pt x="1385342" y="2021185"/>
                    <a:pt x="1392213" y="2011487"/>
                  </a:cubicBezTo>
                  <a:cubicBezTo>
                    <a:pt x="1405955" y="1992089"/>
                    <a:pt x="1425873" y="1982391"/>
                    <a:pt x="1451967" y="1982391"/>
                  </a:cubicBezTo>
                  <a:close/>
                  <a:moveTo>
                    <a:pt x="1109067" y="1982391"/>
                  </a:moveTo>
                  <a:cubicBezTo>
                    <a:pt x="1158677" y="1982391"/>
                    <a:pt x="1183482" y="2018655"/>
                    <a:pt x="1183482" y="2091184"/>
                  </a:cubicBezTo>
                  <a:lnTo>
                    <a:pt x="1179456" y="2129112"/>
                  </a:lnTo>
                  <a:lnTo>
                    <a:pt x="1147259" y="2134026"/>
                  </a:lnTo>
                  <a:lnTo>
                    <a:pt x="1131479" y="2134822"/>
                  </a:lnTo>
                  <a:lnTo>
                    <a:pt x="1133736" y="2125228"/>
                  </a:lnTo>
                  <a:cubicBezTo>
                    <a:pt x="1134951" y="2115927"/>
                    <a:pt x="1135559" y="2105075"/>
                    <a:pt x="1135559" y="2092672"/>
                  </a:cubicBezTo>
                  <a:cubicBezTo>
                    <a:pt x="1135559" y="2043063"/>
                    <a:pt x="1126034" y="2018258"/>
                    <a:pt x="1106984" y="2018258"/>
                  </a:cubicBezTo>
                  <a:cubicBezTo>
                    <a:pt x="1086644" y="2018258"/>
                    <a:pt x="1076474" y="2043807"/>
                    <a:pt x="1076474" y="2094905"/>
                  </a:cubicBezTo>
                  <a:cubicBezTo>
                    <a:pt x="1076474" y="2106935"/>
                    <a:pt x="1077097" y="2117462"/>
                    <a:pt x="1078344" y="2126485"/>
                  </a:cubicBezTo>
                  <a:lnTo>
                    <a:pt x="1081050" y="2137369"/>
                  </a:lnTo>
                  <a:lnTo>
                    <a:pt x="1036248" y="2139631"/>
                  </a:lnTo>
                  <a:lnTo>
                    <a:pt x="1033113" y="2139473"/>
                  </a:lnTo>
                  <a:lnTo>
                    <a:pt x="1028700" y="2096095"/>
                  </a:lnTo>
                  <a:cubicBezTo>
                    <a:pt x="1028700" y="2059087"/>
                    <a:pt x="1035571" y="2030884"/>
                    <a:pt x="1049313" y="2011487"/>
                  </a:cubicBezTo>
                  <a:cubicBezTo>
                    <a:pt x="1063055" y="1992089"/>
                    <a:pt x="1082973" y="1982391"/>
                    <a:pt x="1109067" y="1982391"/>
                  </a:cubicBezTo>
                  <a:close/>
                  <a:moveTo>
                    <a:pt x="766167" y="1982391"/>
                  </a:moveTo>
                  <a:cubicBezTo>
                    <a:pt x="815777" y="1982391"/>
                    <a:pt x="840582" y="2018655"/>
                    <a:pt x="840582" y="2091184"/>
                  </a:cubicBezTo>
                  <a:lnTo>
                    <a:pt x="837456" y="2120629"/>
                  </a:lnTo>
                  <a:lnTo>
                    <a:pt x="817433" y="2117573"/>
                  </a:lnTo>
                  <a:lnTo>
                    <a:pt x="791636" y="2110940"/>
                  </a:lnTo>
                  <a:lnTo>
                    <a:pt x="792659" y="2092672"/>
                  </a:lnTo>
                  <a:cubicBezTo>
                    <a:pt x="792659" y="2043063"/>
                    <a:pt x="783134" y="2018258"/>
                    <a:pt x="764084" y="2018258"/>
                  </a:cubicBezTo>
                  <a:cubicBezTo>
                    <a:pt x="743744" y="2018258"/>
                    <a:pt x="733574" y="2043807"/>
                    <a:pt x="733574" y="2094905"/>
                  </a:cubicBezTo>
                  <a:lnTo>
                    <a:pt x="733641" y="2096027"/>
                  </a:lnTo>
                  <a:lnTo>
                    <a:pt x="713381" y="2090818"/>
                  </a:lnTo>
                  <a:lnTo>
                    <a:pt x="687360" y="2081294"/>
                  </a:lnTo>
                  <a:lnTo>
                    <a:pt x="690953" y="2047187"/>
                  </a:lnTo>
                  <a:cubicBezTo>
                    <a:pt x="694389" y="2033086"/>
                    <a:pt x="699542" y="2021185"/>
                    <a:pt x="706413" y="2011487"/>
                  </a:cubicBezTo>
                  <a:cubicBezTo>
                    <a:pt x="720155" y="1992089"/>
                    <a:pt x="740073" y="1982391"/>
                    <a:pt x="766167" y="1982391"/>
                  </a:cubicBezTo>
                  <a:close/>
                  <a:moveTo>
                    <a:pt x="1285280" y="1981200"/>
                  </a:moveTo>
                  <a:lnTo>
                    <a:pt x="1313706" y="1981200"/>
                  </a:lnTo>
                  <a:lnTo>
                    <a:pt x="1313706" y="2102494"/>
                  </a:lnTo>
                  <a:lnTo>
                    <a:pt x="1266825" y="2114548"/>
                  </a:lnTo>
                  <a:lnTo>
                    <a:pt x="1266825" y="2034183"/>
                  </a:lnTo>
                  <a:cubicBezTo>
                    <a:pt x="1264246" y="2036465"/>
                    <a:pt x="1261195" y="2038623"/>
                    <a:pt x="1257672" y="2040657"/>
                  </a:cubicBezTo>
                  <a:cubicBezTo>
                    <a:pt x="1254150" y="2042691"/>
                    <a:pt x="1250405" y="2044526"/>
                    <a:pt x="1246436" y="2046164"/>
                  </a:cubicBezTo>
                  <a:cubicBezTo>
                    <a:pt x="1242467" y="2047801"/>
                    <a:pt x="1238350" y="2049190"/>
                    <a:pt x="1234083" y="2050331"/>
                  </a:cubicBezTo>
                  <a:cubicBezTo>
                    <a:pt x="1229817" y="2051472"/>
                    <a:pt x="1225600" y="2052290"/>
                    <a:pt x="1221433" y="2052786"/>
                  </a:cubicBezTo>
                  <a:lnTo>
                    <a:pt x="1221433" y="2013198"/>
                  </a:lnTo>
                  <a:cubicBezTo>
                    <a:pt x="1233637" y="2009626"/>
                    <a:pt x="1245146" y="2005062"/>
                    <a:pt x="1255961" y="1999506"/>
                  </a:cubicBezTo>
                  <a:cubicBezTo>
                    <a:pt x="1266776" y="1993950"/>
                    <a:pt x="1276549" y="1987848"/>
                    <a:pt x="1285280" y="1981200"/>
                  </a:cubicBezTo>
                  <a:close/>
                  <a:moveTo>
                    <a:pt x="942380" y="1981200"/>
                  </a:moveTo>
                  <a:lnTo>
                    <a:pt x="970806" y="1981200"/>
                  </a:lnTo>
                  <a:lnTo>
                    <a:pt x="970806" y="2136327"/>
                  </a:lnTo>
                  <a:lnTo>
                    <a:pt x="925237" y="2134026"/>
                  </a:lnTo>
                  <a:lnTo>
                    <a:pt x="923925" y="2133825"/>
                  </a:lnTo>
                  <a:lnTo>
                    <a:pt x="923925" y="2034183"/>
                  </a:lnTo>
                  <a:cubicBezTo>
                    <a:pt x="921346" y="2036465"/>
                    <a:pt x="918295" y="2038623"/>
                    <a:pt x="914772" y="2040657"/>
                  </a:cubicBezTo>
                  <a:cubicBezTo>
                    <a:pt x="911250" y="2042691"/>
                    <a:pt x="907505" y="2044526"/>
                    <a:pt x="903536" y="2046164"/>
                  </a:cubicBezTo>
                  <a:cubicBezTo>
                    <a:pt x="899567" y="2047801"/>
                    <a:pt x="895450" y="2049190"/>
                    <a:pt x="891183" y="2050331"/>
                  </a:cubicBezTo>
                  <a:cubicBezTo>
                    <a:pt x="886917" y="2051472"/>
                    <a:pt x="882700" y="2052290"/>
                    <a:pt x="878533" y="2052786"/>
                  </a:cubicBezTo>
                  <a:lnTo>
                    <a:pt x="878533" y="2013198"/>
                  </a:lnTo>
                  <a:cubicBezTo>
                    <a:pt x="890737" y="2009626"/>
                    <a:pt x="902246" y="2005062"/>
                    <a:pt x="913061" y="1999506"/>
                  </a:cubicBezTo>
                  <a:cubicBezTo>
                    <a:pt x="923876" y="1993950"/>
                    <a:pt x="933649" y="1987848"/>
                    <a:pt x="942380" y="1981200"/>
                  </a:cubicBezTo>
                  <a:close/>
                  <a:moveTo>
                    <a:pt x="599480" y="1981200"/>
                  </a:moveTo>
                  <a:lnTo>
                    <a:pt x="627906" y="1981200"/>
                  </a:lnTo>
                  <a:lnTo>
                    <a:pt x="627906" y="2059534"/>
                  </a:lnTo>
                  <a:lnTo>
                    <a:pt x="613628" y="2054308"/>
                  </a:lnTo>
                  <a:lnTo>
                    <a:pt x="581025" y="2038602"/>
                  </a:lnTo>
                  <a:lnTo>
                    <a:pt x="581025" y="2034183"/>
                  </a:lnTo>
                  <a:lnTo>
                    <a:pt x="577309" y="2036812"/>
                  </a:lnTo>
                  <a:lnTo>
                    <a:pt x="535633" y="2016736"/>
                  </a:lnTo>
                  <a:lnTo>
                    <a:pt x="535633" y="2013198"/>
                  </a:lnTo>
                  <a:cubicBezTo>
                    <a:pt x="547837" y="2009626"/>
                    <a:pt x="559346" y="2005062"/>
                    <a:pt x="570161" y="1999506"/>
                  </a:cubicBezTo>
                  <a:cubicBezTo>
                    <a:pt x="580976" y="1993950"/>
                    <a:pt x="590749" y="1987848"/>
                    <a:pt x="599480" y="1981200"/>
                  </a:cubicBezTo>
                  <a:close/>
                  <a:moveTo>
                    <a:pt x="1449884" y="1684883"/>
                  </a:moveTo>
                  <a:cubicBezTo>
                    <a:pt x="1429544" y="1684883"/>
                    <a:pt x="1419374" y="1710432"/>
                    <a:pt x="1419374" y="1761530"/>
                  </a:cubicBezTo>
                  <a:cubicBezTo>
                    <a:pt x="1419374" y="1809651"/>
                    <a:pt x="1429346" y="1833711"/>
                    <a:pt x="1449289" y="1833711"/>
                  </a:cubicBezTo>
                  <a:cubicBezTo>
                    <a:pt x="1468736" y="1833711"/>
                    <a:pt x="1478459" y="1808907"/>
                    <a:pt x="1478459" y="1759297"/>
                  </a:cubicBezTo>
                  <a:cubicBezTo>
                    <a:pt x="1478459" y="1709688"/>
                    <a:pt x="1468934" y="1684883"/>
                    <a:pt x="1449884" y="1684883"/>
                  </a:cubicBezTo>
                  <a:close/>
                  <a:moveTo>
                    <a:pt x="1106984" y="1684883"/>
                  </a:moveTo>
                  <a:cubicBezTo>
                    <a:pt x="1086644" y="1684883"/>
                    <a:pt x="1076474" y="1710432"/>
                    <a:pt x="1076474" y="1761530"/>
                  </a:cubicBezTo>
                  <a:cubicBezTo>
                    <a:pt x="1076474" y="1809651"/>
                    <a:pt x="1086446" y="1833711"/>
                    <a:pt x="1106389" y="1833711"/>
                  </a:cubicBezTo>
                  <a:cubicBezTo>
                    <a:pt x="1125836" y="1833711"/>
                    <a:pt x="1135559" y="1808907"/>
                    <a:pt x="1135559" y="1759297"/>
                  </a:cubicBezTo>
                  <a:cubicBezTo>
                    <a:pt x="1135559" y="1709688"/>
                    <a:pt x="1126034" y="1684883"/>
                    <a:pt x="1106984" y="1684883"/>
                  </a:cubicBezTo>
                  <a:close/>
                  <a:moveTo>
                    <a:pt x="764084" y="1684883"/>
                  </a:moveTo>
                  <a:cubicBezTo>
                    <a:pt x="743744" y="1684883"/>
                    <a:pt x="733574" y="1710432"/>
                    <a:pt x="733574" y="1761530"/>
                  </a:cubicBezTo>
                  <a:cubicBezTo>
                    <a:pt x="733574" y="1809651"/>
                    <a:pt x="743546" y="1833711"/>
                    <a:pt x="763489" y="1833711"/>
                  </a:cubicBezTo>
                  <a:cubicBezTo>
                    <a:pt x="782936" y="1833711"/>
                    <a:pt x="792659" y="1808907"/>
                    <a:pt x="792659" y="1759297"/>
                  </a:cubicBezTo>
                  <a:cubicBezTo>
                    <a:pt x="792659" y="1709688"/>
                    <a:pt x="783134" y="1684883"/>
                    <a:pt x="764084" y="1684883"/>
                  </a:cubicBezTo>
                  <a:close/>
                  <a:moveTo>
                    <a:pt x="421184" y="1684883"/>
                  </a:moveTo>
                  <a:cubicBezTo>
                    <a:pt x="400844" y="1684883"/>
                    <a:pt x="390674" y="1710432"/>
                    <a:pt x="390674" y="1761530"/>
                  </a:cubicBezTo>
                  <a:cubicBezTo>
                    <a:pt x="390674" y="1809651"/>
                    <a:pt x="400646" y="1833711"/>
                    <a:pt x="420589" y="1833711"/>
                  </a:cubicBezTo>
                  <a:cubicBezTo>
                    <a:pt x="440035" y="1833711"/>
                    <a:pt x="449759" y="1808907"/>
                    <a:pt x="449759" y="1759297"/>
                  </a:cubicBezTo>
                  <a:cubicBezTo>
                    <a:pt x="449759" y="1709688"/>
                    <a:pt x="440234" y="1684883"/>
                    <a:pt x="421184" y="1684883"/>
                  </a:cubicBezTo>
                  <a:close/>
                  <a:moveTo>
                    <a:pt x="1928851" y="1671251"/>
                  </a:moveTo>
                  <a:lnTo>
                    <a:pt x="1907233" y="1700161"/>
                  </a:lnTo>
                  <a:lnTo>
                    <a:pt x="1907233" y="1679823"/>
                  </a:lnTo>
                  <a:close/>
                  <a:moveTo>
                    <a:pt x="1794867" y="1649016"/>
                  </a:moveTo>
                  <a:cubicBezTo>
                    <a:pt x="1832075" y="1649016"/>
                    <a:pt x="1855329" y="1669415"/>
                    <a:pt x="1864631" y="1710212"/>
                  </a:cubicBezTo>
                  <a:lnTo>
                    <a:pt x="1868573" y="1750559"/>
                  </a:lnTo>
                  <a:lnTo>
                    <a:pt x="1815518" y="1808934"/>
                  </a:lnTo>
                  <a:lnTo>
                    <a:pt x="1819536" y="1791853"/>
                  </a:lnTo>
                  <a:cubicBezTo>
                    <a:pt x="1820751" y="1782552"/>
                    <a:pt x="1821359" y="1771700"/>
                    <a:pt x="1821359" y="1759297"/>
                  </a:cubicBezTo>
                  <a:cubicBezTo>
                    <a:pt x="1821359" y="1709688"/>
                    <a:pt x="1811834" y="1684883"/>
                    <a:pt x="1792784" y="1684883"/>
                  </a:cubicBezTo>
                  <a:cubicBezTo>
                    <a:pt x="1772444" y="1684883"/>
                    <a:pt x="1762274" y="1710432"/>
                    <a:pt x="1762274" y="1761530"/>
                  </a:cubicBezTo>
                  <a:cubicBezTo>
                    <a:pt x="1762274" y="1797621"/>
                    <a:pt x="1767883" y="1820177"/>
                    <a:pt x="1779101" y="1829200"/>
                  </a:cubicBezTo>
                  <a:lnTo>
                    <a:pt x="1791099" y="1833336"/>
                  </a:lnTo>
                  <a:lnTo>
                    <a:pt x="1758225" y="1863213"/>
                  </a:lnTo>
                  <a:lnTo>
                    <a:pt x="1757363" y="1863040"/>
                  </a:lnTo>
                  <a:cubicBezTo>
                    <a:pt x="1728788" y="1849664"/>
                    <a:pt x="1714500" y="1816224"/>
                    <a:pt x="1714500" y="1762720"/>
                  </a:cubicBezTo>
                  <a:cubicBezTo>
                    <a:pt x="1714500" y="1725712"/>
                    <a:pt x="1721371" y="1697509"/>
                    <a:pt x="1735113" y="1678112"/>
                  </a:cubicBezTo>
                  <a:cubicBezTo>
                    <a:pt x="1748855" y="1658714"/>
                    <a:pt x="1768773" y="1649016"/>
                    <a:pt x="1794867" y="1649016"/>
                  </a:cubicBezTo>
                  <a:close/>
                  <a:moveTo>
                    <a:pt x="1451967" y="1649016"/>
                  </a:moveTo>
                  <a:cubicBezTo>
                    <a:pt x="1501577" y="1649016"/>
                    <a:pt x="1526382" y="1685280"/>
                    <a:pt x="1526382" y="1757809"/>
                  </a:cubicBezTo>
                  <a:cubicBezTo>
                    <a:pt x="1526382" y="1793925"/>
                    <a:pt x="1519610" y="1821607"/>
                    <a:pt x="1506067" y="1840855"/>
                  </a:cubicBezTo>
                  <a:cubicBezTo>
                    <a:pt x="1492523" y="1860104"/>
                    <a:pt x="1473101" y="1869728"/>
                    <a:pt x="1447800" y="1869728"/>
                  </a:cubicBezTo>
                  <a:cubicBezTo>
                    <a:pt x="1397000" y="1869728"/>
                    <a:pt x="1371600" y="1834059"/>
                    <a:pt x="1371600" y="1762720"/>
                  </a:cubicBezTo>
                  <a:cubicBezTo>
                    <a:pt x="1371600" y="1725712"/>
                    <a:pt x="1378471" y="1697509"/>
                    <a:pt x="1392213" y="1678112"/>
                  </a:cubicBezTo>
                  <a:cubicBezTo>
                    <a:pt x="1405955" y="1658714"/>
                    <a:pt x="1425873" y="1649016"/>
                    <a:pt x="1451967" y="1649016"/>
                  </a:cubicBezTo>
                  <a:close/>
                  <a:moveTo>
                    <a:pt x="1109067" y="1649016"/>
                  </a:moveTo>
                  <a:cubicBezTo>
                    <a:pt x="1158677" y="1649016"/>
                    <a:pt x="1183482" y="1685280"/>
                    <a:pt x="1183482" y="1757809"/>
                  </a:cubicBezTo>
                  <a:cubicBezTo>
                    <a:pt x="1183482" y="1793925"/>
                    <a:pt x="1176710" y="1821607"/>
                    <a:pt x="1163167" y="1840855"/>
                  </a:cubicBezTo>
                  <a:cubicBezTo>
                    <a:pt x="1149623" y="1860104"/>
                    <a:pt x="1130201" y="1869728"/>
                    <a:pt x="1104900" y="1869728"/>
                  </a:cubicBezTo>
                  <a:cubicBezTo>
                    <a:pt x="1054100" y="1869728"/>
                    <a:pt x="1028700" y="1834059"/>
                    <a:pt x="1028700" y="1762720"/>
                  </a:cubicBezTo>
                  <a:cubicBezTo>
                    <a:pt x="1028700" y="1725712"/>
                    <a:pt x="1035571" y="1697509"/>
                    <a:pt x="1049313" y="1678112"/>
                  </a:cubicBezTo>
                  <a:cubicBezTo>
                    <a:pt x="1063055" y="1658714"/>
                    <a:pt x="1082973" y="1649016"/>
                    <a:pt x="1109067" y="1649016"/>
                  </a:cubicBezTo>
                  <a:close/>
                  <a:moveTo>
                    <a:pt x="766167" y="1649016"/>
                  </a:moveTo>
                  <a:cubicBezTo>
                    <a:pt x="815777" y="1649016"/>
                    <a:pt x="840582" y="1685280"/>
                    <a:pt x="840582" y="1757809"/>
                  </a:cubicBezTo>
                  <a:cubicBezTo>
                    <a:pt x="840582" y="1793925"/>
                    <a:pt x="833810" y="1821607"/>
                    <a:pt x="820267" y="1840855"/>
                  </a:cubicBezTo>
                  <a:cubicBezTo>
                    <a:pt x="806723" y="1860104"/>
                    <a:pt x="787301" y="1869728"/>
                    <a:pt x="762000" y="1869728"/>
                  </a:cubicBezTo>
                  <a:cubicBezTo>
                    <a:pt x="711200" y="1869728"/>
                    <a:pt x="685800" y="1834059"/>
                    <a:pt x="685800" y="1762720"/>
                  </a:cubicBezTo>
                  <a:cubicBezTo>
                    <a:pt x="685800" y="1725712"/>
                    <a:pt x="692671" y="1697509"/>
                    <a:pt x="706413" y="1678112"/>
                  </a:cubicBezTo>
                  <a:cubicBezTo>
                    <a:pt x="720155" y="1658714"/>
                    <a:pt x="740073" y="1649016"/>
                    <a:pt x="766167" y="1649016"/>
                  </a:cubicBezTo>
                  <a:close/>
                  <a:moveTo>
                    <a:pt x="423268" y="1649016"/>
                  </a:moveTo>
                  <a:cubicBezTo>
                    <a:pt x="472877" y="1649016"/>
                    <a:pt x="497682" y="1685280"/>
                    <a:pt x="497682" y="1757809"/>
                  </a:cubicBezTo>
                  <a:cubicBezTo>
                    <a:pt x="497682" y="1793925"/>
                    <a:pt x="490910" y="1821607"/>
                    <a:pt x="477367" y="1840855"/>
                  </a:cubicBezTo>
                  <a:cubicBezTo>
                    <a:pt x="463823" y="1860104"/>
                    <a:pt x="444401" y="1869728"/>
                    <a:pt x="419100" y="1869728"/>
                  </a:cubicBezTo>
                  <a:cubicBezTo>
                    <a:pt x="368300" y="1869728"/>
                    <a:pt x="342900" y="1834059"/>
                    <a:pt x="342900" y="1762720"/>
                  </a:cubicBezTo>
                  <a:cubicBezTo>
                    <a:pt x="342900" y="1725712"/>
                    <a:pt x="349771" y="1697509"/>
                    <a:pt x="363513" y="1678112"/>
                  </a:cubicBezTo>
                  <a:cubicBezTo>
                    <a:pt x="377255" y="1658714"/>
                    <a:pt x="397173" y="1649016"/>
                    <a:pt x="423268" y="1649016"/>
                  </a:cubicBezTo>
                  <a:close/>
                  <a:moveTo>
                    <a:pt x="1628180" y="1647825"/>
                  </a:moveTo>
                  <a:lnTo>
                    <a:pt x="1656606" y="1647825"/>
                  </a:lnTo>
                  <a:lnTo>
                    <a:pt x="1656606" y="1866007"/>
                  </a:lnTo>
                  <a:lnTo>
                    <a:pt x="1609725" y="1866007"/>
                  </a:lnTo>
                  <a:lnTo>
                    <a:pt x="1609725" y="1700808"/>
                  </a:lnTo>
                  <a:cubicBezTo>
                    <a:pt x="1607146" y="1703090"/>
                    <a:pt x="1604095" y="1705248"/>
                    <a:pt x="1600572" y="1707282"/>
                  </a:cubicBezTo>
                  <a:cubicBezTo>
                    <a:pt x="1597050" y="1709316"/>
                    <a:pt x="1593305" y="1711152"/>
                    <a:pt x="1589336" y="1712789"/>
                  </a:cubicBezTo>
                  <a:cubicBezTo>
                    <a:pt x="1585367" y="1714426"/>
                    <a:pt x="1581250" y="1715815"/>
                    <a:pt x="1576983" y="1716956"/>
                  </a:cubicBezTo>
                  <a:cubicBezTo>
                    <a:pt x="1572717" y="1718097"/>
                    <a:pt x="1568500" y="1718915"/>
                    <a:pt x="1564333" y="1719411"/>
                  </a:cubicBezTo>
                  <a:lnTo>
                    <a:pt x="1564333" y="1679823"/>
                  </a:lnTo>
                  <a:cubicBezTo>
                    <a:pt x="1576537" y="1676251"/>
                    <a:pt x="1588046" y="1671687"/>
                    <a:pt x="1598861" y="1666131"/>
                  </a:cubicBezTo>
                  <a:cubicBezTo>
                    <a:pt x="1609676" y="1660575"/>
                    <a:pt x="1619449" y="1654473"/>
                    <a:pt x="1628180" y="1647825"/>
                  </a:cubicBezTo>
                  <a:close/>
                  <a:moveTo>
                    <a:pt x="1285280" y="1647825"/>
                  </a:moveTo>
                  <a:lnTo>
                    <a:pt x="1313706" y="1647825"/>
                  </a:lnTo>
                  <a:lnTo>
                    <a:pt x="1313706" y="1866007"/>
                  </a:lnTo>
                  <a:lnTo>
                    <a:pt x="1266825" y="1866007"/>
                  </a:lnTo>
                  <a:lnTo>
                    <a:pt x="1266825" y="1700808"/>
                  </a:lnTo>
                  <a:cubicBezTo>
                    <a:pt x="1264246" y="1703090"/>
                    <a:pt x="1261195" y="1705248"/>
                    <a:pt x="1257672" y="1707282"/>
                  </a:cubicBezTo>
                  <a:cubicBezTo>
                    <a:pt x="1254150" y="1709316"/>
                    <a:pt x="1250405" y="1711152"/>
                    <a:pt x="1246436" y="1712789"/>
                  </a:cubicBezTo>
                  <a:cubicBezTo>
                    <a:pt x="1242467" y="1714426"/>
                    <a:pt x="1238350" y="1715815"/>
                    <a:pt x="1234083" y="1716956"/>
                  </a:cubicBezTo>
                  <a:cubicBezTo>
                    <a:pt x="1229817" y="1718097"/>
                    <a:pt x="1225600" y="1718915"/>
                    <a:pt x="1221433" y="1719411"/>
                  </a:cubicBezTo>
                  <a:lnTo>
                    <a:pt x="1221433" y="1679823"/>
                  </a:lnTo>
                  <a:cubicBezTo>
                    <a:pt x="1233637" y="1676251"/>
                    <a:pt x="1245146" y="1671687"/>
                    <a:pt x="1255961" y="1666131"/>
                  </a:cubicBezTo>
                  <a:cubicBezTo>
                    <a:pt x="1266776" y="1660575"/>
                    <a:pt x="1276549" y="1654473"/>
                    <a:pt x="1285280" y="1647825"/>
                  </a:cubicBezTo>
                  <a:close/>
                  <a:moveTo>
                    <a:pt x="942380" y="1647825"/>
                  </a:moveTo>
                  <a:lnTo>
                    <a:pt x="970806" y="1647825"/>
                  </a:lnTo>
                  <a:lnTo>
                    <a:pt x="970806" y="1866007"/>
                  </a:lnTo>
                  <a:lnTo>
                    <a:pt x="923925" y="1866007"/>
                  </a:lnTo>
                  <a:lnTo>
                    <a:pt x="923925" y="1700808"/>
                  </a:lnTo>
                  <a:cubicBezTo>
                    <a:pt x="921346" y="1703090"/>
                    <a:pt x="918295" y="1705248"/>
                    <a:pt x="914772" y="1707282"/>
                  </a:cubicBezTo>
                  <a:cubicBezTo>
                    <a:pt x="911250" y="1709316"/>
                    <a:pt x="907505" y="1711152"/>
                    <a:pt x="903536" y="1712789"/>
                  </a:cubicBezTo>
                  <a:cubicBezTo>
                    <a:pt x="899567" y="1714426"/>
                    <a:pt x="895450" y="1715815"/>
                    <a:pt x="891183" y="1716956"/>
                  </a:cubicBezTo>
                  <a:cubicBezTo>
                    <a:pt x="886917" y="1718097"/>
                    <a:pt x="882700" y="1718915"/>
                    <a:pt x="878533" y="1719411"/>
                  </a:cubicBezTo>
                  <a:lnTo>
                    <a:pt x="878533" y="1679823"/>
                  </a:lnTo>
                  <a:cubicBezTo>
                    <a:pt x="890737" y="1676251"/>
                    <a:pt x="902246" y="1671687"/>
                    <a:pt x="913061" y="1666131"/>
                  </a:cubicBezTo>
                  <a:cubicBezTo>
                    <a:pt x="923876" y="1660575"/>
                    <a:pt x="933649" y="1654473"/>
                    <a:pt x="942380" y="1647825"/>
                  </a:cubicBezTo>
                  <a:close/>
                  <a:moveTo>
                    <a:pt x="599480" y="1647825"/>
                  </a:moveTo>
                  <a:lnTo>
                    <a:pt x="627906" y="1647825"/>
                  </a:lnTo>
                  <a:lnTo>
                    <a:pt x="627906" y="1866007"/>
                  </a:lnTo>
                  <a:lnTo>
                    <a:pt x="581025" y="1866007"/>
                  </a:lnTo>
                  <a:lnTo>
                    <a:pt x="581025" y="1700808"/>
                  </a:lnTo>
                  <a:cubicBezTo>
                    <a:pt x="578446" y="1703090"/>
                    <a:pt x="575395" y="1705248"/>
                    <a:pt x="571872" y="1707282"/>
                  </a:cubicBezTo>
                  <a:cubicBezTo>
                    <a:pt x="568350" y="1709316"/>
                    <a:pt x="564605" y="1711152"/>
                    <a:pt x="560636" y="1712789"/>
                  </a:cubicBezTo>
                  <a:cubicBezTo>
                    <a:pt x="556667" y="1714426"/>
                    <a:pt x="552549" y="1715815"/>
                    <a:pt x="548283" y="1716956"/>
                  </a:cubicBezTo>
                  <a:cubicBezTo>
                    <a:pt x="544017" y="1718097"/>
                    <a:pt x="539800" y="1718915"/>
                    <a:pt x="535633" y="1719411"/>
                  </a:cubicBezTo>
                  <a:lnTo>
                    <a:pt x="535633" y="1679823"/>
                  </a:lnTo>
                  <a:cubicBezTo>
                    <a:pt x="547837" y="1676251"/>
                    <a:pt x="559346" y="1671687"/>
                    <a:pt x="570161" y="1666131"/>
                  </a:cubicBezTo>
                  <a:cubicBezTo>
                    <a:pt x="580976" y="1660575"/>
                    <a:pt x="590749" y="1654473"/>
                    <a:pt x="599480" y="1647825"/>
                  </a:cubicBezTo>
                  <a:close/>
                  <a:moveTo>
                    <a:pt x="256580" y="1647825"/>
                  </a:moveTo>
                  <a:lnTo>
                    <a:pt x="285006" y="1647825"/>
                  </a:lnTo>
                  <a:lnTo>
                    <a:pt x="285006" y="1836615"/>
                  </a:lnTo>
                  <a:lnTo>
                    <a:pt x="268512" y="1821624"/>
                  </a:lnTo>
                  <a:lnTo>
                    <a:pt x="238125" y="1788191"/>
                  </a:lnTo>
                  <a:lnTo>
                    <a:pt x="238125" y="1700808"/>
                  </a:lnTo>
                  <a:cubicBezTo>
                    <a:pt x="235546" y="1703090"/>
                    <a:pt x="232495" y="1705248"/>
                    <a:pt x="228972" y="1707282"/>
                  </a:cubicBezTo>
                  <a:cubicBezTo>
                    <a:pt x="225450" y="1709316"/>
                    <a:pt x="221705" y="1711152"/>
                    <a:pt x="217736" y="1712789"/>
                  </a:cubicBezTo>
                  <a:cubicBezTo>
                    <a:pt x="213767" y="1714426"/>
                    <a:pt x="209650" y="1715815"/>
                    <a:pt x="205383" y="1716956"/>
                  </a:cubicBezTo>
                  <a:cubicBezTo>
                    <a:pt x="201117" y="1718097"/>
                    <a:pt x="196900" y="1718915"/>
                    <a:pt x="192733" y="1719411"/>
                  </a:cubicBezTo>
                  <a:lnTo>
                    <a:pt x="192733" y="1679823"/>
                  </a:lnTo>
                  <a:cubicBezTo>
                    <a:pt x="204937" y="1676251"/>
                    <a:pt x="216446" y="1671687"/>
                    <a:pt x="227261" y="1666131"/>
                  </a:cubicBezTo>
                  <a:cubicBezTo>
                    <a:pt x="238076" y="1660575"/>
                    <a:pt x="247849" y="1654473"/>
                    <a:pt x="256580" y="1647825"/>
                  </a:cubicBezTo>
                  <a:close/>
                  <a:moveTo>
                    <a:pt x="1792784" y="1361033"/>
                  </a:moveTo>
                  <a:cubicBezTo>
                    <a:pt x="1772444" y="1361033"/>
                    <a:pt x="1762274" y="1386582"/>
                    <a:pt x="1762274" y="1437680"/>
                  </a:cubicBezTo>
                  <a:cubicBezTo>
                    <a:pt x="1762274" y="1485801"/>
                    <a:pt x="1772246" y="1509861"/>
                    <a:pt x="1792189" y="1509861"/>
                  </a:cubicBezTo>
                  <a:cubicBezTo>
                    <a:pt x="1811635" y="1509861"/>
                    <a:pt x="1821359" y="1485057"/>
                    <a:pt x="1821359" y="1435447"/>
                  </a:cubicBezTo>
                  <a:cubicBezTo>
                    <a:pt x="1821359" y="1385838"/>
                    <a:pt x="1811834" y="1361033"/>
                    <a:pt x="1792784" y="1361033"/>
                  </a:cubicBezTo>
                  <a:close/>
                  <a:moveTo>
                    <a:pt x="1449884" y="1361033"/>
                  </a:moveTo>
                  <a:cubicBezTo>
                    <a:pt x="1429544" y="1361033"/>
                    <a:pt x="1419374" y="1386582"/>
                    <a:pt x="1419374" y="1437680"/>
                  </a:cubicBezTo>
                  <a:cubicBezTo>
                    <a:pt x="1419374" y="1485801"/>
                    <a:pt x="1429346" y="1509861"/>
                    <a:pt x="1449289" y="1509861"/>
                  </a:cubicBezTo>
                  <a:cubicBezTo>
                    <a:pt x="1468736" y="1509861"/>
                    <a:pt x="1478459" y="1485057"/>
                    <a:pt x="1478459" y="1435447"/>
                  </a:cubicBezTo>
                  <a:cubicBezTo>
                    <a:pt x="1478459" y="1385838"/>
                    <a:pt x="1468934" y="1361033"/>
                    <a:pt x="1449884" y="1361033"/>
                  </a:cubicBezTo>
                  <a:close/>
                  <a:moveTo>
                    <a:pt x="1106984" y="1361033"/>
                  </a:moveTo>
                  <a:cubicBezTo>
                    <a:pt x="1086644" y="1361033"/>
                    <a:pt x="1076474" y="1386582"/>
                    <a:pt x="1076474" y="1437680"/>
                  </a:cubicBezTo>
                  <a:cubicBezTo>
                    <a:pt x="1076474" y="1485801"/>
                    <a:pt x="1086446" y="1509861"/>
                    <a:pt x="1106389" y="1509861"/>
                  </a:cubicBezTo>
                  <a:cubicBezTo>
                    <a:pt x="1125836" y="1509861"/>
                    <a:pt x="1135559" y="1485057"/>
                    <a:pt x="1135559" y="1435447"/>
                  </a:cubicBezTo>
                  <a:cubicBezTo>
                    <a:pt x="1135559" y="1385838"/>
                    <a:pt x="1126034" y="1361033"/>
                    <a:pt x="1106984" y="1361033"/>
                  </a:cubicBezTo>
                  <a:close/>
                  <a:moveTo>
                    <a:pt x="764084" y="1361033"/>
                  </a:moveTo>
                  <a:cubicBezTo>
                    <a:pt x="743744" y="1361033"/>
                    <a:pt x="733574" y="1386582"/>
                    <a:pt x="733574" y="1437680"/>
                  </a:cubicBezTo>
                  <a:cubicBezTo>
                    <a:pt x="733574" y="1485801"/>
                    <a:pt x="743546" y="1509861"/>
                    <a:pt x="763489" y="1509861"/>
                  </a:cubicBezTo>
                  <a:cubicBezTo>
                    <a:pt x="782936" y="1509861"/>
                    <a:pt x="792659" y="1485057"/>
                    <a:pt x="792659" y="1435447"/>
                  </a:cubicBezTo>
                  <a:cubicBezTo>
                    <a:pt x="792659" y="1385838"/>
                    <a:pt x="783134" y="1361033"/>
                    <a:pt x="764084" y="1361033"/>
                  </a:cubicBezTo>
                  <a:close/>
                  <a:moveTo>
                    <a:pt x="421184" y="1361033"/>
                  </a:moveTo>
                  <a:cubicBezTo>
                    <a:pt x="400844" y="1361033"/>
                    <a:pt x="390674" y="1386582"/>
                    <a:pt x="390674" y="1437680"/>
                  </a:cubicBezTo>
                  <a:cubicBezTo>
                    <a:pt x="390674" y="1485801"/>
                    <a:pt x="400646" y="1509861"/>
                    <a:pt x="420589" y="1509861"/>
                  </a:cubicBezTo>
                  <a:cubicBezTo>
                    <a:pt x="440035" y="1509861"/>
                    <a:pt x="449759" y="1485057"/>
                    <a:pt x="449759" y="1435447"/>
                  </a:cubicBezTo>
                  <a:cubicBezTo>
                    <a:pt x="449759" y="1385838"/>
                    <a:pt x="440234" y="1361033"/>
                    <a:pt x="421184" y="1361033"/>
                  </a:cubicBezTo>
                  <a:close/>
                  <a:moveTo>
                    <a:pt x="78284" y="1361033"/>
                  </a:moveTo>
                  <a:cubicBezTo>
                    <a:pt x="57944" y="1361033"/>
                    <a:pt x="47774" y="1386582"/>
                    <a:pt x="47774" y="1437680"/>
                  </a:cubicBezTo>
                  <a:cubicBezTo>
                    <a:pt x="47774" y="1485801"/>
                    <a:pt x="57746" y="1509861"/>
                    <a:pt x="77689" y="1509861"/>
                  </a:cubicBezTo>
                  <a:cubicBezTo>
                    <a:pt x="97135" y="1509861"/>
                    <a:pt x="106859" y="1485057"/>
                    <a:pt x="106859" y="1435447"/>
                  </a:cubicBezTo>
                  <a:cubicBezTo>
                    <a:pt x="106859" y="1385838"/>
                    <a:pt x="97334" y="1361033"/>
                    <a:pt x="78284" y="1361033"/>
                  </a:cubicBezTo>
                  <a:close/>
                  <a:moveTo>
                    <a:pt x="2079233" y="1353207"/>
                  </a:moveTo>
                  <a:lnTo>
                    <a:pt x="2073178" y="1376755"/>
                  </a:lnTo>
                  <a:lnTo>
                    <a:pt x="2060212" y="1412180"/>
                  </a:lnTo>
                  <a:lnTo>
                    <a:pt x="2062553" y="1389962"/>
                  </a:lnTo>
                  <a:cubicBezTo>
                    <a:pt x="2065989" y="1375860"/>
                    <a:pt x="2071142" y="1363960"/>
                    <a:pt x="2078013" y="1354262"/>
                  </a:cubicBezTo>
                  <a:close/>
                  <a:moveTo>
                    <a:pt x="1794867" y="1325166"/>
                  </a:moveTo>
                  <a:cubicBezTo>
                    <a:pt x="1844477" y="1325166"/>
                    <a:pt x="1869281" y="1361430"/>
                    <a:pt x="1869281" y="1433959"/>
                  </a:cubicBezTo>
                  <a:cubicBezTo>
                    <a:pt x="1869281" y="1470075"/>
                    <a:pt x="1862510" y="1497757"/>
                    <a:pt x="1848966" y="1517005"/>
                  </a:cubicBezTo>
                  <a:cubicBezTo>
                    <a:pt x="1835423" y="1536254"/>
                    <a:pt x="1816001" y="1545878"/>
                    <a:pt x="1790700" y="1545878"/>
                  </a:cubicBezTo>
                  <a:cubicBezTo>
                    <a:pt x="1739900" y="1545878"/>
                    <a:pt x="1714500" y="1510209"/>
                    <a:pt x="1714500" y="1438870"/>
                  </a:cubicBezTo>
                  <a:cubicBezTo>
                    <a:pt x="1714500" y="1401862"/>
                    <a:pt x="1721371" y="1373659"/>
                    <a:pt x="1735113" y="1354262"/>
                  </a:cubicBezTo>
                  <a:cubicBezTo>
                    <a:pt x="1748855" y="1334864"/>
                    <a:pt x="1768773" y="1325166"/>
                    <a:pt x="1794867" y="1325166"/>
                  </a:cubicBezTo>
                  <a:close/>
                  <a:moveTo>
                    <a:pt x="1451967" y="1325166"/>
                  </a:moveTo>
                  <a:cubicBezTo>
                    <a:pt x="1501577" y="1325166"/>
                    <a:pt x="1526382" y="1361430"/>
                    <a:pt x="1526382" y="1433959"/>
                  </a:cubicBezTo>
                  <a:cubicBezTo>
                    <a:pt x="1526382" y="1470075"/>
                    <a:pt x="1519610" y="1497757"/>
                    <a:pt x="1506067" y="1517005"/>
                  </a:cubicBezTo>
                  <a:cubicBezTo>
                    <a:pt x="1492523" y="1536254"/>
                    <a:pt x="1473101" y="1545878"/>
                    <a:pt x="1447800" y="1545878"/>
                  </a:cubicBezTo>
                  <a:cubicBezTo>
                    <a:pt x="1397000" y="1545878"/>
                    <a:pt x="1371600" y="1510209"/>
                    <a:pt x="1371600" y="1438870"/>
                  </a:cubicBezTo>
                  <a:cubicBezTo>
                    <a:pt x="1371600" y="1401862"/>
                    <a:pt x="1378471" y="1373659"/>
                    <a:pt x="1392213" y="1354262"/>
                  </a:cubicBezTo>
                  <a:cubicBezTo>
                    <a:pt x="1405955" y="1334864"/>
                    <a:pt x="1425873" y="1325166"/>
                    <a:pt x="1451967" y="1325166"/>
                  </a:cubicBezTo>
                  <a:close/>
                  <a:moveTo>
                    <a:pt x="1109067" y="1325166"/>
                  </a:moveTo>
                  <a:cubicBezTo>
                    <a:pt x="1158677" y="1325166"/>
                    <a:pt x="1183482" y="1361430"/>
                    <a:pt x="1183482" y="1433959"/>
                  </a:cubicBezTo>
                  <a:cubicBezTo>
                    <a:pt x="1183482" y="1470075"/>
                    <a:pt x="1176710" y="1497757"/>
                    <a:pt x="1163167" y="1517005"/>
                  </a:cubicBezTo>
                  <a:cubicBezTo>
                    <a:pt x="1149623" y="1536254"/>
                    <a:pt x="1130201" y="1545878"/>
                    <a:pt x="1104900" y="1545878"/>
                  </a:cubicBezTo>
                  <a:cubicBezTo>
                    <a:pt x="1054100" y="1545878"/>
                    <a:pt x="1028700" y="1510209"/>
                    <a:pt x="1028700" y="1438870"/>
                  </a:cubicBezTo>
                  <a:cubicBezTo>
                    <a:pt x="1028700" y="1401862"/>
                    <a:pt x="1035571" y="1373659"/>
                    <a:pt x="1049313" y="1354262"/>
                  </a:cubicBezTo>
                  <a:cubicBezTo>
                    <a:pt x="1063055" y="1334864"/>
                    <a:pt x="1082973" y="1325166"/>
                    <a:pt x="1109067" y="1325166"/>
                  </a:cubicBezTo>
                  <a:close/>
                  <a:moveTo>
                    <a:pt x="766167" y="1325166"/>
                  </a:moveTo>
                  <a:cubicBezTo>
                    <a:pt x="815777" y="1325166"/>
                    <a:pt x="840582" y="1361430"/>
                    <a:pt x="840582" y="1433959"/>
                  </a:cubicBezTo>
                  <a:cubicBezTo>
                    <a:pt x="840582" y="1470075"/>
                    <a:pt x="833810" y="1497757"/>
                    <a:pt x="820267" y="1517005"/>
                  </a:cubicBezTo>
                  <a:cubicBezTo>
                    <a:pt x="806723" y="1536254"/>
                    <a:pt x="787301" y="1545878"/>
                    <a:pt x="762000" y="1545878"/>
                  </a:cubicBezTo>
                  <a:cubicBezTo>
                    <a:pt x="711200" y="1545878"/>
                    <a:pt x="685800" y="1510209"/>
                    <a:pt x="685800" y="1438870"/>
                  </a:cubicBezTo>
                  <a:cubicBezTo>
                    <a:pt x="685800" y="1401862"/>
                    <a:pt x="692671" y="1373659"/>
                    <a:pt x="706413" y="1354262"/>
                  </a:cubicBezTo>
                  <a:cubicBezTo>
                    <a:pt x="720155" y="1334864"/>
                    <a:pt x="740073" y="1325166"/>
                    <a:pt x="766167" y="1325166"/>
                  </a:cubicBezTo>
                  <a:close/>
                  <a:moveTo>
                    <a:pt x="423268" y="1325166"/>
                  </a:moveTo>
                  <a:cubicBezTo>
                    <a:pt x="472877" y="1325166"/>
                    <a:pt x="497682" y="1361430"/>
                    <a:pt x="497682" y="1433959"/>
                  </a:cubicBezTo>
                  <a:cubicBezTo>
                    <a:pt x="497682" y="1470075"/>
                    <a:pt x="490910" y="1497757"/>
                    <a:pt x="477367" y="1517005"/>
                  </a:cubicBezTo>
                  <a:cubicBezTo>
                    <a:pt x="463823" y="1536254"/>
                    <a:pt x="444401" y="1545878"/>
                    <a:pt x="419100" y="1545878"/>
                  </a:cubicBezTo>
                  <a:cubicBezTo>
                    <a:pt x="368300" y="1545878"/>
                    <a:pt x="342900" y="1510209"/>
                    <a:pt x="342900" y="1438870"/>
                  </a:cubicBezTo>
                  <a:cubicBezTo>
                    <a:pt x="342900" y="1401862"/>
                    <a:pt x="349771" y="1373659"/>
                    <a:pt x="363513" y="1354262"/>
                  </a:cubicBezTo>
                  <a:cubicBezTo>
                    <a:pt x="377255" y="1334864"/>
                    <a:pt x="397173" y="1325166"/>
                    <a:pt x="423268" y="1325166"/>
                  </a:cubicBezTo>
                  <a:close/>
                  <a:moveTo>
                    <a:pt x="80368" y="1325166"/>
                  </a:moveTo>
                  <a:cubicBezTo>
                    <a:pt x="129977" y="1325166"/>
                    <a:pt x="154782" y="1361430"/>
                    <a:pt x="154782" y="1433959"/>
                  </a:cubicBezTo>
                  <a:cubicBezTo>
                    <a:pt x="154782" y="1470075"/>
                    <a:pt x="148010" y="1497757"/>
                    <a:pt x="134467" y="1517005"/>
                  </a:cubicBezTo>
                  <a:cubicBezTo>
                    <a:pt x="120923" y="1536254"/>
                    <a:pt x="101501" y="1545878"/>
                    <a:pt x="76200" y="1545878"/>
                  </a:cubicBezTo>
                  <a:lnTo>
                    <a:pt x="68502" y="1544334"/>
                  </a:lnTo>
                  <a:lnTo>
                    <a:pt x="35828" y="1476508"/>
                  </a:lnTo>
                  <a:lnTo>
                    <a:pt x="4930" y="1392087"/>
                  </a:lnTo>
                  <a:lnTo>
                    <a:pt x="5153" y="1389962"/>
                  </a:lnTo>
                  <a:cubicBezTo>
                    <a:pt x="8589" y="1375860"/>
                    <a:pt x="13742" y="1363960"/>
                    <a:pt x="20613" y="1354262"/>
                  </a:cubicBezTo>
                  <a:cubicBezTo>
                    <a:pt x="34355" y="1334864"/>
                    <a:pt x="54273" y="1325166"/>
                    <a:pt x="80368" y="1325166"/>
                  </a:cubicBezTo>
                  <a:close/>
                  <a:moveTo>
                    <a:pt x="1971080" y="1323975"/>
                  </a:moveTo>
                  <a:lnTo>
                    <a:pt x="1999506" y="1323975"/>
                  </a:lnTo>
                  <a:lnTo>
                    <a:pt x="1999506" y="1542157"/>
                  </a:lnTo>
                  <a:lnTo>
                    <a:pt x="1952625" y="1542157"/>
                  </a:lnTo>
                  <a:lnTo>
                    <a:pt x="1952625" y="1376958"/>
                  </a:lnTo>
                  <a:cubicBezTo>
                    <a:pt x="1950046" y="1379240"/>
                    <a:pt x="1946995" y="1381398"/>
                    <a:pt x="1943472" y="1383432"/>
                  </a:cubicBezTo>
                  <a:cubicBezTo>
                    <a:pt x="1939950" y="1385466"/>
                    <a:pt x="1936205" y="1387302"/>
                    <a:pt x="1932236" y="1388939"/>
                  </a:cubicBezTo>
                  <a:cubicBezTo>
                    <a:pt x="1928267" y="1390576"/>
                    <a:pt x="1924150" y="1391965"/>
                    <a:pt x="1919883" y="1393106"/>
                  </a:cubicBezTo>
                  <a:cubicBezTo>
                    <a:pt x="1915617" y="1394247"/>
                    <a:pt x="1911400" y="1395065"/>
                    <a:pt x="1907233" y="1395561"/>
                  </a:cubicBezTo>
                  <a:lnTo>
                    <a:pt x="1907233" y="1355973"/>
                  </a:lnTo>
                  <a:cubicBezTo>
                    <a:pt x="1919437" y="1352401"/>
                    <a:pt x="1930946" y="1347837"/>
                    <a:pt x="1941761" y="1342281"/>
                  </a:cubicBezTo>
                  <a:cubicBezTo>
                    <a:pt x="1952576" y="1336725"/>
                    <a:pt x="1962349" y="1330623"/>
                    <a:pt x="1971080" y="1323975"/>
                  </a:cubicBezTo>
                  <a:close/>
                  <a:moveTo>
                    <a:pt x="1628180" y="1323975"/>
                  </a:moveTo>
                  <a:lnTo>
                    <a:pt x="1656606" y="1323975"/>
                  </a:lnTo>
                  <a:lnTo>
                    <a:pt x="1656606" y="1542157"/>
                  </a:lnTo>
                  <a:lnTo>
                    <a:pt x="1609725" y="1542157"/>
                  </a:lnTo>
                  <a:lnTo>
                    <a:pt x="1609725" y="1376958"/>
                  </a:lnTo>
                  <a:cubicBezTo>
                    <a:pt x="1607146" y="1379240"/>
                    <a:pt x="1604095" y="1381398"/>
                    <a:pt x="1600572" y="1383432"/>
                  </a:cubicBezTo>
                  <a:cubicBezTo>
                    <a:pt x="1597050" y="1385466"/>
                    <a:pt x="1593305" y="1387302"/>
                    <a:pt x="1589336" y="1388939"/>
                  </a:cubicBezTo>
                  <a:cubicBezTo>
                    <a:pt x="1585367" y="1390576"/>
                    <a:pt x="1581250" y="1391965"/>
                    <a:pt x="1576983" y="1393106"/>
                  </a:cubicBezTo>
                  <a:cubicBezTo>
                    <a:pt x="1572717" y="1394247"/>
                    <a:pt x="1568500" y="1395065"/>
                    <a:pt x="1564333" y="1395561"/>
                  </a:cubicBezTo>
                  <a:lnTo>
                    <a:pt x="1564333" y="1355973"/>
                  </a:lnTo>
                  <a:cubicBezTo>
                    <a:pt x="1576537" y="1352401"/>
                    <a:pt x="1588046" y="1347837"/>
                    <a:pt x="1598861" y="1342281"/>
                  </a:cubicBezTo>
                  <a:cubicBezTo>
                    <a:pt x="1609676" y="1336725"/>
                    <a:pt x="1619449" y="1330623"/>
                    <a:pt x="1628180" y="1323975"/>
                  </a:cubicBezTo>
                  <a:close/>
                  <a:moveTo>
                    <a:pt x="1285280" y="1323975"/>
                  </a:moveTo>
                  <a:lnTo>
                    <a:pt x="1313706" y="1323975"/>
                  </a:lnTo>
                  <a:lnTo>
                    <a:pt x="1313706" y="1542157"/>
                  </a:lnTo>
                  <a:lnTo>
                    <a:pt x="1266825" y="1542157"/>
                  </a:lnTo>
                  <a:lnTo>
                    <a:pt x="1266825" y="1376958"/>
                  </a:lnTo>
                  <a:cubicBezTo>
                    <a:pt x="1264246" y="1379240"/>
                    <a:pt x="1261195" y="1381398"/>
                    <a:pt x="1257672" y="1383432"/>
                  </a:cubicBezTo>
                  <a:cubicBezTo>
                    <a:pt x="1254150" y="1385466"/>
                    <a:pt x="1250405" y="1387302"/>
                    <a:pt x="1246436" y="1388939"/>
                  </a:cubicBezTo>
                  <a:cubicBezTo>
                    <a:pt x="1242467" y="1390576"/>
                    <a:pt x="1238350" y="1391965"/>
                    <a:pt x="1234083" y="1393106"/>
                  </a:cubicBezTo>
                  <a:cubicBezTo>
                    <a:pt x="1229817" y="1394247"/>
                    <a:pt x="1225600" y="1395065"/>
                    <a:pt x="1221433" y="1395561"/>
                  </a:cubicBezTo>
                  <a:lnTo>
                    <a:pt x="1221433" y="1355973"/>
                  </a:lnTo>
                  <a:cubicBezTo>
                    <a:pt x="1233637" y="1352401"/>
                    <a:pt x="1245146" y="1347837"/>
                    <a:pt x="1255961" y="1342281"/>
                  </a:cubicBezTo>
                  <a:cubicBezTo>
                    <a:pt x="1266776" y="1336725"/>
                    <a:pt x="1276549" y="1330623"/>
                    <a:pt x="1285280" y="1323975"/>
                  </a:cubicBezTo>
                  <a:close/>
                  <a:moveTo>
                    <a:pt x="942380" y="1323975"/>
                  </a:moveTo>
                  <a:lnTo>
                    <a:pt x="970806" y="1323975"/>
                  </a:lnTo>
                  <a:lnTo>
                    <a:pt x="970806" y="1542157"/>
                  </a:lnTo>
                  <a:lnTo>
                    <a:pt x="923925" y="1542157"/>
                  </a:lnTo>
                  <a:lnTo>
                    <a:pt x="923925" y="1376958"/>
                  </a:lnTo>
                  <a:cubicBezTo>
                    <a:pt x="921346" y="1379240"/>
                    <a:pt x="918295" y="1381398"/>
                    <a:pt x="914772" y="1383432"/>
                  </a:cubicBezTo>
                  <a:cubicBezTo>
                    <a:pt x="911250" y="1385466"/>
                    <a:pt x="907505" y="1387302"/>
                    <a:pt x="903536" y="1388939"/>
                  </a:cubicBezTo>
                  <a:cubicBezTo>
                    <a:pt x="899567" y="1390576"/>
                    <a:pt x="895450" y="1391965"/>
                    <a:pt x="891183" y="1393106"/>
                  </a:cubicBezTo>
                  <a:cubicBezTo>
                    <a:pt x="886917" y="1394247"/>
                    <a:pt x="882700" y="1395065"/>
                    <a:pt x="878533" y="1395561"/>
                  </a:cubicBezTo>
                  <a:lnTo>
                    <a:pt x="878533" y="1355973"/>
                  </a:lnTo>
                  <a:cubicBezTo>
                    <a:pt x="890737" y="1352401"/>
                    <a:pt x="902246" y="1347837"/>
                    <a:pt x="913061" y="1342281"/>
                  </a:cubicBezTo>
                  <a:cubicBezTo>
                    <a:pt x="923876" y="1336725"/>
                    <a:pt x="933649" y="1330623"/>
                    <a:pt x="942380" y="1323975"/>
                  </a:cubicBezTo>
                  <a:close/>
                  <a:moveTo>
                    <a:pt x="599480" y="1323975"/>
                  </a:moveTo>
                  <a:lnTo>
                    <a:pt x="627906" y="1323975"/>
                  </a:lnTo>
                  <a:lnTo>
                    <a:pt x="627906" y="1542157"/>
                  </a:lnTo>
                  <a:lnTo>
                    <a:pt x="581025" y="1542157"/>
                  </a:lnTo>
                  <a:lnTo>
                    <a:pt x="581025" y="1376958"/>
                  </a:lnTo>
                  <a:cubicBezTo>
                    <a:pt x="578446" y="1379240"/>
                    <a:pt x="575395" y="1381398"/>
                    <a:pt x="571872" y="1383432"/>
                  </a:cubicBezTo>
                  <a:cubicBezTo>
                    <a:pt x="568350" y="1385466"/>
                    <a:pt x="564605" y="1387302"/>
                    <a:pt x="560636" y="1388939"/>
                  </a:cubicBezTo>
                  <a:cubicBezTo>
                    <a:pt x="556667" y="1390576"/>
                    <a:pt x="552549" y="1391965"/>
                    <a:pt x="548283" y="1393106"/>
                  </a:cubicBezTo>
                  <a:cubicBezTo>
                    <a:pt x="544017" y="1394247"/>
                    <a:pt x="539800" y="1395065"/>
                    <a:pt x="535633" y="1395561"/>
                  </a:cubicBezTo>
                  <a:lnTo>
                    <a:pt x="535633" y="1355973"/>
                  </a:lnTo>
                  <a:cubicBezTo>
                    <a:pt x="547837" y="1352401"/>
                    <a:pt x="559346" y="1347837"/>
                    <a:pt x="570161" y="1342281"/>
                  </a:cubicBezTo>
                  <a:cubicBezTo>
                    <a:pt x="580976" y="1336725"/>
                    <a:pt x="590749" y="1330623"/>
                    <a:pt x="599480" y="1323975"/>
                  </a:cubicBezTo>
                  <a:close/>
                  <a:moveTo>
                    <a:pt x="256580" y="1323975"/>
                  </a:moveTo>
                  <a:lnTo>
                    <a:pt x="285006" y="1323975"/>
                  </a:lnTo>
                  <a:lnTo>
                    <a:pt x="285006" y="1542157"/>
                  </a:lnTo>
                  <a:lnTo>
                    <a:pt x="238125" y="1542157"/>
                  </a:lnTo>
                  <a:lnTo>
                    <a:pt x="238125" y="1376958"/>
                  </a:lnTo>
                  <a:cubicBezTo>
                    <a:pt x="235546" y="1379240"/>
                    <a:pt x="232495" y="1381398"/>
                    <a:pt x="228972" y="1383432"/>
                  </a:cubicBezTo>
                  <a:cubicBezTo>
                    <a:pt x="225450" y="1385466"/>
                    <a:pt x="221705" y="1387302"/>
                    <a:pt x="217736" y="1388939"/>
                  </a:cubicBezTo>
                  <a:cubicBezTo>
                    <a:pt x="213767" y="1390576"/>
                    <a:pt x="209650" y="1391965"/>
                    <a:pt x="205383" y="1393106"/>
                  </a:cubicBezTo>
                  <a:cubicBezTo>
                    <a:pt x="201117" y="1394247"/>
                    <a:pt x="196900" y="1395065"/>
                    <a:pt x="192733" y="1395561"/>
                  </a:cubicBezTo>
                  <a:lnTo>
                    <a:pt x="192733" y="1355973"/>
                  </a:lnTo>
                  <a:cubicBezTo>
                    <a:pt x="204937" y="1352401"/>
                    <a:pt x="216446" y="1347837"/>
                    <a:pt x="227261" y="1342281"/>
                  </a:cubicBezTo>
                  <a:cubicBezTo>
                    <a:pt x="238076" y="1336725"/>
                    <a:pt x="247849" y="1330623"/>
                    <a:pt x="256580" y="1323975"/>
                  </a:cubicBezTo>
                  <a:close/>
                  <a:moveTo>
                    <a:pt x="1792784" y="1027658"/>
                  </a:moveTo>
                  <a:cubicBezTo>
                    <a:pt x="1772444" y="1027658"/>
                    <a:pt x="1762274" y="1053207"/>
                    <a:pt x="1762274" y="1104305"/>
                  </a:cubicBezTo>
                  <a:cubicBezTo>
                    <a:pt x="1762274" y="1152426"/>
                    <a:pt x="1772246" y="1176486"/>
                    <a:pt x="1792189" y="1176486"/>
                  </a:cubicBezTo>
                  <a:cubicBezTo>
                    <a:pt x="1811635" y="1176486"/>
                    <a:pt x="1821359" y="1151682"/>
                    <a:pt x="1821359" y="1102072"/>
                  </a:cubicBezTo>
                  <a:cubicBezTo>
                    <a:pt x="1821359" y="1052463"/>
                    <a:pt x="1811834" y="1027658"/>
                    <a:pt x="1792784" y="1027658"/>
                  </a:cubicBezTo>
                  <a:close/>
                  <a:moveTo>
                    <a:pt x="1449884" y="1027658"/>
                  </a:moveTo>
                  <a:cubicBezTo>
                    <a:pt x="1429544" y="1027658"/>
                    <a:pt x="1419374" y="1053207"/>
                    <a:pt x="1419374" y="1104305"/>
                  </a:cubicBezTo>
                  <a:cubicBezTo>
                    <a:pt x="1419374" y="1152426"/>
                    <a:pt x="1429346" y="1176486"/>
                    <a:pt x="1449289" y="1176486"/>
                  </a:cubicBezTo>
                  <a:cubicBezTo>
                    <a:pt x="1468736" y="1176486"/>
                    <a:pt x="1478459" y="1151682"/>
                    <a:pt x="1478459" y="1102072"/>
                  </a:cubicBezTo>
                  <a:cubicBezTo>
                    <a:pt x="1478459" y="1052463"/>
                    <a:pt x="1468934" y="1027658"/>
                    <a:pt x="1449884" y="1027658"/>
                  </a:cubicBezTo>
                  <a:close/>
                  <a:moveTo>
                    <a:pt x="1106984" y="1027658"/>
                  </a:moveTo>
                  <a:cubicBezTo>
                    <a:pt x="1086644" y="1027658"/>
                    <a:pt x="1076474" y="1053207"/>
                    <a:pt x="1076474" y="1104305"/>
                  </a:cubicBezTo>
                  <a:cubicBezTo>
                    <a:pt x="1076474" y="1152426"/>
                    <a:pt x="1086446" y="1176486"/>
                    <a:pt x="1106389" y="1176486"/>
                  </a:cubicBezTo>
                  <a:cubicBezTo>
                    <a:pt x="1125836" y="1176486"/>
                    <a:pt x="1135559" y="1151682"/>
                    <a:pt x="1135559" y="1102072"/>
                  </a:cubicBezTo>
                  <a:cubicBezTo>
                    <a:pt x="1135559" y="1052463"/>
                    <a:pt x="1126034" y="1027658"/>
                    <a:pt x="1106984" y="1027658"/>
                  </a:cubicBezTo>
                  <a:close/>
                  <a:moveTo>
                    <a:pt x="764084" y="1027658"/>
                  </a:moveTo>
                  <a:cubicBezTo>
                    <a:pt x="743744" y="1027658"/>
                    <a:pt x="733574" y="1053207"/>
                    <a:pt x="733574" y="1104305"/>
                  </a:cubicBezTo>
                  <a:cubicBezTo>
                    <a:pt x="733574" y="1152426"/>
                    <a:pt x="743546" y="1176486"/>
                    <a:pt x="763489" y="1176486"/>
                  </a:cubicBezTo>
                  <a:cubicBezTo>
                    <a:pt x="782936" y="1176486"/>
                    <a:pt x="792659" y="1151682"/>
                    <a:pt x="792659" y="1102072"/>
                  </a:cubicBezTo>
                  <a:cubicBezTo>
                    <a:pt x="792659" y="1052463"/>
                    <a:pt x="783134" y="1027658"/>
                    <a:pt x="764084" y="1027658"/>
                  </a:cubicBezTo>
                  <a:close/>
                  <a:moveTo>
                    <a:pt x="421184" y="1027658"/>
                  </a:moveTo>
                  <a:cubicBezTo>
                    <a:pt x="400844" y="1027658"/>
                    <a:pt x="390674" y="1053207"/>
                    <a:pt x="390674" y="1104305"/>
                  </a:cubicBezTo>
                  <a:cubicBezTo>
                    <a:pt x="390674" y="1152426"/>
                    <a:pt x="400646" y="1176486"/>
                    <a:pt x="420589" y="1176486"/>
                  </a:cubicBezTo>
                  <a:cubicBezTo>
                    <a:pt x="440035" y="1176486"/>
                    <a:pt x="449759" y="1151682"/>
                    <a:pt x="449759" y="1102072"/>
                  </a:cubicBezTo>
                  <a:cubicBezTo>
                    <a:pt x="449759" y="1052463"/>
                    <a:pt x="440234" y="1027658"/>
                    <a:pt x="421184" y="1027658"/>
                  </a:cubicBezTo>
                  <a:close/>
                  <a:moveTo>
                    <a:pt x="78284" y="1027658"/>
                  </a:moveTo>
                  <a:cubicBezTo>
                    <a:pt x="57944" y="1027658"/>
                    <a:pt x="47774" y="1053207"/>
                    <a:pt x="47774" y="1104305"/>
                  </a:cubicBezTo>
                  <a:cubicBezTo>
                    <a:pt x="47774" y="1152426"/>
                    <a:pt x="57746" y="1176486"/>
                    <a:pt x="77689" y="1176486"/>
                  </a:cubicBezTo>
                  <a:cubicBezTo>
                    <a:pt x="97135" y="1176486"/>
                    <a:pt x="106859" y="1151682"/>
                    <a:pt x="106859" y="1102072"/>
                  </a:cubicBezTo>
                  <a:cubicBezTo>
                    <a:pt x="106859" y="1052463"/>
                    <a:pt x="97334" y="1027658"/>
                    <a:pt x="78284" y="1027658"/>
                  </a:cubicBezTo>
                  <a:close/>
                  <a:moveTo>
                    <a:pt x="2119055" y="995735"/>
                  </a:moveTo>
                  <a:lnTo>
                    <a:pt x="2121009" y="1034448"/>
                  </a:lnTo>
                  <a:lnTo>
                    <a:pt x="2112802" y="1046820"/>
                  </a:lnTo>
                  <a:cubicBezTo>
                    <a:pt x="2107717" y="1059594"/>
                    <a:pt x="2105174" y="1078756"/>
                    <a:pt x="2105174" y="1104305"/>
                  </a:cubicBezTo>
                  <a:cubicBezTo>
                    <a:pt x="2105174" y="1128365"/>
                    <a:pt x="2107667" y="1146411"/>
                    <a:pt x="2112653" y="1158441"/>
                  </a:cubicBezTo>
                  <a:lnTo>
                    <a:pt x="2116435" y="1163917"/>
                  </a:lnTo>
                  <a:lnTo>
                    <a:pt x="2116386" y="1164899"/>
                  </a:lnTo>
                  <a:lnTo>
                    <a:pt x="2109848" y="1207738"/>
                  </a:lnTo>
                  <a:lnTo>
                    <a:pt x="2100263" y="1205815"/>
                  </a:lnTo>
                  <a:cubicBezTo>
                    <a:pt x="2071688" y="1192439"/>
                    <a:pt x="2057400" y="1158999"/>
                    <a:pt x="2057400" y="1105495"/>
                  </a:cubicBezTo>
                  <a:cubicBezTo>
                    <a:pt x="2057400" y="1068487"/>
                    <a:pt x="2064271" y="1040284"/>
                    <a:pt x="2078013" y="1020887"/>
                  </a:cubicBezTo>
                  <a:cubicBezTo>
                    <a:pt x="2084884" y="1011188"/>
                    <a:pt x="2093299" y="1003914"/>
                    <a:pt x="2103258" y="999065"/>
                  </a:cubicBezTo>
                  <a:close/>
                  <a:moveTo>
                    <a:pt x="1794867" y="991791"/>
                  </a:moveTo>
                  <a:cubicBezTo>
                    <a:pt x="1844477" y="991791"/>
                    <a:pt x="1869281" y="1028055"/>
                    <a:pt x="1869281" y="1100584"/>
                  </a:cubicBezTo>
                  <a:cubicBezTo>
                    <a:pt x="1869281" y="1136700"/>
                    <a:pt x="1862510" y="1164382"/>
                    <a:pt x="1848966" y="1183630"/>
                  </a:cubicBezTo>
                  <a:cubicBezTo>
                    <a:pt x="1835423" y="1202879"/>
                    <a:pt x="1816001" y="1212503"/>
                    <a:pt x="1790700" y="1212503"/>
                  </a:cubicBezTo>
                  <a:cubicBezTo>
                    <a:pt x="1739900" y="1212503"/>
                    <a:pt x="1714500" y="1176834"/>
                    <a:pt x="1714500" y="1105495"/>
                  </a:cubicBezTo>
                  <a:cubicBezTo>
                    <a:pt x="1714500" y="1068487"/>
                    <a:pt x="1721371" y="1040284"/>
                    <a:pt x="1735113" y="1020887"/>
                  </a:cubicBezTo>
                  <a:cubicBezTo>
                    <a:pt x="1748855" y="1001489"/>
                    <a:pt x="1768773" y="991791"/>
                    <a:pt x="1794867" y="991791"/>
                  </a:cubicBezTo>
                  <a:close/>
                  <a:moveTo>
                    <a:pt x="1451967" y="991791"/>
                  </a:moveTo>
                  <a:cubicBezTo>
                    <a:pt x="1501577" y="991791"/>
                    <a:pt x="1526382" y="1028055"/>
                    <a:pt x="1526382" y="1100584"/>
                  </a:cubicBezTo>
                  <a:cubicBezTo>
                    <a:pt x="1526382" y="1136700"/>
                    <a:pt x="1519610" y="1164382"/>
                    <a:pt x="1506067" y="1183630"/>
                  </a:cubicBezTo>
                  <a:cubicBezTo>
                    <a:pt x="1492523" y="1202879"/>
                    <a:pt x="1473101" y="1212503"/>
                    <a:pt x="1447800" y="1212503"/>
                  </a:cubicBezTo>
                  <a:cubicBezTo>
                    <a:pt x="1397000" y="1212503"/>
                    <a:pt x="1371600" y="1176834"/>
                    <a:pt x="1371600" y="1105495"/>
                  </a:cubicBezTo>
                  <a:cubicBezTo>
                    <a:pt x="1371600" y="1068487"/>
                    <a:pt x="1378471" y="1040284"/>
                    <a:pt x="1392213" y="1020887"/>
                  </a:cubicBezTo>
                  <a:cubicBezTo>
                    <a:pt x="1405955" y="1001489"/>
                    <a:pt x="1425873" y="991791"/>
                    <a:pt x="1451967" y="991791"/>
                  </a:cubicBezTo>
                  <a:close/>
                  <a:moveTo>
                    <a:pt x="1109067" y="991791"/>
                  </a:moveTo>
                  <a:cubicBezTo>
                    <a:pt x="1158677" y="991791"/>
                    <a:pt x="1183482" y="1028055"/>
                    <a:pt x="1183482" y="1100584"/>
                  </a:cubicBezTo>
                  <a:cubicBezTo>
                    <a:pt x="1183482" y="1136700"/>
                    <a:pt x="1176710" y="1164382"/>
                    <a:pt x="1163167" y="1183630"/>
                  </a:cubicBezTo>
                  <a:cubicBezTo>
                    <a:pt x="1149623" y="1202879"/>
                    <a:pt x="1130201" y="1212503"/>
                    <a:pt x="1104900" y="1212503"/>
                  </a:cubicBezTo>
                  <a:cubicBezTo>
                    <a:pt x="1054100" y="1212503"/>
                    <a:pt x="1028700" y="1176834"/>
                    <a:pt x="1028700" y="1105495"/>
                  </a:cubicBezTo>
                  <a:cubicBezTo>
                    <a:pt x="1028700" y="1068487"/>
                    <a:pt x="1035571" y="1040284"/>
                    <a:pt x="1049313" y="1020887"/>
                  </a:cubicBezTo>
                  <a:cubicBezTo>
                    <a:pt x="1063055" y="1001489"/>
                    <a:pt x="1082973" y="991791"/>
                    <a:pt x="1109067" y="991791"/>
                  </a:cubicBezTo>
                  <a:close/>
                  <a:moveTo>
                    <a:pt x="766167" y="991791"/>
                  </a:moveTo>
                  <a:cubicBezTo>
                    <a:pt x="815777" y="991791"/>
                    <a:pt x="840582" y="1028055"/>
                    <a:pt x="840582" y="1100584"/>
                  </a:cubicBezTo>
                  <a:cubicBezTo>
                    <a:pt x="840582" y="1136700"/>
                    <a:pt x="833810" y="1164382"/>
                    <a:pt x="820267" y="1183630"/>
                  </a:cubicBezTo>
                  <a:cubicBezTo>
                    <a:pt x="806723" y="1202879"/>
                    <a:pt x="787301" y="1212503"/>
                    <a:pt x="762000" y="1212503"/>
                  </a:cubicBezTo>
                  <a:cubicBezTo>
                    <a:pt x="711200" y="1212503"/>
                    <a:pt x="685800" y="1176834"/>
                    <a:pt x="685800" y="1105495"/>
                  </a:cubicBezTo>
                  <a:cubicBezTo>
                    <a:pt x="685800" y="1068487"/>
                    <a:pt x="692671" y="1040284"/>
                    <a:pt x="706413" y="1020887"/>
                  </a:cubicBezTo>
                  <a:cubicBezTo>
                    <a:pt x="720155" y="1001489"/>
                    <a:pt x="740073" y="991791"/>
                    <a:pt x="766167" y="991791"/>
                  </a:cubicBezTo>
                  <a:close/>
                  <a:moveTo>
                    <a:pt x="423268" y="991791"/>
                  </a:moveTo>
                  <a:cubicBezTo>
                    <a:pt x="472877" y="991791"/>
                    <a:pt x="497682" y="1028055"/>
                    <a:pt x="497682" y="1100584"/>
                  </a:cubicBezTo>
                  <a:cubicBezTo>
                    <a:pt x="497682" y="1136700"/>
                    <a:pt x="490910" y="1164382"/>
                    <a:pt x="477367" y="1183630"/>
                  </a:cubicBezTo>
                  <a:cubicBezTo>
                    <a:pt x="463823" y="1202879"/>
                    <a:pt x="444401" y="1212503"/>
                    <a:pt x="419100" y="1212503"/>
                  </a:cubicBezTo>
                  <a:cubicBezTo>
                    <a:pt x="368300" y="1212503"/>
                    <a:pt x="342900" y="1176834"/>
                    <a:pt x="342900" y="1105495"/>
                  </a:cubicBezTo>
                  <a:cubicBezTo>
                    <a:pt x="342900" y="1068487"/>
                    <a:pt x="349771" y="1040284"/>
                    <a:pt x="363513" y="1020887"/>
                  </a:cubicBezTo>
                  <a:cubicBezTo>
                    <a:pt x="377255" y="1001489"/>
                    <a:pt x="397173" y="991791"/>
                    <a:pt x="423268" y="991791"/>
                  </a:cubicBezTo>
                  <a:close/>
                  <a:moveTo>
                    <a:pt x="80368" y="991791"/>
                  </a:moveTo>
                  <a:cubicBezTo>
                    <a:pt x="129977" y="991791"/>
                    <a:pt x="154782" y="1028055"/>
                    <a:pt x="154782" y="1100584"/>
                  </a:cubicBezTo>
                  <a:cubicBezTo>
                    <a:pt x="154782" y="1136700"/>
                    <a:pt x="148010" y="1164382"/>
                    <a:pt x="134467" y="1183630"/>
                  </a:cubicBezTo>
                  <a:cubicBezTo>
                    <a:pt x="120923" y="1202879"/>
                    <a:pt x="101501" y="1212503"/>
                    <a:pt x="76200" y="1212503"/>
                  </a:cubicBezTo>
                  <a:cubicBezTo>
                    <a:pt x="25400" y="1212503"/>
                    <a:pt x="0" y="1176834"/>
                    <a:pt x="0" y="1105495"/>
                  </a:cubicBezTo>
                  <a:cubicBezTo>
                    <a:pt x="0" y="1068487"/>
                    <a:pt x="6871" y="1040284"/>
                    <a:pt x="20613" y="1020887"/>
                  </a:cubicBezTo>
                  <a:cubicBezTo>
                    <a:pt x="34355" y="1001489"/>
                    <a:pt x="54273" y="991791"/>
                    <a:pt x="80368" y="991791"/>
                  </a:cubicBezTo>
                  <a:close/>
                  <a:moveTo>
                    <a:pt x="1971080" y="990600"/>
                  </a:moveTo>
                  <a:lnTo>
                    <a:pt x="1999506" y="990600"/>
                  </a:lnTo>
                  <a:lnTo>
                    <a:pt x="1999506" y="1208782"/>
                  </a:lnTo>
                  <a:lnTo>
                    <a:pt x="1952625" y="1208782"/>
                  </a:lnTo>
                  <a:lnTo>
                    <a:pt x="1952625" y="1043583"/>
                  </a:lnTo>
                  <a:cubicBezTo>
                    <a:pt x="1950046" y="1045865"/>
                    <a:pt x="1946995" y="1048023"/>
                    <a:pt x="1943472" y="1050057"/>
                  </a:cubicBezTo>
                  <a:cubicBezTo>
                    <a:pt x="1939950" y="1052091"/>
                    <a:pt x="1936205" y="1053927"/>
                    <a:pt x="1932236" y="1055564"/>
                  </a:cubicBezTo>
                  <a:cubicBezTo>
                    <a:pt x="1928267" y="1057201"/>
                    <a:pt x="1924150" y="1058590"/>
                    <a:pt x="1919883" y="1059731"/>
                  </a:cubicBezTo>
                  <a:cubicBezTo>
                    <a:pt x="1915617" y="1060872"/>
                    <a:pt x="1911400" y="1061690"/>
                    <a:pt x="1907233" y="1062186"/>
                  </a:cubicBezTo>
                  <a:lnTo>
                    <a:pt x="1907233" y="1022598"/>
                  </a:lnTo>
                  <a:cubicBezTo>
                    <a:pt x="1919437" y="1019026"/>
                    <a:pt x="1930946" y="1014462"/>
                    <a:pt x="1941761" y="1008906"/>
                  </a:cubicBezTo>
                  <a:cubicBezTo>
                    <a:pt x="1952576" y="1003350"/>
                    <a:pt x="1962349" y="997248"/>
                    <a:pt x="1971080" y="990600"/>
                  </a:cubicBezTo>
                  <a:close/>
                  <a:moveTo>
                    <a:pt x="1628180" y="990600"/>
                  </a:moveTo>
                  <a:lnTo>
                    <a:pt x="1656606" y="990600"/>
                  </a:lnTo>
                  <a:lnTo>
                    <a:pt x="1656606" y="1208782"/>
                  </a:lnTo>
                  <a:lnTo>
                    <a:pt x="1609725" y="1208782"/>
                  </a:lnTo>
                  <a:lnTo>
                    <a:pt x="1609725" y="1043583"/>
                  </a:lnTo>
                  <a:cubicBezTo>
                    <a:pt x="1607146" y="1045865"/>
                    <a:pt x="1604095" y="1048023"/>
                    <a:pt x="1600572" y="1050057"/>
                  </a:cubicBezTo>
                  <a:cubicBezTo>
                    <a:pt x="1597050" y="1052091"/>
                    <a:pt x="1593305" y="1053927"/>
                    <a:pt x="1589336" y="1055564"/>
                  </a:cubicBezTo>
                  <a:cubicBezTo>
                    <a:pt x="1585367" y="1057201"/>
                    <a:pt x="1581250" y="1058590"/>
                    <a:pt x="1576983" y="1059731"/>
                  </a:cubicBezTo>
                  <a:cubicBezTo>
                    <a:pt x="1572717" y="1060872"/>
                    <a:pt x="1568500" y="1061690"/>
                    <a:pt x="1564333" y="1062186"/>
                  </a:cubicBezTo>
                  <a:lnTo>
                    <a:pt x="1564333" y="1022598"/>
                  </a:lnTo>
                  <a:cubicBezTo>
                    <a:pt x="1576537" y="1019026"/>
                    <a:pt x="1588046" y="1014462"/>
                    <a:pt x="1598861" y="1008906"/>
                  </a:cubicBezTo>
                  <a:cubicBezTo>
                    <a:pt x="1609676" y="1003350"/>
                    <a:pt x="1619449" y="997248"/>
                    <a:pt x="1628180" y="990600"/>
                  </a:cubicBezTo>
                  <a:close/>
                  <a:moveTo>
                    <a:pt x="1285280" y="990600"/>
                  </a:moveTo>
                  <a:lnTo>
                    <a:pt x="1313706" y="990600"/>
                  </a:lnTo>
                  <a:lnTo>
                    <a:pt x="1313706" y="1208782"/>
                  </a:lnTo>
                  <a:lnTo>
                    <a:pt x="1266825" y="1208782"/>
                  </a:lnTo>
                  <a:lnTo>
                    <a:pt x="1266825" y="1043583"/>
                  </a:lnTo>
                  <a:cubicBezTo>
                    <a:pt x="1264246" y="1045865"/>
                    <a:pt x="1261195" y="1048023"/>
                    <a:pt x="1257672" y="1050057"/>
                  </a:cubicBezTo>
                  <a:cubicBezTo>
                    <a:pt x="1254150" y="1052091"/>
                    <a:pt x="1250405" y="1053927"/>
                    <a:pt x="1246436" y="1055564"/>
                  </a:cubicBezTo>
                  <a:cubicBezTo>
                    <a:pt x="1242467" y="1057201"/>
                    <a:pt x="1238350" y="1058590"/>
                    <a:pt x="1234083" y="1059731"/>
                  </a:cubicBezTo>
                  <a:cubicBezTo>
                    <a:pt x="1229817" y="1060872"/>
                    <a:pt x="1225600" y="1061690"/>
                    <a:pt x="1221433" y="1062186"/>
                  </a:cubicBezTo>
                  <a:lnTo>
                    <a:pt x="1221433" y="1022598"/>
                  </a:lnTo>
                  <a:cubicBezTo>
                    <a:pt x="1233637" y="1019026"/>
                    <a:pt x="1245146" y="1014462"/>
                    <a:pt x="1255961" y="1008906"/>
                  </a:cubicBezTo>
                  <a:cubicBezTo>
                    <a:pt x="1266776" y="1003350"/>
                    <a:pt x="1276549" y="997248"/>
                    <a:pt x="1285280" y="990600"/>
                  </a:cubicBezTo>
                  <a:close/>
                  <a:moveTo>
                    <a:pt x="942380" y="990600"/>
                  </a:moveTo>
                  <a:lnTo>
                    <a:pt x="970806" y="990600"/>
                  </a:lnTo>
                  <a:lnTo>
                    <a:pt x="970806" y="1208782"/>
                  </a:lnTo>
                  <a:lnTo>
                    <a:pt x="923925" y="1208782"/>
                  </a:lnTo>
                  <a:lnTo>
                    <a:pt x="923925" y="1043583"/>
                  </a:lnTo>
                  <a:cubicBezTo>
                    <a:pt x="921346" y="1045865"/>
                    <a:pt x="918295" y="1048023"/>
                    <a:pt x="914772" y="1050057"/>
                  </a:cubicBezTo>
                  <a:cubicBezTo>
                    <a:pt x="911250" y="1052091"/>
                    <a:pt x="907505" y="1053927"/>
                    <a:pt x="903536" y="1055564"/>
                  </a:cubicBezTo>
                  <a:cubicBezTo>
                    <a:pt x="899567" y="1057201"/>
                    <a:pt x="895450" y="1058590"/>
                    <a:pt x="891183" y="1059731"/>
                  </a:cubicBezTo>
                  <a:cubicBezTo>
                    <a:pt x="886917" y="1060872"/>
                    <a:pt x="882700" y="1061690"/>
                    <a:pt x="878533" y="1062186"/>
                  </a:cubicBezTo>
                  <a:lnTo>
                    <a:pt x="878533" y="1022598"/>
                  </a:lnTo>
                  <a:cubicBezTo>
                    <a:pt x="890737" y="1019026"/>
                    <a:pt x="902246" y="1014462"/>
                    <a:pt x="913061" y="1008906"/>
                  </a:cubicBezTo>
                  <a:cubicBezTo>
                    <a:pt x="923876" y="1003350"/>
                    <a:pt x="933649" y="997248"/>
                    <a:pt x="942380" y="990600"/>
                  </a:cubicBezTo>
                  <a:close/>
                  <a:moveTo>
                    <a:pt x="599480" y="990600"/>
                  </a:moveTo>
                  <a:lnTo>
                    <a:pt x="627906" y="990600"/>
                  </a:lnTo>
                  <a:lnTo>
                    <a:pt x="627906" y="1208782"/>
                  </a:lnTo>
                  <a:lnTo>
                    <a:pt x="581025" y="1208782"/>
                  </a:lnTo>
                  <a:lnTo>
                    <a:pt x="581025" y="1043583"/>
                  </a:lnTo>
                  <a:cubicBezTo>
                    <a:pt x="578446" y="1045865"/>
                    <a:pt x="575395" y="1048023"/>
                    <a:pt x="571872" y="1050057"/>
                  </a:cubicBezTo>
                  <a:cubicBezTo>
                    <a:pt x="568350" y="1052091"/>
                    <a:pt x="564605" y="1053927"/>
                    <a:pt x="560636" y="1055564"/>
                  </a:cubicBezTo>
                  <a:cubicBezTo>
                    <a:pt x="556667" y="1057201"/>
                    <a:pt x="552549" y="1058590"/>
                    <a:pt x="548283" y="1059731"/>
                  </a:cubicBezTo>
                  <a:cubicBezTo>
                    <a:pt x="544017" y="1060872"/>
                    <a:pt x="539800" y="1061690"/>
                    <a:pt x="535633" y="1062186"/>
                  </a:cubicBezTo>
                  <a:lnTo>
                    <a:pt x="535633" y="1022598"/>
                  </a:lnTo>
                  <a:cubicBezTo>
                    <a:pt x="547837" y="1019026"/>
                    <a:pt x="559346" y="1014462"/>
                    <a:pt x="570161" y="1008906"/>
                  </a:cubicBezTo>
                  <a:cubicBezTo>
                    <a:pt x="580976" y="1003350"/>
                    <a:pt x="590749" y="997248"/>
                    <a:pt x="599480" y="990600"/>
                  </a:cubicBezTo>
                  <a:close/>
                  <a:moveTo>
                    <a:pt x="256580" y="990600"/>
                  </a:moveTo>
                  <a:lnTo>
                    <a:pt x="285006" y="990600"/>
                  </a:lnTo>
                  <a:lnTo>
                    <a:pt x="285006" y="1208782"/>
                  </a:lnTo>
                  <a:lnTo>
                    <a:pt x="238125" y="1208782"/>
                  </a:lnTo>
                  <a:lnTo>
                    <a:pt x="238125" y="1043583"/>
                  </a:lnTo>
                  <a:cubicBezTo>
                    <a:pt x="235546" y="1045865"/>
                    <a:pt x="232495" y="1048023"/>
                    <a:pt x="228972" y="1050057"/>
                  </a:cubicBezTo>
                  <a:cubicBezTo>
                    <a:pt x="225450" y="1052091"/>
                    <a:pt x="221705" y="1053927"/>
                    <a:pt x="217736" y="1055564"/>
                  </a:cubicBezTo>
                  <a:cubicBezTo>
                    <a:pt x="213767" y="1057201"/>
                    <a:pt x="209650" y="1058590"/>
                    <a:pt x="205383" y="1059731"/>
                  </a:cubicBezTo>
                  <a:cubicBezTo>
                    <a:pt x="201117" y="1060872"/>
                    <a:pt x="196900" y="1061690"/>
                    <a:pt x="192733" y="1062186"/>
                  </a:cubicBezTo>
                  <a:lnTo>
                    <a:pt x="192733" y="1022598"/>
                  </a:lnTo>
                  <a:cubicBezTo>
                    <a:pt x="204937" y="1019026"/>
                    <a:pt x="216446" y="1014462"/>
                    <a:pt x="227261" y="1008906"/>
                  </a:cubicBezTo>
                  <a:cubicBezTo>
                    <a:pt x="238076" y="1003350"/>
                    <a:pt x="247849" y="997248"/>
                    <a:pt x="256580" y="990600"/>
                  </a:cubicBezTo>
                  <a:close/>
                  <a:moveTo>
                    <a:pt x="2066762" y="713492"/>
                  </a:moveTo>
                  <a:lnTo>
                    <a:pt x="2073178" y="731022"/>
                  </a:lnTo>
                  <a:cubicBezTo>
                    <a:pt x="2083753" y="765019"/>
                    <a:pt x="2092701" y="799734"/>
                    <a:pt x="2099933" y="835073"/>
                  </a:cubicBezTo>
                  <a:lnTo>
                    <a:pt x="2105805" y="873552"/>
                  </a:lnTo>
                  <a:lnTo>
                    <a:pt x="2100263" y="872440"/>
                  </a:lnTo>
                  <a:cubicBezTo>
                    <a:pt x="2071688" y="859064"/>
                    <a:pt x="2057400" y="825624"/>
                    <a:pt x="2057400" y="772120"/>
                  </a:cubicBezTo>
                  <a:cubicBezTo>
                    <a:pt x="2057400" y="753616"/>
                    <a:pt x="2059118" y="737313"/>
                    <a:pt x="2062553" y="723212"/>
                  </a:cubicBezTo>
                  <a:close/>
                  <a:moveTo>
                    <a:pt x="1792784" y="694283"/>
                  </a:moveTo>
                  <a:cubicBezTo>
                    <a:pt x="1772444" y="694283"/>
                    <a:pt x="1762274" y="719832"/>
                    <a:pt x="1762274" y="770930"/>
                  </a:cubicBezTo>
                  <a:cubicBezTo>
                    <a:pt x="1762274" y="819051"/>
                    <a:pt x="1772246" y="843111"/>
                    <a:pt x="1792189" y="843111"/>
                  </a:cubicBezTo>
                  <a:cubicBezTo>
                    <a:pt x="1811635" y="843111"/>
                    <a:pt x="1821359" y="818307"/>
                    <a:pt x="1821359" y="768697"/>
                  </a:cubicBezTo>
                  <a:cubicBezTo>
                    <a:pt x="1821359" y="719088"/>
                    <a:pt x="1811834" y="694283"/>
                    <a:pt x="1792784" y="694283"/>
                  </a:cubicBezTo>
                  <a:close/>
                  <a:moveTo>
                    <a:pt x="1449884" y="694283"/>
                  </a:moveTo>
                  <a:cubicBezTo>
                    <a:pt x="1429544" y="694283"/>
                    <a:pt x="1419374" y="719832"/>
                    <a:pt x="1419374" y="770930"/>
                  </a:cubicBezTo>
                  <a:cubicBezTo>
                    <a:pt x="1419374" y="819051"/>
                    <a:pt x="1429346" y="843111"/>
                    <a:pt x="1449289" y="843111"/>
                  </a:cubicBezTo>
                  <a:cubicBezTo>
                    <a:pt x="1468736" y="843111"/>
                    <a:pt x="1478459" y="818307"/>
                    <a:pt x="1478459" y="768697"/>
                  </a:cubicBezTo>
                  <a:cubicBezTo>
                    <a:pt x="1478459" y="719088"/>
                    <a:pt x="1468934" y="694283"/>
                    <a:pt x="1449884" y="694283"/>
                  </a:cubicBezTo>
                  <a:close/>
                  <a:moveTo>
                    <a:pt x="1106984" y="694283"/>
                  </a:moveTo>
                  <a:cubicBezTo>
                    <a:pt x="1086644" y="694283"/>
                    <a:pt x="1076474" y="719832"/>
                    <a:pt x="1076474" y="770930"/>
                  </a:cubicBezTo>
                  <a:cubicBezTo>
                    <a:pt x="1076474" y="819051"/>
                    <a:pt x="1086446" y="843111"/>
                    <a:pt x="1106389" y="843111"/>
                  </a:cubicBezTo>
                  <a:cubicBezTo>
                    <a:pt x="1125836" y="843111"/>
                    <a:pt x="1135559" y="818307"/>
                    <a:pt x="1135559" y="768697"/>
                  </a:cubicBezTo>
                  <a:cubicBezTo>
                    <a:pt x="1135559" y="719088"/>
                    <a:pt x="1126034" y="694283"/>
                    <a:pt x="1106984" y="694283"/>
                  </a:cubicBezTo>
                  <a:close/>
                  <a:moveTo>
                    <a:pt x="764084" y="694283"/>
                  </a:moveTo>
                  <a:cubicBezTo>
                    <a:pt x="743744" y="694283"/>
                    <a:pt x="733574" y="719832"/>
                    <a:pt x="733574" y="770930"/>
                  </a:cubicBezTo>
                  <a:cubicBezTo>
                    <a:pt x="733574" y="819051"/>
                    <a:pt x="743546" y="843111"/>
                    <a:pt x="763489" y="843111"/>
                  </a:cubicBezTo>
                  <a:cubicBezTo>
                    <a:pt x="782936" y="843111"/>
                    <a:pt x="792659" y="818307"/>
                    <a:pt x="792659" y="768697"/>
                  </a:cubicBezTo>
                  <a:cubicBezTo>
                    <a:pt x="792659" y="719088"/>
                    <a:pt x="783134" y="694283"/>
                    <a:pt x="764084" y="694283"/>
                  </a:cubicBezTo>
                  <a:close/>
                  <a:moveTo>
                    <a:pt x="421184" y="694283"/>
                  </a:moveTo>
                  <a:cubicBezTo>
                    <a:pt x="400844" y="694283"/>
                    <a:pt x="390674" y="719832"/>
                    <a:pt x="390674" y="770930"/>
                  </a:cubicBezTo>
                  <a:cubicBezTo>
                    <a:pt x="390674" y="819051"/>
                    <a:pt x="400646" y="843111"/>
                    <a:pt x="420589" y="843111"/>
                  </a:cubicBezTo>
                  <a:cubicBezTo>
                    <a:pt x="440035" y="843111"/>
                    <a:pt x="449759" y="818307"/>
                    <a:pt x="449759" y="768697"/>
                  </a:cubicBezTo>
                  <a:cubicBezTo>
                    <a:pt x="449759" y="719088"/>
                    <a:pt x="440234" y="694283"/>
                    <a:pt x="421184" y="694283"/>
                  </a:cubicBezTo>
                  <a:close/>
                  <a:moveTo>
                    <a:pt x="78284" y="694283"/>
                  </a:moveTo>
                  <a:cubicBezTo>
                    <a:pt x="57944" y="694283"/>
                    <a:pt x="47774" y="719832"/>
                    <a:pt x="47774" y="770930"/>
                  </a:cubicBezTo>
                  <a:cubicBezTo>
                    <a:pt x="47774" y="819051"/>
                    <a:pt x="57746" y="843111"/>
                    <a:pt x="77689" y="843111"/>
                  </a:cubicBezTo>
                  <a:cubicBezTo>
                    <a:pt x="97135" y="843111"/>
                    <a:pt x="106859" y="818307"/>
                    <a:pt x="106859" y="768697"/>
                  </a:cubicBezTo>
                  <a:cubicBezTo>
                    <a:pt x="106859" y="719088"/>
                    <a:pt x="97334" y="694283"/>
                    <a:pt x="78284" y="694283"/>
                  </a:cubicBezTo>
                  <a:close/>
                  <a:moveTo>
                    <a:pt x="1794867" y="658416"/>
                  </a:moveTo>
                  <a:cubicBezTo>
                    <a:pt x="1844477" y="658416"/>
                    <a:pt x="1869281" y="694680"/>
                    <a:pt x="1869281" y="767209"/>
                  </a:cubicBezTo>
                  <a:cubicBezTo>
                    <a:pt x="1869281" y="803325"/>
                    <a:pt x="1862510" y="831007"/>
                    <a:pt x="1848966" y="850255"/>
                  </a:cubicBezTo>
                  <a:cubicBezTo>
                    <a:pt x="1835423" y="869504"/>
                    <a:pt x="1816001" y="879128"/>
                    <a:pt x="1790700" y="879128"/>
                  </a:cubicBezTo>
                  <a:cubicBezTo>
                    <a:pt x="1739900" y="879128"/>
                    <a:pt x="1714500" y="843459"/>
                    <a:pt x="1714500" y="772120"/>
                  </a:cubicBezTo>
                  <a:cubicBezTo>
                    <a:pt x="1714500" y="735112"/>
                    <a:pt x="1721371" y="706909"/>
                    <a:pt x="1735113" y="687512"/>
                  </a:cubicBezTo>
                  <a:cubicBezTo>
                    <a:pt x="1748855" y="668114"/>
                    <a:pt x="1768773" y="658416"/>
                    <a:pt x="1794867" y="658416"/>
                  </a:cubicBezTo>
                  <a:close/>
                  <a:moveTo>
                    <a:pt x="1451967" y="658416"/>
                  </a:moveTo>
                  <a:cubicBezTo>
                    <a:pt x="1501577" y="658416"/>
                    <a:pt x="1526382" y="694680"/>
                    <a:pt x="1526382" y="767209"/>
                  </a:cubicBezTo>
                  <a:cubicBezTo>
                    <a:pt x="1526382" y="803325"/>
                    <a:pt x="1519610" y="831007"/>
                    <a:pt x="1506067" y="850255"/>
                  </a:cubicBezTo>
                  <a:cubicBezTo>
                    <a:pt x="1492523" y="869504"/>
                    <a:pt x="1473101" y="879128"/>
                    <a:pt x="1447800" y="879128"/>
                  </a:cubicBezTo>
                  <a:cubicBezTo>
                    <a:pt x="1397000" y="879128"/>
                    <a:pt x="1371600" y="843459"/>
                    <a:pt x="1371600" y="772120"/>
                  </a:cubicBezTo>
                  <a:cubicBezTo>
                    <a:pt x="1371600" y="735112"/>
                    <a:pt x="1378471" y="706909"/>
                    <a:pt x="1392213" y="687512"/>
                  </a:cubicBezTo>
                  <a:cubicBezTo>
                    <a:pt x="1405955" y="668114"/>
                    <a:pt x="1425873" y="658416"/>
                    <a:pt x="1451967" y="658416"/>
                  </a:cubicBezTo>
                  <a:close/>
                  <a:moveTo>
                    <a:pt x="1109067" y="658416"/>
                  </a:moveTo>
                  <a:cubicBezTo>
                    <a:pt x="1158677" y="658416"/>
                    <a:pt x="1183482" y="694680"/>
                    <a:pt x="1183482" y="767209"/>
                  </a:cubicBezTo>
                  <a:cubicBezTo>
                    <a:pt x="1183482" y="803325"/>
                    <a:pt x="1176710" y="831007"/>
                    <a:pt x="1163167" y="850255"/>
                  </a:cubicBezTo>
                  <a:cubicBezTo>
                    <a:pt x="1149623" y="869504"/>
                    <a:pt x="1130201" y="879128"/>
                    <a:pt x="1104900" y="879128"/>
                  </a:cubicBezTo>
                  <a:cubicBezTo>
                    <a:pt x="1054100" y="879128"/>
                    <a:pt x="1028700" y="843459"/>
                    <a:pt x="1028700" y="772120"/>
                  </a:cubicBezTo>
                  <a:cubicBezTo>
                    <a:pt x="1028700" y="735112"/>
                    <a:pt x="1035571" y="706909"/>
                    <a:pt x="1049313" y="687512"/>
                  </a:cubicBezTo>
                  <a:cubicBezTo>
                    <a:pt x="1063055" y="668114"/>
                    <a:pt x="1082973" y="658416"/>
                    <a:pt x="1109067" y="658416"/>
                  </a:cubicBezTo>
                  <a:close/>
                  <a:moveTo>
                    <a:pt x="766167" y="658416"/>
                  </a:moveTo>
                  <a:cubicBezTo>
                    <a:pt x="815777" y="658416"/>
                    <a:pt x="840582" y="694680"/>
                    <a:pt x="840582" y="767209"/>
                  </a:cubicBezTo>
                  <a:cubicBezTo>
                    <a:pt x="840582" y="803325"/>
                    <a:pt x="833810" y="831007"/>
                    <a:pt x="820267" y="850255"/>
                  </a:cubicBezTo>
                  <a:cubicBezTo>
                    <a:pt x="806723" y="869504"/>
                    <a:pt x="787301" y="879128"/>
                    <a:pt x="762000" y="879128"/>
                  </a:cubicBezTo>
                  <a:cubicBezTo>
                    <a:pt x="711200" y="879128"/>
                    <a:pt x="685800" y="843459"/>
                    <a:pt x="685800" y="772120"/>
                  </a:cubicBezTo>
                  <a:cubicBezTo>
                    <a:pt x="685800" y="735112"/>
                    <a:pt x="692671" y="706909"/>
                    <a:pt x="706413" y="687512"/>
                  </a:cubicBezTo>
                  <a:cubicBezTo>
                    <a:pt x="720155" y="668114"/>
                    <a:pt x="740073" y="658416"/>
                    <a:pt x="766167" y="658416"/>
                  </a:cubicBezTo>
                  <a:close/>
                  <a:moveTo>
                    <a:pt x="423268" y="658416"/>
                  </a:moveTo>
                  <a:cubicBezTo>
                    <a:pt x="472877" y="658416"/>
                    <a:pt x="497682" y="694680"/>
                    <a:pt x="497682" y="767209"/>
                  </a:cubicBezTo>
                  <a:cubicBezTo>
                    <a:pt x="497682" y="803325"/>
                    <a:pt x="490910" y="831007"/>
                    <a:pt x="477367" y="850255"/>
                  </a:cubicBezTo>
                  <a:cubicBezTo>
                    <a:pt x="463823" y="869504"/>
                    <a:pt x="444401" y="879128"/>
                    <a:pt x="419100" y="879128"/>
                  </a:cubicBezTo>
                  <a:cubicBezTo>
                    <a:pt x="368300" y="879128"/>
                    <a:pt x="342900" y="843459"/>
                    <a:pt x="342900" y="772120"/>
                  </a:cubicBezTo>
                  <a:cubicBezTo>
                    <a:pt x="342900" y="735112"/>
                    <a:pt x="349771" y="706909"/>
                    <a:pt x="363513" y="687512"/>
                  </a:cubicBezTo>
                  <a:cubicBezTo>
                    <a:pt x="377255" y="668114"/>
                    <a:pt x="397173" y="658416"/>
                    <a:pt x="423268" y="658416"/>
                  </a:cubicBezTo>
                  <a:close/>
                  <a:moveTo>
                    <a:pt x="80368" y="658416"/>
                  </a:moveTo>
                  <a:cubicBezTo>
                    <a:pt x="129977" y="658416"/>
                    <a:pt x="154782" y="694680"/>
                    <a:pt x="154782" y="767209"/>
                  </a:cubicBezTo>
                  <a:cubicBezTo>
                    <a:pt x="154782" y="803325"/>
                    <a:pt x="148010" y="831007"/>
                    <a:pt x="134467" y="850255"/>
                  </a:cubicBezTo>
                  <a:cubicBezTo>
                    <a:pt x="120923" y="869504"/>
                    <a:pt x="101501" y="879128"/>
                    <a:pt x="76200" y="879128"/>
                  </a:cubicBezTo>
                  <a:cubicBezTo>
                    <a:pt x="25400" y="879128"/>
                    <a:pt x="0" y="843459"/>
                    <a:pt x="0" y="772120"/>
                  </a:cubicBezTo>
                  <a:cubicBezTo>
                    <a:pt x="0" y="735112"/>
                    <a:pt x="6871" y="706909"/>
                    <a:pt x="20613" y="687512"/>
                  </a:cubicBezTo>
                  <a:cubicBezTo>
                    <a:pt x="34355" y="668114"/>
                    <a:pt x="54273" y="658416"/>
                    <a:pt x="80368" y="658416"/>
                  </a:cubicBezTo>
                  <a:close/>
                  <a:moveTo>
                    <a:pt x="1971080" y="657225"/>
                  </a:moveTo>
                  <a:lnTo>
                    <a:pt x="1999506" y="657225"/>
                  </a:lnTo>
                  <a:lnTo>
                    <a:pt x="1999506" y="875407"/>
                  </a:lnTo>
                  <a:lnTo>
                    <a:pt x="1952625" y="875407"/>
                  </a:lnTo>
                  <a:lnTo>
                    <a:pt x="1952625" y="710208"/>
                  </a:lnTo>
                  <a:cubicBezTo>
                    <a:pt x="1950046" y="712490"/>
                    <a:pt x="1946995" y="714648"/>
                    <a:pt x="1943472" y="716682"/>
                  </a:cubicBezTo>
                  <a:cubicBezTo>
                    <a:pt x="1939950" y="718716"/>
                    <a:pt x="1936205" y="720551"/>
                    <a:pt x="1932236" y="722189"/>
                  </a:cubicBezTo>
                  <a:cubicBezTo>
                    <a:pt x="1928267" y="723826"/>
                    <a:pt x="1924150" y="725215"/>
                    <a:pt x="1919883" y="726356"/>
                  </a:cubicBezTo>
                  <a:cubicBezTo>
                    <a:pt x="1915617" y="727497"/>
                    <a:pt x="1911400" y="728315"/>
                    <a:pt x="1907233" y="728811"/>
                  </a:cubicBezTo>
                  <a:lnTo>
                    <a:pt x="1907233" y="689223"/>
                  </a:lnTo>
                  <a:cubicBezTo>
                    <a:pt x="1919437" y="685651"/>
                    <a:pt x="1930946" y="681087"/>
                    <a:pt x="1941761" y="675531"/>
                  </a:cubicBezTo>
                  <a:cubicBezTo>
                    <a:pt x="1952576" y="669975"/>
                    <a:pt x="1962349" y="663873"/>
                    <a:pt x="1971080" y="657225"/>
                  </a:cubicBezTo>
                  <a:close/>
                  <a:moveTo>
                    <a:pt x="1628180" y="657225"/>
                  </a:moveTo>
                  <a:lnTo>
                    <a:pt x="1656606" y="657225"/>
                  </a:lnTo>
                  <a:lnTo>
                    <a:pt x="1656606" y="875407"/>
                  </a:lnTo>
                  <a:lnTo>
                    <a:pt x="1609725" y="875407"/>
                  </a:lnTo>
                  <a:lnTo>
                    <a:pt x="1609725" y="710208"/>
                  </a:lnTo>
                  <a:cubicBezTo>
                    <a:pt x="1607146" y="712490"/>
                    <a:pt x="1604095" y="714648"/>
                    <a:pt x="1600572" y="716682"/>
                  </a:cubicBezTo>
                  <a:cubicBezTo>
                    <a:pt x="1597050" y="718716"/>
                    <a:pt x="1593305" y="720551"/>
                    <a:pt x="1589336" y="722189"/>
                  </a:cubicBezTo>
                  <a:cubicBezTo>
                    <a:pt x="1585367" y="723826"/>
                    <a:pt x="1581250" y="725215"/>
                    <a:pt x="1576983" y="726356"/>
                  </a:cubicBezTo>
                  <a:cubicBezTo>
                    <a:pt x="1572717" y="727497"/>
                    <a:pt x="1568500" y="728315"/>
                    <a:pt x="1564333" y="728811"/>
                  </a:cubicBezTo>
                  <a:lnTo>
                    <a:pt x="1564333" y="689223"/>
                  </a:lnTo>
                  <a:cubicBezTo>
                    <a:pt x="1576537" y="685651"/>
                    <a:pt x="1588046" y="681087"/>
                    <a:pt x="1598861" y="675531"/>
                  </a:cubicBezTo>
                  <a:cubicBezTo>
                    <a:pt x="1609676" y="669975"/>
                    <a:pt x="1619449" y="663873"/>
                    <a:pt x="1628180" y="657225"/>
                  </a:cubicBezTo>
                  <a:close/>
                  <a:moveTo>
                    <a:pt x="1285280" y="657225"/>
                  </a:moveTo>
                  <a:lnTo>
                    <a:pt x="1313706" y="657225"/>
                  </a:lnTo>
                  <a:lnTo>
                    <a:pt x="1313706" y="875407"/>
                  </a:lnTo>
                  <a:lnTo>
                    <a:pt x="1266825" y="875407"/>
                  </a:lnTo>
                  <a:lnTo>
                    <a:pt x="1266825" y="710208"/>
                  </a:lnTo>
                  <a:cubicBezTo>
                    <a:pt x="1264246" y="712490"/>
                    <a:pt x="1261195" y="714648"/>
                    <a:pt x="1257672" y="716682"/>
                  </a:cubicBezTo>
                  <a:cubicBezTo>
                    <a:pt x="1254150" y="718716"/>
                    <a:pt x="1250405" y="720551"/>
                    <a:pt x="1246436" y="722189"/>
                  </a:cubicBezTo>
                  <a:cubicBezTo>
                    <a:pt x="1242467" y="723826"/>
                    <a:pt x="1238350" y="725215"/>
                    <a:pt x="1234083" y="726356"/>
                  </a:cubicBezTo>
                  <a:cubicBezTo>
                    <a:pt x="1229817" y="727497"/>
                    <a:pt x="1225600" y="728315"/>
                    <a:pt x="1221433" y="728811"/>
                  </a:cubicBezTo>
                  <a:lnTo>
                    <a:pt x="1221433" y="689223"/>
                  </a:lnTo>
                  <a:cubicBezTo>
                    <a:pt x="1233637" y="685651"/>
                    <a:pt x="1245146" y="681087"/>
                    <a:pt x="1255961" y="675531"/>
                  </a:cubicBezTo>
                  <a:cubicBezTo>
                    <a:pt x="1266776" y="669975"/>
                    <a:pt x="1276549" y="663873"/>
                    <a:pt x="1285280" y="657225"/>
                  </a:cubicBezTo>
                  <a:close/>
                  <a:moveTo>
                    <a:pt x="942380" y="657225"/>
                  </a:moveTo>
                  <a:lnTo>
                    <a:pt x="970806" y="657225"/>
                  </a:lnTo>
                  <a:lnTo>
                    <a:pt x="970806" y="875407"/>
                  </a:lnTo>
                  <a:lnTo>
                    <a:pt x="923925" y="875407"/>
                  </a:lnTo>
                  <a:lnTo>
                    <a:pt x="923925" y="710208"/>
                  </a:lnTo>
                  <a:cubicBezTo>
                    <a:pt x="921346" y="712490"/>
                    <a:pt x="918295" y="714648"/>
                    <a:pt x="914772" y="716682"/>
                  </a:cubicBezTo>
                  <a:cubicBezTo>
                    <a:pt x="911250" y="718716"/>
                    <a:pt x="907505" y="720551"/>
                    <a:pt x="903536" y="722189"/>
                  </a:cubicBezTo>
                  <a:cubicBezTo>
                    <a:pt x="899567" y="723826"/>
                    <a:pt x="895450" y="725215"/>
                    <a:pt x="891183" y="726356"/>
                  </a:cubicBezTo>
                  <a:cubicBezTo>
                    <a:pt x="886917" y="727497"/>
                    <a:pt x="882700" y="728315"/>
                    <a:pt x="878533" y="728811"/>
                  </a:cubicBezTo>
                  <a:lnTo>
                    <a:pt x="878533" y="689223"/>
                  </a:lnTo>
                  <a:cubicBezTo>
                    <a:pt x="890737" y="685651"/>
                    <a:pt x="902246" y="681087"/>
                    <a:pt x="913061" y="675531"/>
                  </a:cubicBezTo>
                  <a:cubicBezTo>
                    <a:pt x="923876" y="669975"/>
                    <a:pt x="933649" y="663873"/>
                    <a:pt x="942380" y="657225"/>
                  </a:cubicBezTo>
                  <a:close/>
                  <a:moveTo>
                    <a:pt x="599480" y="657225"/>
                  </a:moveTo>
                  <a:lnTo>
                    <a:pt x="627906" y="657225"/>
                  </a:lnTo>
                  <a:lnTo>
                    <a:pt x="627906" y="875407"/>
                  </a:lnTo>
                  <a:lnTo>
                    <a:pt x="581025" y="875407"/>
                  </a:lnTo>
                  <a:lnTo>
                    <a:pt x="581025" y="710208"/>
                  </a:lnTo>
                  <a:cubicBezTo>
                    <a:pt x="578446" y="712490"/>
                    <a:pt x="575395" y="714648"/>
                    <a:pt x="571872" y="716682"/>
                  </a:cubicBezTo>
                  <a:cubicBezTo>
                    <a:pt x="568350" y="718716"/>
                    <a:pt x="564605" y="720551"/>
                    <a:pt x="560636" y="722189"/>
                  </a:cubicBezTo>
                  <a:cubicBezTo>
                    <a:pt x="556667" y="723826"/>
                    <a:pt x="552549" y="725215"/>
                    <a:pt x="548283" y="726356"/>
                  </a:cubicBezTo>
                  <a:cubicBezTo>
                    <a:pt x="544017" y="727497"/>
                    <a:pt x="539800" y="728315"/>
                    <a:pt x="535633" y="728811"/>
                  </a:cubicBezTo>
                  <a:lnTo>
                    <a:pt x="535633" y="689223"/>
                  </a:lnTo>
                  <a:cubicBezTo>
                    <a:pt x="547837" y="685651"/>
                    <a:pt x="559346" y="681087"/>
                    <a:pt x="570161" y="675531"/>
                  </a:cubicBezTo>
                  <a:cubicBezTo>
                    <a:pt x="580976" y="669975"/>
                    <a:pt x="590749" y="663873"/>
                    <a:pt x="599480" y="657225"/>
                  </a:cubicBezTo>
                  <a:close/>
                  <a:moveTo>
                    <a:pt x="256580" y="657225"/>
                  </a:moveTo>
                  <a:lnTo>
                    <a:pt x="285006" y="657225"/>
                  </a:lnTo>
                  <a:lnTo>
                    <a:pt x="285006" y="875407"/>
                  </a:lnTo>
                  <a:lnTo>
                    <a:pt x="238125" y="875407"/>
                  </a:lnTo>
                  <a:lnTo>
                    <a:pt x="238125" y="710208"/>
                  </a:lnTo>
                  <a:cubicBezTo>
                    <a:pt x="235546" y="712490"/>
                    <a:pt x="232495" y="714648"/>
                    <a:pt x="228972" y="716682"/>
                  </a:cubicBezTo>
                  <a:cubicBezTo>
                    <a:pt x="225450" y="718716"/>
                    <a:pt x="221705" y="720551"/>
                    <a:pt x="217736" y="722189"/>
                  </a:cubicBezTo>
                  <a:cubicBezTo>
                    <a:pt x="213767" y="723826"/>
                    <a:pt x="209650" y="725215"/>
                    <a:pt x="205383" y="726356"/>
                  </a:cubicBezTo>
                  <a:cubicBezTo>
                    <a:pt x="201117" y="727497"/>
                    <a:pt x="196900" y="728315"/>
                    <a:pt x="192733" y="728811"/>
                  </a:cubicBezTo>
                  <a:lnTo>
                    <a:pt x="192733" y="689223"/>
                  </a:lnTo>
                  <a:cubicBezTo>
                    <a:pt x="204937" y="685651"/>
                    <a:pt x="216446" y="681087"/>
                    <a:pt x="227261" y="675531"/>
                  </a:cubicBezTo>
                  <a:cubicBezTo>
                    <a:pt x="238076" y="669975"/>
                    <a:pt x="247849" y="663873"/>
                    <a:pt x="256580" y="657225"/>
                  </a:cubicBezTo>
                  <a:close/>
                  <a:moveTo>
                    <a:pt x="1952625" y="473278"/>
                  </a:moveTo>
                  <a:lnTo>
                    <a:pt x="1990948" y="536359"/>
                  </a:lnTo>
                  <a:lnTo>
                    <a:pt x="1998269" y="551557"/>
                  </a:lnTo>
                  <a:lnTo>
                    <a:pt x="1952625" y="551557"/>
                  </a:lnTo>
                  <a:close/>
                  <a:moveTo>
                    <a:pt x="152904" y="424144"/>
                  </a:moveTo>
                  <a:lnTo>
                    <a:pt x="154782" y="443359"/>
                  </a:lnTo>
                  <a:cubicBezTo>
                    <a:pt x="154782" y="479475"/>
                    <a:pt x="148010" y="507157"/>
                    <a:pt x="134467" y="526405"/>
                  </a:cubicBezTo>
                  <a:cubicBezTo>
                    <a:pt x="120923" y="545654"/>
                    <a:pt x="101501" y="555278"/>
                    <a:pt x="76200" y="555278"/>
                  </a:cubicBezTo>
                  <a:lnTo>
                    <a:pt x="72767" y="554589"/>
                  </a:lnTo>
                  <a:lnTo>
                    <a:pt x="81549" y="536359"/>
                  </a:lnTo>
                  <a:cubicBezTo>
                    <a:pt x="98263" y="505590"/>
                    <a:pt x="116422" y="475720"/>
                    <a:pt x="135933" y="446839"/>
                  </a:cubicBezTo>
                  <a:close/>
                  <a:moveTo>
                    <a:pt x="1792784" y="370433"/>
                  </a:moveTo>
                  <a:cubicBezTo>
                    <a:pt x="1772444" y="370433"/>
                    <a:pt x="1762274" y="395982"/>
                    <a:pt x="1762274" y="447080"/>
                  </a:cubicBezTo>
                  <a:cubicBezTo>
                    <a:pt x="1762274" y="495201"/>
                    <a:pt x="1772246" y="519261"/>
                    <a:pt x="1792189" y="519261"/>
                  </a:cubicBezTo>
                  <a:cubicBezTo>
                    <a:pt x="1811635" y="519261"/>
                    <a:pt x="1821359" y="494457"/>
                    <a:pt x="1821359" y="444847"/>
                  </a:cubicBezTo>
                  <a:cubicBezTo>
                    <a:pt x="1821359" y="395238"/>
                    <a:pt x="1811834" y="370433"/>
                    <a:pt x="1792784" y="370433"/>
                  </a:cubicBezTo>
                  <a:close/>
                  <a:moveTo>
                    <a:pt x="1449884" y="370433"/>
                  </a:moveTo>
                  <a:cubicBezTo>
                    <a:pt x="1429544" y="370433"/>
                    <a:pt x="1419374" y="395982"/>
                    <a:pt x="1419374" y="447080"/>
                  </a:cubicBezTo>
                  <a:cubicBezTo>
                    <a:pt x="1419374" y="495201"/>
                    <a:pt x="1429346" y="519261"/>
                    <a:pt x="1449289" y="519261"/>
                  </a:cubicBezTo>
                  <a:cubicBezTo>
                    <a:pt x="1468736" y="519261"/>
                    <a:pt x="1478459" y="494457"/>
                    <a:pt x="1478459" y="444847"/>
                  </a:cubicBezTo>
                  <a:cubicBezTo>
                    <a:pt x="1478459" y="395238"/>
                    <a:pt x="1468934" y="370433"/>
                    <a:pt x="1449884" y="370433"/>
                  </a:cubicBezTo>
                  <a:close/>
                  <a:moveTo>
                    <a:pt x="1106984" y="370433"/>
                  </a:moveTo>
                  <a:cubicBezTo>
                    <a:pt x="1086644" y="370433"/>
                    <a:pt x="1076474" y="395982"/>
                    <a:pt x="1076474" y="447080"/>
                  </a:cubicBezTo>
                  <a:cubicBezTo>
                    <a:pt x="1076474" y="495201"/>
                    <a:pt x="1086446" y="519261"/>
                    <a:pt x="1106389" y="519261"/>
                  </a:cubicBezTo>
                  <a:cubicBezTo>
                    <a:pt x="1125836" y="519261"/>
                    <a:pt x="1135559" y="494457"/>
                    <a:pt x="1135559" y="444847"/>
                  </a:cubicBezTo>
                  <a:cubicBezTo>
                    <a:pt x="1135559" y="395238"/>
                    <a:pt x="1126034" y="370433"/>
                    <a:pt x="1106984" y="370433"/>
                  </a:cubicBezTo>
                  <a:close/>
                  <a:moveTo>
                    <a:pt x="935534" y="370433"/>
                  </a:moveTo>
                  <a:cubicBezTo>
                    <a:pt x="915194" y="370433"/>
                    <a:pt x="905024" y="395982"/>
                    <a:pt x="905024" y="447080"/>
                  </a:cubicBezTo>
                  <a:cubicBezTo>
                    <a:pt x="905024" y="495201"/>
                    <a:pt x="914996" y="519261"/>
                    <a:pt x="934939" y="519261"/>
                  </a:cubicBezTo>
                  <a:cubicBezTo>
                    <a:pt x="954386" y="519261"/>
                    <a:pt x="964109" y="494457"/>
                    <a:pt x="964109" y="444847"/>
                  </a:cubicBezTo>
                  <a:cubicBezTo>
                    <a:pt x="964109" y="395238"/>
                    <a:pt x="954584" y="370433"/>
                    <a:pt x="935534" y="370433"/>
                  </a:cubicBezTo>
                  <a:close/>
                  <a:moveTo>
                    <a:pt x="764084" y="370433"/>
                  </a:moveTo>
                  <a:cubicBezTo>
                    <a:pt x="743744" y="370433"/>
                    <a:pt x="733574" y="395982"/>
                    <a:pt x="733574" y="447080"/>
                  </a:cubicBezTo>
                  <a:cubicBezTo>
                    <a:pt x="733574" y="495201"/>
                    <a:pt x="743546" y="519261"/>
                    <a:pt x="763489" y="519261"/>
                  </a:cubicBezTo>
                  <a:cubicBezTo>
                    <a:pt x="782936" y="519261"/>
                    <a:pt x="792659" y="494457"/>
                    <a:pt x="792659" y="444847"/>
                  </a:cubicBezTo>
                  <a:cubicBezTo>
                    <a:pt x="792659" y="395238"/>
                    <a:pt x="783134" y="370433"/>
                    <a:pt x="764084" y="370433"/>
                  </a:cubicBezTo>
                  <a:close/>
                  <a:moveTo>
                    <a:pt x="421184" y="370433"/>
                  </a:moveTo>
                  <a:cubicBezTo>
                    <a:pt x="400844" y="370433"/>
                    <a:pt x="390674" y="395982"/>
                    <a:pt x="390674" y="447080"/>
                  </a:cubicBezTo>
                  <a:cubicBezTo>
                    <a:pt x="390674" y="495201"/>
                    <a:pt x="400646" y="519261"/>
                    <a:pt x="420589" y="519261"/>
                  </a:cubicBezTo>
                  <a:cubicBezTo>
                    <a:pt x="440035" y="519261"/>
                    <a:pt x="449759" y="494457"/>
                    <a:pt x="449759" y="444847"/>
                  </a:cubicBezTo>
                  <a:cubicBezTo>
                    <a:pt x="449759" y="395238"/>
                    <a:pt x="440234" y="370433"/>
                    <a:pt x="421184" y="370433"/>
                  </a:cubicBezTo>
                  <a:close/>
                  <a:moveTo>
                    <a:pt x="1794867" y="334566"/>
                  </a:moveTo>
                  <a:cubicBezTo>
                    <a:pt x="1844477" y="334566"/>
                    <a:pt x="1869281" y="370830"/>
                    <a:pt x="1869281" y="443359"/>
                  </a:cubicBezTo>
                  <a:cubicBezTo>
                    <a:pt x="1869281" y="479475"/>
                    <a:pt x="1862510" y="507157"/>
                    <a:pt x="1848966" y="526405"/>
                  </a:cubicBezTo>
                  <a:cubicBezTo>
                    <a:pt x="1835423" y="545654"/>
                    <a:pt x="1816001" y="555278"/>
                    <a:pt x="1790700" y="555278"/>
                  </a:cubicBezTo>
                  <a:cubicBezTo>
                    <a:pt x="1739900" y="555278"/>
                    <a:pt x="1714500" y="519609"/>
                    <a:pt x="1714500" y="448270"/>
                  </a:cubicBezTo>
                  <a:cubicBezTo>
                    <a:pt x="1714500" y="411262"/>
                    <a:pt x="1721371" y="383059"/>
                    <a:pt x="1735113" y="363662"/>
                  </a:cubicBezTo>
                  <a:cubicBezTo>
                    <a:pt x="1748855" y="344264"/>
                    <a:pt x="1768773" y="334566"/>
                    <a:pt x="1794867" y="334566"/>
                  </a:cubicBezTo>
                  <a:close/>
                  <a:moveTo>
                    <a:pt x="1451967" y="334566"/>
                  </a:moveTo>
                  <a:cubicBezTo>
                    <a:pt x="1501577" y="334566"/>
                    <a:pt x="1526382" y="370830"/>
                    <a:pt x="1526382" y="443359"/>
                  </a:cubicBezTo>
                  <a:cubicBezTo>
                    <a:pt x="1526382" y="479475"/>
                    <a:pt x="1519610" y="507157"/>
                    <a:pt x="1506067" y="526405"/>
                  </a:cubicBezTo>
                  <a:cubicBezTo>
                    <a:pt x="1492523" y="545654"/>
                    <a:pt x="1473101" y="555278"/>
                    <a:pt x="1447800" y="555278"/>
                  </a:cubicBezTo>
                  <a:cubicBezTo>
                    <a:pt x="1397000" y="555278"/>
                    <a:pt x="1371600" y="519609"/>
                    <a:pt x="1371600" y="448270"/>
                  </a:cubicBezTo>
                  <a:cubicBezTo>
                    <a:pt x="1371600" y="411262"/>
                    <a:pt x="1378471" y="383059"/>
                    <a:pt x="1392213" y="363662"/>
                  </a:cubicBezTo>
                  <a:cubicBezTo>
                    <a:pt x="1405955" y="344264"/>
                    <a:pt x="1425873" y="334566"/>
                    <a:pt x="1451967" y="334566"/>
                  </a:cubicBezTo>
                  <a:close/>
                  <a:moveTo>
                    <a:pt x="1109067" y="334566"/>
                  </a:moveTo>
                  <a:cubicBezTo>
                    <a:pt x="1158677" y="334566"/>
                    <a:pt x="1183482" y="370830"/>
                    <a:pt x="1183482" y="443359"/>
                  </a:cubicBezTo>
                  <a:cubicBezTo>
                    <a:pt x="1183482" y="479475"/>
                    <a:pt x="1176710" y="507157"/>
                    <a:pt x="1163167" y="526405"/>
                  </a:cubicBezTo>
                  <a:cubicBezTo>
                    <a:pt x="1149623" y="545654"/>
                    <a:pt x="1130201" y="555278"/>
                    <a:pt x="1104900" y="555278"/>
                  </a:cubicBezTo>
                  <a:cubicBezTo>
                    <a:pt x="1054100" y="555278"/>
                    <a:pt x="1028700" y="519609"/>
                    <a:pt x="1028700" y="448270"/>
                  </a:cubicBezTo>
                  <a:cubicBezTo>
                    <a:pt x="1028700" y="411262"/>
                    <a:pt x="1035571" y="383059"/>
                    <a:pt x="1049313" y="363662"/>
                  </a:cubicBezTo>
                  <a:cubicBezTo>
                    <a:pt x="1063055" y="344264"/>
                    <a:pt x="1082973" y="334566"/>
                    <a:pt x="1109067" y="334566"/>
                  </a:cubicBezTo>
                  <a:close/>
                  <a:moveTo>
                    <a:pt x="937618" y="334566"/>
                  </a:moveTo>
                  <a:cubicBezTo>
                    <a:pt x="987227" y="334566"/>
                    <a:pt x="1012032" y="370830"/>
                    <a:pt x="1012032" y="443359"/>
                  </a:cubicBezTo>
                  <a:cubicBezTo>
                    <a:pt x="1012032" y="479475"/>
                    <a:pt x="1005260" y="507157"/>
                    <a:pt x="991717" y="526405"/>
                  </a:cubicBezTo>
                  <a:cubicBezTo>
                    <a:pt x="978173" y="545654"/>
                    <a:pt x="958751" y="555278"/>
                    <a:pt x="933450" y="555278"/>
                  </a:cubicBezTo>
                  <a:cubicBezTo>
                    <a:pt x="882650" y="555278"/>
                    <a:pt x="857250" y="519609"/>
                    <a:pt x="857250" y="448270"/>
                  </a:cubicBezTo>
                  <a:cubicBezTo>
                    <a:pt x="857250" y="411262"/>
                    <a:pt x="864121" y="383059"/>
                    <a:pt x="877863" y="363662"/>
                  </a:cubicBezTo>
                  <a:cubicBezTo>
                    <a:pt x="891605" y="344264"/>
                    <a:pt x="911523" y="334566"/>
                    <a:pt x="937618" y="334566"/>
                  </a:cubicBezTo>
                  <a:close/>
                  <a:moveTo>
                    <a:pt x="766167" y="334566"/>
                  </a:moveTo>
                  <a:cubicBezTo>
                    <a:pt x="815777" y="334566"/>
                    <a:pt x="840582" y="370830"/>
                    <a:pt x="840582" y="443359"/>
                  </a:cubicBezTo>
                  <a:cubicBezTo>
                    <a:pt x="840582" y="479475"/>
                    <a:pt x="833810" y="507157"/>
                    <a:pt x="820267" y="526405"/>
                  </a:cubicBezTo>
                  <a:cubicBezTo>
                    <a:pt x="806723" y="545654"/>
                    <a:pt x="787301" y="555278"/>
                    <a:pt x="762000" y="555278"/>
                  </a:cubicBezTo>
                  <a:cubicBezTo>
                    <a:pt x="711200" y="555278"/>
                    <a:pt x="685800" y="519609"/>
                    <a:pt x="685800" y="448270"/>
                  </a:cubicBezTo>
                  <a:cubicBezTo>
                    <a:pt x="685800" y="411262"/>
                    <a:pt x="692671" y="383059"/>
                    <a:pt x="706413" y="363662"/>
                  </a:cubicBezTo>
                  <a:cubicBezTo>
                    <a:pt x="720155" y="344264"/>
                    <a:pt x="740073" y="334566"/>
                    <a:pt x="766167" y="334566"/>
                  </a:cubicBezTo>
                  <a:close/>
                  <a:moveTo>
                    <a:pt x="423268" y="334566"/>
                  </a:moveTo>
                  <a:cubicBezTo>
                    <a:pt x="472877" y="334566"/>
                    <a:pt x="497682" y="370830"/>
                    <a:pt x="497682" y="443359"/>
                  </a:cubicBezTo>
                  <a:cubicBezTo>
                    <a:pt x="497682" y="479475"/>
                    <a:pt x="490910" y="507157"/>
                    <a:pt x="477366" y="526405"/>
                  </a:cubicBezTo>
                  <a:cubicBezTo>
                    <a:pt x="463823" y="545654"/>
                    <a:pt x="444401" y="555278"/>
                    <a:pt x="419100" y="555278"/>
                  </a:cubicBezTo>
                  <a:cubicBezTo>
                    <a:pt x="368300" y="555278"/>
                    <a:pt x="342900" y="519609"/>
                    <a:pt x="342900" y="448270"/>
                  </a:cubicBezTo>
                  <a:cubicBezTo>
                    <a:pt x="342900" y="411262"/>
                    <a:pt x="349771" y="383059"/>
                    <a:pt x="363513" y="363662"/>
                  </a:cubicBezTo>
                  <a:cubicBezTo>
                    <a:pt x="377255" y="344264"/>
                    <a:pt x="397173" y="334566"/>
                    <a:pt x="423268" y="334566"/>
                  </a:cubicBezTo>
                  <a:close/>
                  <a:moveTo>
                    <a:pt x="1628180" y="333375"/>
                  </a:moveTo>
                  <a:lnTo>
                    <a:pt x="1656606" y="333375"/>
                  </a:lnTo>
                  <a:lnTo>
                    <a:pt x="1656606" y="551557"/>
                  </a:lnTo>
                  <a:lnTo>
                    <a:pt x="1609725" y="551557"/>
                  </a:lnTo>
                  <a:lnTo>
                    <a:pt x="1609725" y="386358"/>
                  </a:lnTo>
                  <a:cubicBezTo>
                    <a:pt x="1607146" y="388640"/>
                    <a:pt x="1604095" y="390798"/>
                    <a:pt x="1600572" y="392832"/>
                  </a:cubicBezTo>
                  <a:cubicBezTo>
                    <a:pt x="1597050" y="394866"/>
                    <a:pt x="1593305" y="396701"/>
                    <a:pt x="1589336" y="398339"/>
                  </a:cubicBezTo>
                  <a:cubicBezTo>
                    <a:pt x="1585367" y="399976"/>
                    <a:pt x="1581250" y="401365"/>
                    <a:pt x="1576983" y="402506"/>
                  </a:cubicBezTo>
                  <a:cubicBezTo>
                    <a:pt x="1572717" y="403647"/>
                    <a:pt x="1568500" y="404465"/>
                    <a:pt x="1564333" y="404961"/>
                  </a:cubicBezTo>
                  <a:lnTo>
                    <a:pt x="1564333" y="365373"/>
                  </a:lnTo>
                  <a:cubicBezTo>
                    <a:pt x="1576537" y="361801"/>
                    <a:pt x="1588046" y="357237"/>
                    <a:pt x="1598861" y="351681"/>
                  </a:cubicBezTo>
                  <a:cubicBezTo>
                    <a:pt x="1609676" y="346125"/>
                    <a:pt x="1619449" y="340023"/>
                    <a:pt x="1628180" y="333375"/>
                  </a:cubicBezTo>
                  <a:close/>
                  <a:moveTo>
                    <a:pt x="1285280" y="333375"/>
                  </a:moveTo>
                  <a:lnTo>
                    <a:pt x="1313706" y="333375"/>
                  </a:lnTo>
                  <a:lnTo>
                    <a:pt x="1313706" y="551557"/>
                  </a:lnTo>
                  <a:lnTo>
                    <a:pt x="1266825" y="551557"/>
                  </a:lnTo>
                  <a:lnTo>
                    <a:pt x="1266825" y="386358"/>
                  </a:lnTo>
                  <a:cubicBezTo>
                    <a:pt x="1264246" y="388640"/>
                    <a:pt x="1261195" y="390798"/>
                    <a:pt x="1257672" y="392832"/>
                  </a:cubicBezTo>
                  <a:cubicBezTo>
                    <a:pt x="1254150" y="394866"/>
                    <a:pt x="1250405" y="396701"/>
                    <a:pt x="1246436" y="398339"/>
                  </a:cubicBezTo>
                  <a:cubicBezTo>
                    <a:pt x="1242467" y="399976"/>
                    <a:pt x="1238350" y="401365"/>
                    <a:pt x="1234083" y="402506"/>
                  </a:cubicBezTo>
                  <a:cubicBezTo>
                    <a:pt x="1229817" y="403647"/>
                    <a:pt x="1225600" y="404465"/>
                    <a:pt x="1221433" y="404961"/>
                  </a:cubicBezTo>
                  <a:lnTo>
                    <a:pt x="1221433" y="365373"/>
                  </a:lnTo>
                  <a:cubicBezTo>
                    <a:pt x="1233637" y="361801"/>
                    <a:pt x="1245146" y="357237"/>
                    <a:pt x="1255961" y="351681"/>
                  </a:cubicBezTo>
                  <a:cubicBezTo>
                    <a:pt x="1266776" y="346125"/>
                    <a:pt x="1276549" y="340023"/>
                    <a:pt x="1285280" y="333375"/>
                  </a:cubicBezTo>
                  <a:close/>
                  <a:moveTo>
                    <a:pt x="599480" y="333375"/>
                  </a:moveTo>
                  <a:lnTo>
                    <a:pt x="627906" y="333375"/>
                  </a:lnTo>
                  <a:lnTo>
                    <a:pt x="627906" y="551557"/>
                  </a:lnTo>
                  <a:lnTo>
                    <a:pt x="581025" y="551557"/>
                  </a:lnTo>
                  <a:lnTo>
                    <a:pt x="581025" y="386358"/>
                  </a:lnTo>
                  <a:cubicBezTo>
                    <a:pt x="578446" y="388640"/>
                    <a:pt x="575395" y="390798"/>
                    <a:pt x="571872" y="392832"/>
                  </a:cubicBezTo>
                  <a:cubicBezTo>
                    <a:pt x="568350" y="394866"/>
                    <a:pt x="564605" y="396701"/>
                    <a:pt x="560636" y="398339"/>
                  </a:cubicBezTo>
                  <a:cubicBezTo>
                    <a:pt x="556667" y="399976"/>
                    <a:pt x="552550" y="401365"/>
                    <a:pt x="548283" y="402506"/>
                  </a:cubicBezTo>
                  <a:cubicBezTo>
                    <a:pt x="544017" y="403647"/>
                    <a:pt x="539800" y="404465"/>
                    <a:pt x="535633" y="404961"/>
                  </a:cubicBezTo>
                  <a:lnTo>
                    <a:pt x="535633" y="365373"/>
                  </a:lnTo>
                  <a:cubicBezTo>
                    <a:pt x="547837" y="361801"/>
                    <a:pt x="559346" y="357237"/>
                    <a:pt x="570161" y="351681"/>
                  </a:cubicBezTo>
                  <a:cubicBezTo>
                    <a:pt x="580976" y="346125"/>
                    <a:pt x="590749" y="340023"/>
                    <a:pt x="599480" y="333375"/>
                  </a:cubicBezTo>
                  <a:close/>
                  <a:moveTo>
                    <a:pt x="256580" y="333375"/>
                  </a:moveTo>
                  <a:lnTo>
                    <a:pt x="285006" y="333375"/>
                  </a:lnTo>
                  <a:lnTo>
                    <a:pt x="285006" y="551557"/>
                  </a:lnTo>
                  <a:lnTo>
                    <a:pt x="238125" y="551557"/>
                  </a:lnTo>
                  <a:lnTo>
                    <a:pt x="238125" y="386358"/>
                  </a:lnTo>
                  <a:cubicBezTo>
                    <a:pt x="235546" y="388640"/>
                    <a:pt x="232495" y="390798"/>
                    <a:pt x="228972" y="392832"/>
                  </a:cubicBezTo>
                  <a:cubicBezTo>
                    <a:pt x="225450" y="394866"/>
                    <a:pt x="221705" y="396701"/>
                    <a:pt x="217736" y="398339"/>
                  </a:cubicBezTo>
                  <a:cubicBezTo>
                    <a:pt x="213767" y="399976"/>
                    <a:pt x="209650" y="401365"/>
                    <a:pt x="205383" y="402506"/>
                  </a:cubicBezTo>
                  <a:cubicBezTo>
                    <a:pt x="201117" y="403647"/>
                    <a:pt x="196900" y="404465"/>
                    <a:pt x="192733" y="404961"/>
                  </a:cubicBezTo>
                  <a:lnTo>
                    <a:pt x="192733" y="370882"/>
                  </a:lnTo>
                  <a:lnTo>
                    <a:pt x="198436" y="363255"/>
                  </a:lnTo>
                  <a:lnTo>
                    <a:pt x="198640" y="363031"/>
                  </a:lnTo>
                  <a:lnTo>
                    <a:pt x="227261" y="351681"/>
                  </a:lnTo>
                  <a:cubicBezTo>
                    <a:pt x="238076" y="346125"/>
                    <a:pt x="247849" y="340023"/>
                    <a:pt x="256580" y="333375"/>
                  </a:cubicBezTo>
                  <a:close/>
                  <a:moveTo>
                    <a:pt x="1609725" y="133178"/>
                  </a:moveTo>
                  <a:lnTo>
                    <a:pt x="1643297" y="153573"/>
                  </a:lnTo>
                  <a:lnTo>
                    <a:pt x="1656606" y="163525"/>
                  </a:lnTo>
                  <a:lnTo>
                    <a:pt x="1656606" y="218182"/>
                  </a:lnTo>
                  <a:lnTo>
                    <a:pt x="1609725" y="218182"/>
                  </a:lnTo>
                  <a:close/>
                  <a:moveTo>
                    <a:pt x="497456" y="112106"/>
                  </a:moveTo>
                  <a:lnTo>
                    <a:pt x="492603" y="157832"/>
                  </a:lnTo>
                  <a:cubicBezTo>
                    <a:pt x="489217" y="171673"/>
                    <a:pt x="484138" y="183406"/>
                    <a:pt x="477367" y="193030"/>
                  </a:cubicBezTo>
                  <a:cubicBezTo>
                    <a:pt x="463823" y="212279"/>
                    <a:pt x="444401" y="221903"/>
                    <a:pt x="419100" y="221903"/>
                  </a:cubicBezTo>
                  <a:cubicBezTo>
                    <a:pt x="406400" y="221903"/>
                    <a:pt x="395288" y="219674"/>
                    <a:pt x="385763" y="215215"/>
                  </a:cubicBezTo>
                  <a:lnTo>
                    <a:pt x="367427" y="199765"/>
                  </a:lnTo>
                  <a:lnTo>
                    <a:pt x="402228" y="173741"/>
                  </a:lnTo>
                  <a:lnTo>
                    <a:pt x="407501" y="181375"/>
                  </a:lnTo>
                  <a:cubicBezTo>
                    <a:pt x="411240" y="184383"/>
                    <a:pt x="415603" y="185886"/>
                    <a:pt x="420589" y="185886"/>
                  </a:cubicBezTo>
                  <a:cubicBezTo>
                    <a:pt x="435174" y="185886"/>
                    <a:pt x="444289" y="171934"/>
                    <a:pt x="447936" y="144028"/>
                  </a:cubicBezTo>
                  <a:lnTo>
                    <a:pt x="448042" y="142125"/>
                  </a:lnTo>
                  <a:close/>
                  <a:moveTo>
                    <a:pt x="627906" y="48242"/>
                  </a:moveTo>
                  <a:lnTo>
                    <a:pt x="627906" y="218182"/>
                  </a:lnTo>
                  <a:lnTo>
                    <a:pt x="581025" y="218182"/>
                  </a:lnTo>
                  <a:lnTo>
                    <a:pt x="581025" y="69174"/>
                  </a:lnTo>
                  <a:lnTo>
                    <a:pt x="613628" y="53468"/>
                  </a:lnTo>
                  <a:close/>
                  <a:moveTo>
                    <a:pt x="1106984" y="37058"/>
                  </a:moveTo>
                  <a:cubicBezTo>
                    <a:pt x="1086644" y="37058"/>
                    <a:pt x="1076474" y="62607"/>
                    <a:pt x="1076474" y="113705"/>
                  </a:cubicBezTo>
                  <a:cubicBezTo>
                    <a:pt x="1076474" y="161826"/>
                    <a:pt x="1086446" y="185886"/>
                    <a:pt x="1106389" y="185886"/>
                  </a:cubicBezTo>
                  <a:cubicBezTo>
                    <a:pt x="1125836" y="185886"/>
                    <a:pt x="1135559" y="161082"/>
                    <a:pt x="1135559" y="111472"/>
                  </a:cubicBezTo>
                  <a:cubicBezTo>
                    <a:pt x="1135559" y="61863"/>
                    <a:pt x="1126034" y="37058"/>
                    <a:pt x="1106984" y="37058"/>
                  </a:cubicBezTo>
                  <a:close/>
                  <a:moveTo>
                    <a:pt x="764084" y="37058"/>
                  </a:moveTo>
                  <a:cubicBezTo>
                    <a:pt x="743744" y="37058"/>
                    <a:pt x="733574" y="62607"/>
                    <a:pt x="733574" y="113705"/>
                  </a:cubicBezTo>
                  <a:cubicBezTo>
                    <a:pt x="733574" y="161826"/>
                    <a:pt x="743546" y="185886"/>
                    <a:pt x="763489" y="185886"/>
                  </a:cubicBezTo>
                  <a:cubicBezTo>
                    <a:pt x="782936" y="185886"/>
                    <a:pt x="792659" y="161082"/>
                    <a:pt x="792659" y="111472"/>
                  </a:cubicBezTo>
                  <a:cubicBezTo>
                    <a:pt x="792659" y="61863"/>
                    <a:pt x="783134" y="37058"/>
                    <a:pt x="764084" y="37058"/>
                  </a:cubicBezTo>
                  <a:close/>
                  <a:moveTo>
                    <a:pt x="1393200" y="29433"/>
                  </a:moveTo>
                  <a:lnTo>
                    <a:pt x="1434696" y="44621"/>
                  </a:lnTo>
                  <a:lnTo>
                    <a:pt x="1427002" y="56220"/>
                  </a:lnTo>
                  <a:cubicBezTo>
                    <a:pt x="1421917" y="68994"/>
                    <a:pt x="1419374" y="88156"/>
                    <a:pt x="1419374" y="113705"/>
                  </a:cubicBezTo>
                  <a:cubicBezTo>
                    <a:pt x="1419374" y="161826"/>
                    <a:pt x="1429346" y="185886"/>
                    <a:pt x="1449289" y="185886"/>
                  </a:cubicBezTo>
                  <a:cubicBezTo>
                    <a:pt x="1468736" y="185886"/>
                    <a:pt x="1478459" y="161082"/>
                    <a:pt x="1478459" y="111472"/>
                  </a:cubicBezTo>
                  <a:cubicBezTo>
                    <a:pt x="1478459" y="99070"/>
                    <a:pt x="1477864" y="88218"/>
                    <a:pt x="1476673" y="78916"/>
                  </a:cubicBezTo>
                  <a:lnTo>
                    <a:pt x="1472301" y="59939"/>
                  </a:lnTo>
                  <a:lnTo>
                    <a:pt x="1523921" y="84806"/>
                  </a:lnTo>
                  <a:lnTo>
                    <a:pt x="1526382" y="109984"/>
                  </a:lnTo>
                  <a:cubicBezTo>
                    <a:pt x="1526382" y="146100"/>
                    <a:pt x="1519610" y="173782"/>
                    <a:pt x="1506067" y="193030"/>
                  </a:cubicBezTo>
                  <a:cubicBezTo>
                    <a:pt x="1492523" y="212279"/>
                    <a:pt x="1473101" y="221903"/>
                    <a:pt x="1447800" y="221903"/>
                  </a:cubicBezTo>
                  <a:cubicBezTo>
                    <a:pt x="1397000" y="221903"/>
                    <a:pt x="1371600" y="186234"/>
                    <a:pt x="1371600" y="114895"/>
                  </a:cubicBezTo>
                  <a:cubicBezTo>
                    <a:pt x="1371600" y="77887"/>
                    <a:pt x="1378471" y="49684"/>
                    <a:pt x="1392213" y="30287"/>
                  </a:cubicBezTo>
                  <a:close/>
                  <a:moveTo>
                    <a:pt x="770877" y="2174"/>
                  </a:moveTo>
                  <a:lnTo>
                    <a:pt x="798724" y="7990"/>
                  </a:lnTo>
                  <a:cubicBezTo>
                    <a:pt x="826629" y="21589"/>
                    <a:pt x="840582" y="55587"/>
                    <a:pt x="840582" y="109984"/>
                  </a:cubicBezTo>
                  <a:cubicBezTo>
                    <a:pt x="840582" y="146100"/>
                    <a:pt x="833810" y="173782"/>
                    <a:pt x="820267" y="193030"/>
                  </a:cubicBezTo>
                  <a:cubicBezTo>
                    <a:pt x="806723" y="212279"/>
                    <a:pt x="787301" y="221903"/>
                    <a:pt x="762000" y="221903"/>
                  </a:cubicBezTo>
                  <a:cubicBezTo>
                    <a:pt x="711200" y="221903"/>
                    <a:pt x="685800" y="186234"/>
                    <a:pt x="685800" y="114895"/>
                  </a:cubicBezTo>
                  <a:cubicBezTo>
                    <a:pt x="685800" y="77887"/>
                    <a:pt x="692671" y="49684"/>
                    <a:pt x="706413" y="30287"/>
                  </a:cubicBezTo>
                  <a:lnTo>
                    <a:pt x="725410" y="13865"/>
                  </a:lnTo>
                  <a:close/>
                  <a:moveTo>
                    <a:pt x="1109067" y="1191"/>
                  </a:moveTo>
                  <a:cubicBezTo>
                    <a:pt x="1158677" y="1191"/>
                    <a:pt x="1183482" y="37455"/>
                    <a:pt x="1183482" y="109984"/>
                  </a:cubicBezTo>
                  <a:cubicBezTo>
                    <a:pt x="1183482" y="146100"/>
                    <a:pt x="1176710" y="173782"/>
                    <a:pt x="1163167" y="193030"/>
                  </a:cubicBezTo>
                  <a:cubicBezTo>
                    <a:pt x="1149623" y="212279"/>
                    <a:pt x="1130201" y="221903"/>
                    <a:pt x="1104900" y="221903"/>
                  </a:cubicBezTo>
                  <a:cubicBezTo>
                    <a:pt x="1054100" y="221903"/>
                    <a:pt x="1028700" y="186234"/>
                    <a:pt x="1028700" y="114895"/>
                  </a:cubicBezTo>
                  <a:cubicBezTo>
                    <a:pt x="1028700" y="77887"/>
                    <a:pt x="1035571" y="49684"/>
                    <a:pt x="1049313" y="30287"/>
                  </a:cubicBezTo>
                  <a:cubicBezTo>
                    <a:pt x="1063055" y="10889"/>
                    <a:pt x="1082973" y="1191"/>
                    <a:pt x="1109067" y="1191"/>
                  </a:cubicBezTo>
                  <a:close/>
                  <a:moveTo>
                    <a:pt x="1285280" y="0"/>
                  </a:moveTo>
                  <a:lnTo>
                    <a:pt x="1293163" y="0"/>
                  </a:lnTo>
                  <a:lnTo>
                    <a:pt x="1313706" y="5282"/>
                  </a:lnTo>
                  <a:lnTo>
                    <a:pt x="1313706" y="218182"/>
                  </a:lnTo>
                  <a:lnTo>
                    <a:pt x="1266825" y="218182"/>
                  </a:lnTo>
                  <a:lnTo>
                    <a:pt x="1266825" y="52983"/>
                  </a:lnTo>
                  <a:cubicBezTo>
                    <a:pt x="1264246" y="55265"/>
                    <a:pt x="1261195" y="57423"/>
                    <a:pt x="1257672" y="59457"/>
                  </a:cubicBezTo>
                  <a:cubicBezTo>
                    <a:pt x="1254150" y="61491"/>
                    <a:pt x="1250405" y="63326"/>
                    <a:pt x="1246436" y="64964"/>
                  </a:cubicBezTo>
                  <a:cubicBezTo>
                    <a:pt x="1242467" y="66601"/>
                    <a:pt x="1238350" y="67990"/>
                    <a:pt x="1234083" y="69131"/>
                  </a:cubicBezTo>
                  <a:cubicBezTo>
                    <a:pt x="1229817" y="70272"/>
                    <a:pt x="1225600" y="71090"/>
                    <a:pt x="1221433" y="71586"/>
                  </a:cubicBezTo>
                  <a:lnTo>
                    <a:pt x="1221433" y="31998"/>
                  </a:lnTo>
                  <a:cubicBezTo>
                    <a:pt x="1233637" y="28426"/>
                    <a:pt x="1245146" y="23862"/>
                    <a:pt x="1255961" y="18306"/>
                  </a:cubicBezTo>
                  <a:cubicBezTo>
                    <a:pt x="1266776" y="12750"/>
                    <a:pt x="1276549" y="6648"/>
                    <a:pt x="1285280" y="0"/>
                  </a:cubicBezTo>
                  <a:close/>
                  <a:moveTo>
                    <a:pt x="942380" y="0"/>
                  </a:moveTo>
                  <a:lnTo>
                    <a:pt x="970806" y="0"/>
                  </a:lnTo>
                  <a:lnTo>
                    <a:pt x="970806" y="218182"/>
                  </a:lnTo>
                  <a:lnTo>
                    <a:pt x="923925" y="218182"/>
                  </a:lnTo>
                  <a:lnTo>
                    <a:pt x="923925" y="52983"/>
                  </a:lnTo>
                  <a:cubicBezTo>
                    <a:pt x="921346" y="55265"/>
                    <a:pt x="918295" y="57423"/>
                    <a:pt x="914772" y="59457"/>
                  </a:cubicBezTo>
                  <a:cubicBezTo>
                    <a:pt x="911250" y="61491"/>
                    <a:pt x="907505" y="63326"/>
                    <a:pt x="903536" y="64964"/>
                  </a:cubicBezTo>
                  <a:cubicBezTo>
                    <a:pt x="899567" y="66601"/>
                    <a:pt x="895450" y="67990"/>
                    <a:pt x="891183" y="69131"/>
                  </a:cubicBezTo>
                  <a:cubicBezTo>
                    <a:pt x="886917" y="70272"/>
                    <a:pt x="882700" y="71090"/>
                    <a:pt x="878533" y="71586"/>
                  </a:cubicBezTo>
                  <a:lnTo>
                    <a:pt x="878533" y="31998"/>
                  </a:lnTo>
                  <a:cubicBezTo>
                    <a:pt x="890737" y="28426"/>
                    <a:pt x="902246" y="23862"/>
                    <a:pt x="913061" y="18306"/>
                  </a:cubicBezTo>
                  <a:cubicBezTo>
                    <a:pt x="923876" y="12750"/>
                    <a:pt x="933649" y="6648"/>
                    <a:pt x="942380" y="0"/>
                  </a:cubicBezTo>
                  <a:close/>
                </a:path>
              </a:pathLst>
            </a:custGeom>
            <a:solidFill>
              <a:srgbClr val="EBEBEB">
                <a:alpha val="31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  <a:sp3d>
              <a:bevelB/>
            </a:sp3d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80E887E8-28B3-4D2A-ACE2-1178E3C8EAC0}"/>
                </a:ext>
              </a:extLst>
            </p:cNvPr>
            <p:cNvSpPr/>
            <p:nvPr/>
          </p:nvSpPr>
          <p:spPr bwMode="auto">
            <a:xfrm>
              <a:off x="5938757" y="3543576"/>
              <a:ext cx="348326" cy="126880"/>
            </a:xfrm>
            <a:custGeom>
              <a:avLst/>
              <a:gdLst/>
              <a:ahLst/>
              <a:cxnLst/>
              <a:rect l="l" t="t" r="r" b="b"/>
              <a:pathLst>
                <a:path w="893564" h="325487">
                  <a:moveTo>
                    <a:pt x="843558" y="207839"/>
                  </a:moveTo>
                  <a:lnTo>
                    <a:pt x="795561" y="214536"/>
                  </a:lnTo>
                  <a:cubicBezTo>
                    <a:pt x="780678" y="216471"/>
                    <a:pt x="769479" y="220080"/>
                    <a:pt x="761963" y="225363"/>
                  </a:cubicBezTo>
                  <a:cubicBezTo>
                    <a:pt x="754447" y="230647"/>
                    <a:pt x="750689" y="239911"/>
                    <a:pt x="750689" y="253157"/>
                  </a:cubicBezTo>
                  <a:cubicBezTo>
                    <a:pt x="750689" y="262831"/>
                    <a:pt x="754149" y="270756"/>
                    <a:pt x="761070" y="276932"/>
                  </a:cubicBezTo>
                  <a:cubicBezTo>
                    <a:pt x="767990" y="283109"/>
                    <a:pt x="777255" y="286197"/>
                    <a:pt x="788864" y="286197"/>
                  </a:cubicBezTo>
                  <a:cubicBezTo>
                    <a:pt x="804639" y="286197"/>
                    <a:pt x="817699" y="280653"/>
                    <a:pt x="828043" y="269565"/>
                  </a:cubicBezTo>
                  <a:cubicBezTo>
                    <a:pt x="838386" y="258478"/>
                    <a:pt x="843558" y="244525"/>
                    <a:pt x="843558" y="227707"/>
                  </a:cubicBezTo>
                  <a:close/>
                  <a:moveTo>
                    <a:pt x="443508" y="207839"/>
                  </a:moveTo>
                  <a:lnTo>
                    <a:pt x="395511" y="214536"/>
                  </a:lnTo>
                  <a:cubicBezTo>
                    <a:pt x="380628" y="216471"/>
                    <a:pt x="369429" y="220080"/>
                    <a:pt x="361913" y="225363"/>
                  </a:cubicBezTo>
                  <a:cubicBezTo>
                    <a:pt x="354397" y="230647"/>
                    <a:pt x="350639" y="239911"/>
                    <a:pt x="350639" y="253157"/>
                  </a:cubicBezTo>
                  <a:cubicBezTo>
                    <a:pt x="350639" y="262831"/>
                    <a:pt x="354099" y="270756"/>
                    <a:pt x="361020" y="276932"/>
                  </a:cubicBezTo>
                  <a:cubicBezTo>
                    <a:pt x="367940" y="283109"/>
                    <a:pt x="377205" y="286197"/>
                    <a:pt x="388814" y="286197"/>
                  </a:cubicBezTo>
                  <a:cubicBezTo>
                    <a:pt x="404589" y="286197"/>
                    <a:pt x="417649" y="280653"/>
                    <a:pt x="427992" y="269565"/>
                  </a:cubicBezTo>
                  <a:cubicBezTo>
                    <a:pt x="438336" y="258478"/>
                    <a:pt x="443508" y="244525"/>
                    <a:pt x="443508" y="227707"/>
                  </a:cubicBezTo>
                  <a:close/>
                  <a:moveTo>
                    <a:pt x="806946" y="86172"/>
                  </a:moveTo>
                  <a:cubicBezTo>
                    <a:pt x="864691" y="86172"/>
                    <a:pt x="893564" y="114598"/>
                    <a:pt x="893564" y="171450"/>
                  </a:cubicBezTo>
                  <a:lnTo>
                    <a:pt x="893564" y="320130"/>
                  </a:lnTo>
                  <a:lnTo>
                    <a:pt x="843335" y="320130"/>
                  </a:lnTo>
                  <a:lnTo>
                    <a:pt x="843335" y="284411"/>
                  </a:lnTo>
                  <a:lnTo>
                    <a:pt x="842442" y="284411"/>
                  </a:lnTo>
                  <a:cubicBezTo>
                    <a:pt x="826666" y="311795"/>
                    <a:pt x="803523" y="325487"/>
                    <a:pt x="773013" y="325487"/>
                  </a:cubicBezTo>
                  <a:cubicBezTo>
                    <a:pt x="750540" y="325487"/>
                    <a:pt x="732941" y="319385"/>
                    <a:pt x="720217" y="307182"/>
                  </a:cubicBezTo>
                  <a:cubicBezTo>
                    <a:pt x="707492" y="294978"/>
                    <a:pt x="701129" y="278830"/>
                    <a:pt x="701129" y="258738"/>
                  </a:cubicBezTo>
                  <a:cubicBezTo>
                    <a:pt x="701129" y="215578"/>
                    <a:pt x="725984" y="190426"/>
                    <a:pt x="775692" y="183282"/>
                  </a:cubicBezTo>
                  <a:lnTo>
                    <a:pt x="843558" y="173683"/>
                  </a:lnTo>
                  <a:cubicBezTo>
                    <a:pt x="843558" y="141089"/>
                    <a:pt x="828080" y="124793"/>
                    <a:pt x="797124" y="124793"/>
                  </a:cubicBezTo>
                  <a:cubicBezTo>
                    <a:pt x="769888" y="124793"/>
                    <a:pt x="745331" y="134169"/>
                    <a:pt x="723454" y="152921"/>
                  </a:cubicBezTo>
                  <a:lnTo>
                    <a:pt x="723454" y="107603"/>
                  </a:lnTo>
                  <a:cubicBezTo>
                    <a:pt x="747564" y="93316"/>
                    <a:pt x="775395" y="86172"/>
                    <a:pt x="806946" y="86172"/>
                  </a:cubicBezTo>
                  <a:close/>
                  <a:moveTo>
                    <a:pt x="406896" y="86172"/>
                  </a:moveTo>
                  <a:cubicBezTo>
                    <a:pt x="464641" y="86172"/>
                    <a:pt x="493514" y="114598"/>
                    <a:pt x="493514" y="171450"/>
                  </a:cubicBezTo>
                  <a:lnTo>
                    <a:pt x="493514" y="320130"/>
                  </a:lnTo>
                  <a:lnTo>
                    <a:pt x="443285" y="320130"/>
                  </a:lnTo>
                  <a:lnTo>
                    <a:pt x="443285" y="284411"/>
                  </a:lnTo>
                  <a:lnTo>
                    <a:pt x="442392" y="284411"/>
                  </a:lnTo>
                  <a:cubicBezTo>
                    <a:pt x="426616" y="311795"/>
                    <a:pt x="403473" y="325487"/>
                    <a:pt x="372963" y="325487"/>
                  </a:cubicBezTo>
                  <a:cubicBezTo>
                    <a:pt x="350490" y="325487"/>
                    <a:pt x="332891" y="319385"/>
                    <a:pt x="320167" y="307182"/>
                  </a:cubicBezTo>
                  <a:cubicBezTo>
                    <a:pt x="307442" y="294978"/>
                    <a:pt x="301079" y="278830"/>
                    <a:pt x="301079" y="258738"/>
                  </a:cubicBezTo>
                  <a:cubicBezTo>
                    <a:pt x="301079" y="215578"/>
                    <a:pt x="325934" y="190426"/>
                    <a:pt x="375642" y="183282"/>
                  </a:cubicBezTo>
                  <a:lnTo>
                    <a:pt x="443508" y="173683"/>
                  </a:lnTo>
                  <a:cubicBezTo>
                    <a:pt x="443508" y="141089"/>
                    <a:pt x="428030" y="124793"/>
                    <a:pt x="397074" y="124793"/>
                  </a:cubicBezTo>
                  <a:cubicBezTo>
                    <a:pt x="369838" y="124793"/>
                    <a:pt x="345281" y="134169"/>
                    <a:pt x="323404" y="152921"/>
                  </a:cubicBezTo>
                  <a:lnTo>
                    <a:pt x="323404" y="107603"/>
                  </a:lnTo>
                  <a:cubicBezTo>
                    <a:pt x="347514" y="93316"/>
                    <a:pt x="375345" y="86172"/>
                    <a:pt x="406896" y="86172"/>
                  </a:cubicBezTo>
                  <a:close/>
                  <a:moveTo>
                    <a:pt x="52908" y="45095"/>
                  </a:moveTo>
                  <a:lnTo>
                    <a:pt x="52908" y="275258"/>
                  </a:lnTo>
                  <a:lnTo>
                    <a:pt x="95325" y="275258"/>
                  </a:lnTo>
                  <a:cubicBezTo>
                    <a:pt x="132680" y="275258"/>
                    <a:pt x="161739" y="264989"/>
                    <a:pt x="182501" y="244451"/>
                  </a:cubicBezTo>
                  <a:cubicBezTo>
                    <a:pt x="203262" y="223912"/>
                    <a:pt x="213643" y="194891"/>
                    <a:pt x="213643" y="157386"/>
                  </a:cubicBezTo>
                  <a:cubicBezTo>
                    <a:pt x="213643" y="82526"/>
                    <a:pt x="174873" y="45095"/>
                    <a:pt x="97334" y="45095"/>
                  </a:cubicBezTo>
                  <a:close/>
                  <a:moveTo>
                    <a:pt x="622027" y="23887"/>
                  </a:moveTo>
                  <a:lnTo>
                    <a:pt x="622027" y="91530"/>
                  </a:lnTo>
                  <a:lnTo>
                    <a:pt x="676722" y="91530"/>
                  </a:lnTo>
                  <a:lnTo>
                    <a:pt x="676722" y="132160"/>
                  </a:lnTo>
                  <a:lnTo>
                    <a:pt x="622027" y="132160"/>
                  </a:lnTo>
                  <a:lnTo>
                    <a:pt x="622027" y="246460"/>
                  </a:lnTo>
                  <a:cubicBezTo>
                    <a:pt x="622027" y="260003"/>
                    <a:pt x="624483" y="269677"/>
                    <a:pt x="629394" y="275481"/>
                  </a:cubicBezTo>
                  <a:cubicBezTo>
                    <a:pt x="634306" y="281285"/>
                    <a:pt x="642491" y="284188"/>
                    <a:pt x="653951" y="284188"/>
                  </a:cubicBezTo>
                  <a:cubicBezTo>
                    <a:pt x="662732" y="284188"/>
                    <a:pt x="670322" y="281658"/>
                    <a:pt x="676722" y="276597"/>
                  </a:cubicBezTo>
                  <a:lnTo>
                    <a:pt x="676722" y="317674"/>
                  </a:lnTo>
                  <a:cubicBezTo>
                    <a:pt x="666601" y="322734"/>
                    <a:pt x="653281" y="325264"/>
                    <a:pt x="636761" y="325264"/>
                  </a:cubicBezTo>
                  <a:cubicBezTo>
                    <a:pt x="592410" y="325264"/>
                    <a:pt x="570235" y="303982"/>
                    <a:pt x="570235" y="261417"/>
                  </a:cubicBezTo>
                  <a:lnTo>
                    <a:pt x="570235" y="132160"/>
                  </a:lnTo>
                  <a:lnTo>
                    <a:pt x="532061" y="132160"/>
                  </a:lnTo>
                  <a:lnTo>
                    <a:pt x="532061" y="91530"/>
                  </a:lnTo>
                  <a:lnTo>
                    <a:pt x="570235" y="91530"/>
                  </a:lnTo>
                  <a:lnTo>
                    <a:pt x="570235" y="38621"/>
                  </a:lnTo>
                  <a:close/>
                  <a:moveTo>
                    <a:pt x="0" y="0"/>
                  </a:moveTo>
                  <a:lnTo>
                    <a:pt x="92422" y="0"/>
                  </a:lnTo>
                  <a:cubicBezTo>
                    <a:pt x="210443" y="0"/>
                    <a:pt x="269453" y="52016"/>
                    <a:pt x="269453" y="156047"/>
                  </a:cubicBezTo>
                  <a:cubicBezTo>
                    <a:pt x="269453" y="205458"/>
                    <a:pt x="253082" y="245157"/>
                    <a:pt x="220340" y="275146"/>
                  </a:cubicBezTo>
                  <a:cubicBezTo>
                    <a:pt x="187598" y="305135"/>
                    <a:pt x="143694" y="320130"/>
                    <a:pt x="88627" y="320130"/>
                  </a:cubicBezTo>
                  <a:lnTo>
                    <a:pt x="0" y="3201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pic>
        <p:nvPicPr>
          <p:cNvPr id="192" name="Picture 191" descr="A screenshot of a cell phone&#10;&#10;Description automatically generated">
            <a:extLst>
              <a:ext uri="{FF2B5EF4-FFF2-40B4-BE49-F238E27FC236}">
                <a16:creationId xmlns:a16="http://schemas.microsoft.com/office/drawing/2014/main" id="{B9BAF480-740D-4270-AD1B-A93E202EC4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2610" y="2754879"/>
            <a:ext cx="2383007" cy="819918"/>
          </a:xfrm>
          <a:prstGeom prst="rect">
            <a:avLst/>
          </a:prstGeom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id="{035A0B36-E1C8-4248-B3BE-FBC36AFF6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744146" y="3184120"/>
            <a:ext cx="3962372" cy="1107333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F20C57DF-9AD7-415E-A4EF-353B95707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97144" y="4545369"/>
            <a:ext cx="3962372" cy="1107333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5" name="GREY GLOW">
            <a:extLst>
              <a:ext uri="{FF2B5EF4-FFF2-40B4-BE49-F238E27FC236}">
                <a16:creationId xmlns:a16="http://schemas.microsoft.com/office/drawing/2014/main" id="{D66872DB-90E4-4C86-90A1-0219CA0D2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901308" y="4015940"/>
            <a:ext cx="2428227" cy="2428219"/>
          </a:xfrm>
          <a:prstGeom prst="ellipse">
            <a:avLst/>
          </a:prstGeom>
          <a:gradFill flip="none" rotWithShape="1">
            <a:gsLst>
              <a:gs pos="44000">
                <a:srgbClr val="E7E6E6"/>
              </a:gs>
              <a:gs pos="100000">
                <a:srgbClr val="E7E6E6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  <a:scene3d>
            <a:camera prst="perspectiveFront">
              <a:rot lat="17099985" lon="0" rev="0"/>
            </a:camera>
            <a:lightRig rig="threePt" dir="t"/>
          </a:scene3d>
        </p:spPr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6" name="DROP COVER">
            <a:extLst>
              <a:ext uri="{FF2B5EF4-FFF2-40B4-BE49-F238E27FC236}">
                <a16:creationId xmlns:a16="http://schemas.microsoft.com/office/drawing/2014/main" id="{CC2978F8-7871-4C5A-93B1-912D4A4B0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253740" y="860689"/>
            <a:ext cx="8004130" cy="844871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98" name="CLOVER BASE" descr="Clover shape">
            <a:extLst>
              <a:ext uri="{FF2B5EF4-FFF2-40B4-BE49-F238E27FC236}">
                <a16:creationId xmlns:a16="http://schemas.microsoft.com/office/drawing/2014/main" id="{C308F5A8-0901-4A43-8D4A-13E9147AE6F0}"/>
              </a:ext>
            </a:extLst>
          </p:cNvPr>
          <p:cNvGrpSpPr/>
          <p:nvPr/>
        </p:nvGrpSpPr>
        <p:grpSpPr>
          <a:xfrm>
            <a:off x="3377161" y="2613329"/>
            <a:ext cx="5393581" cy="5165830"/>
            <a:chOff x="3316587" y="1308960"/>
            <a:chExt cx="5393581" cy="5165830"/>
          </a:xfrm>
          <a:scene3d>
            <a:camera prst="perspectiveFront">
              <a:rot lat="17099985" lon="0" rev="0"/>
            </a:camera>
            <a:lightRig rig="threePt" dir="t"/>
          </a:scene3d>
        </p:grpSpPr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B0C1D179-636A-4723-84B0-4993BD45FF68}"/>
                </a:ext>
              </a:extLst>
            </p:cNvPr>
            <p:cNvGrpSpPr/>
            <p:nvPr/>
          </p:nvGrpSpPr>
          <p:grpSpPr>
            <a:xfrm>
              <a:off x="5029116" y="3823067"/>
              <a:ext cx="1966104" cy="2651723"/>
              <a:chOff x="5029116" y="3823067"/>
              <a:chExt cx="1966104" cy="2651723"/>
            </a:xfrm>
          </p:grpSpPr>
          <p:sp>
            <p:nvSpPr>
              <p:cNvPr id="210" name="Top Clover Top">
                <a:extLst>
                  <a:ext uri="{FF2B5EF4-FFF2-40B4-BE49-F238E27FC236}">
                    <a16:creationId xmlns:a16="http://schemas.microsoft.com/office/drawing/2014/main" id="{56088544-62AB-4F3D-9985-27B11F267CA2}"/>
                  </a:ext>
                </a:extLst>
              </p:cNvPr>
              <p:cNvSpPr/>
              <p:nvPr/>
            </p:nvSpPr>
            <p:spPr>
              <a:xfrm rot="5400000" flipH="1">
                <a:off x="5148102" y="4627673"/>
                <a:ext cx="2651723" cy="1042512"/>
              </a:xfrm>
              <a:custGeom>
                <a:avLst/>
                <a:gdLst>
                  <a:gd name="connsiteX0" fmla="*/ 3517613 w 6895420"/>
                  <a:gd name="connsiteY0" fmla="*/ 1310779 h 2747927"/>
                  <a:gd name="connsiteX1" fmla="*/ 4793408 w 6895420"/>
                  <a:gd name="connsiteY1" fmla="*/ 242680 h 2747927"/>
                  <a:gd name="connsiteX2" fmla="*/ 4793408 w 6895420"/>
                  <a:gd name="connsiteY2" fmla="*/ 242680 h 2747927"/>
                  <a:gd name="connsiteX3" fmla="*/ 5529771 w 6895420"/>
                  <a:gd name="connsiteY3" fmla="*/ 22617 h 2747927"/>
                  <a:gd name="connsiteX4" fmla="*/ 6875371 w 6895420"/>
                  <a:gd name="connsiteY4" fmla="*/ 1374347 h 2747927"/>
                  <a:gd name="connsiteX5" fmla="*/ 5529771 w 6895420"/>
                  <a:gd name="connsiteY5" fmla="*/ 2726076 h 2747927"/>
                  <a:gd name="connsiteX6" fmla="*/ 4793408 w 6895420"/>
                  <a:gd name="connsiteY6" fmla="*/ 2506014 h 2747927"/>
                  <a:gd name="connsiteX7" fmla="*/ 4793408 w 6895420"/>
                  <a:gd name="connsiteY7" fmla="*/ 2506014 h 2747927"/>
                  <a:gd name="connsiteX8" fmla="*/ 3517613 w 6895420"/>
                  <a:gd name="connsiteY8" fmla="*/ 1438199 h 2747927"/>
                  <a:gd name="connsiteX9" fmla="*/ 3380273 w 6895420"/>
                  <a:gd name="connsiteY9" fmla="*/ 1311350 h 2747927"/>
                  <a:gd name="connsiteX10" fmla="*/ 2104194 w 6895420"/>
                  <a:gd name="connsiteY10" fmla="*/ 242680 h 2747927"/>
                  <a:gd name="connsiteX11" fmla="*/ 2104194 w 6895420"/>
                  <a:gd name="connsiteY11" fmla="*/ 242680 h 2747927"/>
                  <a:gd name="connsiteX12" fmla="*/ 1368115 w 6895420"/>
                  <a:gd name="connsiteY12" fmla="*/ 22617 h 2747927"/>
                  <a:gd name="connsiteX13" fmla="*/ 22515 w 6895420"/>
                  <a:gd name="connsiteY13" fmla="*/ 1374347 h 2747927"/>
                  <a:gd name="connsiteX14" fmla="*/ 1368115 w 6895420"/>
                  <a:gd name="connsiteY14" fmla="*/ 2726076 h 2747927"/>
                  <a:gd name="connsiteX15" fmla="*/ 2104478 w 6895420"/>
                  <a:gd name="connsiteY15" fmla="*/ 2506014 h 2747927"/>
                  <a:gd name="connsiteX16" fmla="*/ 2104478 w 6895420"/>
                  <a:gd name="connsiteY16" fmla="*/ 2506014 h 2747927"/>
                  <a:gd name="connsiteX17" fmla="*/ 3380556 w 6895420"/>
                  <a:gd name="connsiteY17" fmla="*/ 1437914 h 2747927"/>
                  <a:gd name="connsiteX0" fmla="*/ 4770893 w 6852856"/>
                  <a:gd name="connsiteY0" fmla="*/ 220063 h 2703459"/>
                  <a:gd name="connsiteX1" fmla="*/ 4770893 w 6852856"/>
                  <a:gd name="connsiteY1" fmla="*/ 220063 h 2703459"/>
                  <a:gd name="connsiteX2" fmla="*/ 5507256 w 6852856"/>
                  <a:gd name="connsiteY2" fmla="*/ 0 h 2703459"/>
                  <a:gd name="connsiteX3" fmla="*/ 6852856 w 6852856"/>
                  <a:gd name="connsiteY3" fmla="*/ 1351730 h 2703459"/>
                  <a:gd name="connsiteX4" fmla="*/ 5507256 w 6852856"/>
                  <a:gd name="connsiteY4" fmla="*/ 2703459 h 2703459"/>
                  <a:gd name="connsiteX5" fmla="*/ 4770893 w 6852856"/>
                  <a:gd name="connsiteY5" fmla="*/ 2483397 h 2703459"/>
                  <a:gd name="connsiteX6" fmla="*/ 4770893 w 6852856"/>
                  <a:gd name="connsiteY6" fmla="*/ 2483397 h 2703459"/>
                  <a:gd name="connsiteX7" fmla="*/ 3495098 w 6852856"/>
                  <a:gd name="connsiteY7" fmla="*/ 1415582 h 2703459"/>
                  <a:gd name="connsiteX8" fmla="*/ 3357758 w 6852856"/>
                  <a:gd name="connsiteY8" fmla="*/ 1288733 h 2703459"/>
                  <a:gd name="connsiteX9" fmla="*/ 2081679 w 6852856"/>
                  <a:gd name="connsiteY9" fmla="*/ 220063 h 2703459"/>
                  <a:gd name="connsiteX10" fmla="*/ 2081679 w 6852856"/>
                  <a:gd name="connsiteY10" fmla="*/ 220063 h 2703459"/>
                  <a:gd name="connsiteX11" fmla="*/ 1345600 w 6852856"/>
                  <a:gd name="connsiteY11" fmla="*/ 0 h 2703459"/>
                  <a:gd name="connsiteX12" fmla="*/ 0 w 6852856"/>
                  <a:gd name="connsiteY12" fmla="*/ 1351730 h 2703459"/>
                  <a:gd name="connsiteX13" fmla="*/ 1345600 w 6852856"/>
                  <a:gd name="connsiteY13" fmla="*/ 2703459 h 2703459"/>
                  <a:gd name="connsiteX14" fmla="*/ 2081963 w 6852856"/>
                  <a:gd name="connsiteY14" fmla="*/ 2483397 h 2703459"/>
                  <a:gd name="connsiteX15" fmla="*/ 2081963 w 6852856"/>
                  <a:gd name="connsiteY15" fmla="*/ 2483397 h 2703459"/>
                  <a:gd name="connsiteX16" fmla="*/ 3358041 w 6852856"/>
                  <a:gd name="connsiteY16" fmla="*/ 1415297 h 2703459"/>
                  <a:gd name="connsiteX0" fmla="*/ 4770893 w 6852856"/>
                  <a:gd name="connsiteY0" fmla="*/ 220063 h 2703459"/>
                  <a:gd name="connsiteX1" fmla="*/ 5507256 w 6852856"/>
                  <a:gd name="connsiteY1" fmla="*/ 0 h 2703459"/>
                  <a:gd name="connsiteX2" fmla="*/ 6852856 w 6852856"/>
                  <a:gd name="connsiteY2" fmla="*/ 1351730 h 2703459"/>
                  <a:gd name="connsiteX3" fmla="*/ 5507256 w 6852856"/>
                  <a:gd name="connsiteY3" fmla="*/ 2703459 h 2703459"/>
                  <a:gd name="connsiteX4" fmla="*/ 4770893 w 6852856"/>
                  <a:gd name="connsiteY4" fmla="*/ 2483397 h 2703459"/>
                  <a:gd name="connsiteX5" fmla="*/ 4770893 w 6852856"/>
                  <a:gd name="connsiteY5" fmla="*/ 2483397 h 2703459"/>
                  <a:gd name="connsiteX6" fmla="*/ 3495098 w 6852856"/>
                  <a:gd name="connsiteY6" fmla="*/ 1415582 h 2703459"/>
                  <a:gd name="connsiteX7" fmla="*/ 3357758 w 6852856"/>
                  <a:gd name="connsiteY7" fmla="*/ 1288733 h 2703459"/>
                  <a:gd name="connsiteX8" fmla="*/ 2081679 w 6852856"/>
                  <a:gd name="connsiteY8" fmla="*/ 220063 h 2703459"/>
                  <a:gd name="connsiteX9" fmla="*/ 2081679 w 6852856"/>
                  <a:gd name="connsiteY9" fmla="*/ 220063 h 2703459"/>
                  <a:gd name="connsiteX10" fmla="*/ 1345600 w 6852856"/>
                  <a:gd name="connsiteY10" fmla="*/ 0 h 2703459"/>
                  <a:gd name="connsiteX11" fmla="*/ 0 w 6852856"/>
                  <a:gd name="connsiteY11" fmla="*/ 1351730 h 2703459"/>
                  <a:gd name="connsiteX12" fmla="*/ 1345600 w 6852856"/>
                  <a:gd name="connsiteY12" fmla="*/ 2703459 h 2703459"/>
                  <a:gd name="connsiteX13" fmla="*/ 2081963 w 6852856"/>
                  <a:gd name="connsiteY13" fmla="*/ 2483397 h 2703459"/>
                  <a:gd name="connsiteX14" fmla="*/ 2081963 w 6852856"/>
                  <a:gd name="connsiteY14" fmla="*/ 2483397 h 2703459"/>
                  <a:gd name="connsiteX15" fmla="*/ 3358041 w 6852856"/>
                  <a:gd name="connsiteY15" fmla="*/ 1415297 h 2703459"/>
                  <a:gd name="connsiteX0" fmla="*/ 5507256 w 6852856"/>
                  <a:gd name="connsiteY0" fmla="*/ 0 h 2703459"/>
                  <a:gd name="connsiteX1" fmla="*/ 6852856 w 6852856"/>
                  <a:gd name="connsiteY1" fmla="*/ 1351730 h 2703459"/>
                  <a:gd name="connsiteX2" fmla="*/ 5507256 w 6852856"/>
                  <a:gd name="connsiteY2" fmla="*/ 2703459 h 2703459"/>
                  <a:gd name="connsiteX3" fmla="*/ 4770893 w 6852856"/>
                  <a:gd name="connsiteY3" fmla="*/ 2483397 h 2703459"/>
                  <a:gd name="connsiteX4" fmla="*/ 4770893 w 6852856"/>
                  <a:gd name="connsiteY4" fmla="*/ 2483397 h 2703459"/>
                  <a:gd name="connsiteX5" fmla="*/ 3495098 w 6852856"/>
                  <a:gd name="connsiteY5" fmla="*/ 1415582 h 2703459"/>
                  <a:gd name="connsiteX6" fmla="*/ 3357758 w 6852856"/>
                  <a:gd name="connsiteY6" fmla="*/ 1288733 h 2703459"/>
                  <a:gd name="connsiteX7" fmla="*/ 2081679 w 6852856"/>
                  <a:gd name="connsiteY7" fmla="*/ 220063 h 2703459"/>
                  <a:gd name="connsiteX8" fmla="*/ 2081679 w 6852856"/>
                  <a:gd name="connsiteY8" fmla="*/ 220063 h 2703459"/>
                  <a:gd name="connsiteX9" fmla="*/ 1345600 w 6852856"/>
                  <a:gd name="connsiteY9" fmla="*/ 0 h 2703459"/>
                  <a:gd name="connsiteX10" fmla="*/ 0 w 6852856"/>
                  <a:gd name="connsiteY10" fmla="*/ 1351730 h 2703459"/>
                  <a:gd name="connsiteX11" fmla="*/ 1345600 w 6852856"/>
                  <a:gd name="connsiteY11" fmla="*/ 2703459 h 2703459"/>
                  <a:gd name="connsiteX12" fmla="*/ 2081963 w 6852856"/>
                  <a:gd name="connsiteY12" fmla="*/ 2483397 h 2703459"/>
                  <a:gd name="connsiteX13" fmla="*/ 2081963 w 6852856"/>
                  <a:gd name="connsiteY13" fmla="*/ 2483397 h 2703459"/>
                  <a:gd name="connsiteX14" fmla="*/ 3358041 w 6852856"/>
                  <a:gd name="connsiteY14" fmla="*/ 1415297 h 2703459"/>
                  <a:gd name="connsiteX0" fmla="*/ 6852856 w 6852856"/>
                  <a:gd name="connsiteY0" fmla="*/ 1351730 h 2703459"/>
                  <a:gd name="connsiteX1" fmla="*/ 5507256 w 6852856"/>
                  <a:gd name="connsiteY1" fmla="*/ 2703459 h 2703459"/>
                  <a:gd name="connsiteX2" fmla="*/ 4770893 w 6852856"/>
                  <a:gd name="connsiteY2" fmla="*/ 2483397 h 2703459"/>
                  <a:gd name="connsiteX3" fmla="*/ 4770893 w 6852856"/>
                  <a:gd name="connsiteY3" fmla="*/ 2483397 h 2703459"/>
                  <a:gd name="connsiteX4" fmla="*/ 3495098 w 6852856"/>
                  <a:gd name="connsiteY4" fmla="*/ 1415582 h 2703459"/>
                  <a:gd name="connsiteX5" fmla="*/ 3357758 w 6852856"/>
                  <a:gd name="connsiteY5" fmla="*/ 1288733 h 2703459"/>
                  <a:gd name="connsiteX6" fmla="*/ 2081679 w 6852856"/>
                  <a:gd name="connsiteY6" fmla="*/ 220063 h 2703459"/>
                  <a:gd name="connsiteX7" fmla="*/ 2081679 w 6852856"/>
                  <a:gd name="connsiteY7" fmla="*/ 220063 h 2703459"/>
                  <a:gd name="connsiteX8" fmla="*/ 1345600 w 6852856"/>
                  <a:gd name="connsiteY8" fmla="*/ 0 h 2703459"/>
                  <a:gd name="connsiteX9" fmla="*/ 0 w 6852856"/>
                  <a:gd name="connsiteY9" fmla="*/ 1351730 h 2703459"/>
                  <a:gd name="connsiteX10" fmla="*/ 1345600 w 6852856"/>
                  <a:gd name="connsiteY10" fmla="*/ 2703459 h 2703459"/>
                  <a:gd name="connsiteX11" fmla="*/ 2081963 w 6852856"/>
                  <a:gd name="connsiteY11" fmla="*/ 2483397 h 2703459"/>
                  <a:gd name="connsiteX12" fmla="*/ 2081963 w 6852856"/>
                  <a:gd name="connsiteY12" fmla="*/ 2483397 h 2703459"/>
                  <a:gd name="connsiteX13" fmla="*/ 3358041 w 6852856"/>
                  <a:gd name="connsiteY13" fmla="*/ 1415297 h 2703459"/>
                  <a:gd name="connsiteX0" fmla="*/ 5507256 w 5507256"/>
                  <a:gd name="connsiteY0" fmla="*/ 2703459 h 2703459"/>
                  <a:gd name="connsiteX1" fmla="*/ 4770893 w 5507256"/>
                  <a:gd name="connsiteY1" fmla="*/ 2483397 h 2703459"/>
                  <a:gd name="connsiteX2" fmla="*/ 4770893 w 5507256"/>
                  <a:gd name="connsiteY2" fmla="*/ 2483397 h 2703459"/>
                  <a:gd name="connsiteX3" fmla="*/ 3495098 w 5507256"/>
                  <a:gd name="connsiteY3" fmla="*/ 1415582 h 2703459"/>
                  <a:gd name="connsiteX4" fmla="*/ 3357758 w 5507256"/>
                  <a:gd name="connsiteY4" fmla="*/ 1288733 h 2703459"/>
                  <a:gd name="connsiteX5" fmla="*/ 2081679 w 5507256"/>
                  <a:gd name="connsiteY5" fmla="*/ 220063 h 2703459"/>
                  <a:gd name="connsiteX6" fmla="*/ 2081679 w 5507256"/>
                  <a:gd name="connsiteY6" fmla="*/ 220063 h 2703459"/>
                  <a:gd name="connsiteX7" fmla="*/ 1345600 w 5507256"/>
                  <a:gd name="connsiteY7" fmla="*/ 0 h 2703459"/>
                  <a:gd name="connsiteX8" fmla="*/ 0 w 5507256"/>
                  <a:gd name="connsiteY8" fmla="*/ 1351730 h 2703459"/>
                  <a:gd name="connsiteX9" fmla="*/ 1345600 w 5507256"/>
                  <a:gd name="connsiteY9" fmla="*/ 2703459 h 2703459"/>
                  <a:gd name="connsiteX10" fmla="*/ 2081963 w 5507256"/>
                  <a:gd name="connsiteY10" fmla="*/ 2483397 h 2703459"/>
                  <a:gd name="connsiteX11" fmla="*/ 2081963 w 5507256"/>
                  <a:gd name="connsiteY11" fmla="*/ 2483397 h 2703459"/>
                  <a:gd name="connsiteX12" fmla="*/ 3358041 w 5507256"/>
                  <a:gd name="connsiteY12" fmla="*/ 1415297 h 2703459"/>
                  <a:gd name="connsiteX0" fmla="*/ 4770893 w 4770893"/>
                  <a:gd name="connsiteY0" fmla="*/ 2483397 h 2703459"/>
                  <a:gd name="connsiteX1" fmla="*/ 4770893 w 4770893"/>
                  <a:gd name="connsiteY1" fmla="*/ 2483397 h 2703459"/>
                  <a:gd name="connsiteX2" fmla="*/ 3495098 w 4770893"/>
                  <a:gd name="connsiteY2" fmla="*/ 1415582 h 2703459"/>
                  <a:gd name="connsiteX3" fmla="*/ 3357758 w 4770893"/>
                  <a:gd name="connsiteY3" fmla="*/ 1288733 h 2703459"/>
                  <a:gd name="connsiteX4" fmla="*/ 2081679 w 4770893"/>
                  <a:gd name="connsiteY4" fmla="*/ 220063 h 2703459"/>
                  <a:gd name="connsiteX5" fmla="*/ 2081679 w 4770893"/>
                  <a:gd name="connsiteY5" fmla="*/ 220063 h 2703459"/>
                  <a:gd name="connsiteX6" fmla="*/ 1345600 w 4770893"/>
                  <a:gd name="connsiteY6" fmla="*/ 0 h 2703459"/>
                  <a:gd name="connsiteX7" fmla="*/ 0 w 4770893"/>
                  <a:gd name="connsiteY7" fmla="*/ 1351730 h 2703459"/>
                  <a:gd name="connsiteX8" fmla="*/ 1345600 w 4770893"/>
                  <a:gd name="connsiteY8" fmla="*/ 2703459 h 2703459"/>
                  <a:gd name="connsiteX9" fmla="*/ 2081963 w 4770893"/>
                  <a:gd name="connsiteY9" fmla="*/ 2483397 h 2703459"/>
                  <a:gd name="connsiteX10" fmla="*/ 2081963 w 4770893"/>
                  <a:gd name="connsiteY10" fmla="*/ 2483397 h 2703459"/>
                  <a:gd name="connsiteX11" fmla="*/ 3358041 w 4770893"/>
                  <a:gd name="connsiteY11" fmla="*/ 1415297 h 2703459"/>
                  <a:gd name="connsiteX0" fmla="*/ 4770893 w 4770893"/>
                  <a:gd name="connsiteY0" fmla="*/ 2483397 h 2703459"/>
                  <a:gd name="connsiteX1" fmla="*/ 3495098 w 4770893"/>
                  <a:gd name="connsiteY1" fmla="*/ 1415582 h 2703459"/>
                  <a:gd name="connsiteX2" fmla="*/ 3357758 w 4770893"/>
                  <a:gd name="connsiteY2" fmla="*/ 1288733 h 2703459"/>
                  <a:gd name="connsiteX3" fmla="*/ 2081679 w 4770893"/>
                  <a:gd name="connsiteY3" fmla="*/ 220063 h 2703459"/>
                  <a:gd name="connsiteX4" fmla="*/ 2081679 w 4770893"/>
                  <a:gd name="connsiteY4" fmla="*/ 220063 h 2703459"/>
                  <a:gd name="connsiteX5" fmla="*/ 1345600 w 4770893"/>
                  <a:gd name="connsiteY5" fmla="*/ 0 h 2703459"/>
                  <a:gd name="connsiteX6" fmla="*/ 0 w 4770893"/>
                  <a:gd name="connsiteY6" fmla="*/ 1351730 h 2703459"/>
                  <a:gd name="connsiteX7" fmla="*/ 1345600 w 4770893"/>
                  <a:gd name="connsiteY7" fmla="*/ 2703459 h 2703459"/>
                  <a:gd name="connsiteX8" fmla="*/ 2081963 w 4770893"/>
                  <a:gd name="connsiteY8" fmla="*/ 2483397 h 2703459"/>
                  <a:gd name="connsiteX9" fmla="*/ 2081963 w 4770893"/>
                  <a:gd name="connsiteY9" fmla="*/ 2483397 h 2703459"/>
                  <a:gd name="connsiteX10" fmla="*/ 3358041 w 4770893"/>
                  <a:gd name="connsiteY10" fmla="*/ 14152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7" fmla="*/ 2081963 w 3495098"/>
                  <a:gd name="connsiteY7" fmla="*/ 2483397 h 2703459"/>
                  <a:gd name="connsiteX8" fmla="*/ 2081963 w 3495098"/>
                  <a:gd name="connsiteY8" fmla="*/ 2483397 h 2703459"/>
                  <a:gd name="connsiteX9" fmla="*/ 3358041 w 3495098"/>
                  <a:gd name="connsiteY9" fmla="*/ 14152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7" fmla="*/ 2081963 w 3495098"/>
                  <a:gd name="connsiteY7" fmla="*/ 2483397 h 2703459"/>
                  <a:gd name="connsiteX8" fmla="*/ 2081963 w 3495098"/>
                  <a:gd name="connsiteY8" fmla="*/ 24833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7" fmla="*/ 2081963 w 3495098"/>
                  <a:gd name="connsiteY7" fmla="*/ 24833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0" fmla="*/ 3495098 w 3495098"/>
                  <a:gd name="connsiteY0" fmla="*/ 1415582 h 1415582"/>
                  <a:gd name="connsiteX1" fmla="*/ 3357758 w 3495098"/>
                  <a:gd name="connsiteY1" fmla="*/ 1288733 h 1415582"/>
                  <a:gd name="connsiteX2" fmla="*/ 2081679 w 3495098"/>
                  <a:gd name="connsiteY2" fmla="*/ 220063 h 1415582"/>
                  <a:gd name="connsiteX3" fmla="*/ 2081679 w 3495098"/>
                  <a:gd name="connsiteY3" fmla="*/ 220063 h 1415582"/>
                  <a:gd name="connsiteX4" fmla="*/ 1345600 w 3495098"/>
                  <a:gd name="connsiteY4" fmla="*/ 0 h 1415582"/>
                  <a:gd name="connsiteX5" fmla="*/ 0 w 3495098"/>
                  <a:gd name="connsiteY5" fmla="*/ 1351730 h 1415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95098" h="1415582">
                    <a:moveTo>
                      <a:pt x="3495098" y="1415582"/>
                    </a:moveTo>
                    <a:lnTo>
                      <a:pt x="3357758" y="1288733"/>
                    </a:lnTo>
                    <a:cubicBezTo>
                      <a:pt x="2410843" y="417605"/>
                      <a:pt x="2081679" y="220063"/>
                      <a:pt x="2081679" y="220063"/>
                    </a:cubicBezTo>
                    <a:lnTo>
                      <a:pt x="2081679" y="220063"/>
                    </a:lnTo>
                    <a:cubicBezTo>
                      <a:pt x="1870276" y="80956"/>
                      <a:pt x="1617444" y="0"/>
                      <a:pt x="1345600" y="0"/>
                    </a:cubicBezTo>
                    <a:cubicBezTo>
                      <a:pt x="602427" y="0"/>
                      <a:pt x="0" y="605171"/>
                      <a:pt x="0" y="1351730"/>
                    </a:cubicBezTo>
                  </a:path>
                </a:pathLst>
              </a:custGeom>
              <a:noFill/>
              <a:ln w="28575" cap="flat">
                <a:solidFill>
                  <a:srgbClr val="008272"/>
                </a:solidFill>
                <a:prstDash val="solid"/>
                <a:miter/>
              </a:ln>
              <a:sp3d>
                <a:bevelB w="139700" prst="softRound"/>
              </a:sp3d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53535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11" name="Top Clover bottom">
                <a:extLst>
                  <a:ext uri="{FF2B5EF4-FFF2-40B4-BE49-F238E27FC236}">
                    <a16:creationId xmlns:a16="http://schemas.microsoft.com/office/drawing/2014/main" id="{71072F7A-502A-4CB2-9EFB-95DC03C05E77}"/>
                  </a:ext>
                </a:extLst>
              </p:cNvPr>
              <p:cNvSpPr/>
              <p:nvPr/>
            </p:nvSpPr>
            <p:spPr>
              <a:xfrm rot="5400000" flipH="1" flipV="1">
                <a:off x="4224510" y="4627673"/>
                <a:ext cx="2651723" cy="1042512"/>
              </a:xfrm>
              <a:custGeom>
                <a:avLst/>
                <a:gdLst>
                  <a:gd name="connsiteX0" fmla="*/ 3517613 w 6895420"/>
                  <a:gd name="connsiteY0" fmla="*/ 1310779 h 2747927"/>
                  <a:gd name="connsiteX1" fmla="*/ 4793408 w 6895420"/>
                  <a:gd name="connsiteY1" fmla="*/ 242680 h 2747927"/>
                  <a:gd name="connsiteX2" fmla="*/ 4793408 w 6895420"/>
                  <a:gd name="connsiteY2" fmla="*/ 242680 h 2747927"/>
                  <a:gd name="connsiteX3" fmla="*/ 5529771 w 6895420"/>
                  <a:gd name="connsiteY3" fmla="*/ 22617 h 2747927"/>
                  <a:gd name="connsiteX4" fmla="*/ 6875371 w 6895420"/>
                  <a:gd name="connsiteY4" fmla="*/ 1374347 h 2747927"/>
                  <a:gd name="connsiteX5" fmla="*/ 5529771 w 6895420"/>
                  <a:gd name="connsiteY5" fmla="*/ 2726076 h 2747927"/>
                  <a:gd name="connsiteX6" fmla="*/ 4793408 w 6895420"/>
                  <a:gd name="connsiteY6" fmla="*/ 2506014 h 2747927"/>
                  <a:gd name="connsiteX7" fmla="*/ 4793408 w 6895420"/>
                  <a:gd name="connsiteY7" fmla="*/ 2506014 h 2747927"/>
                  <a:gd name="connsiteX8" fmla="*/ 3517613 w 6895420"/>
                  <a:gd name="connsiteY8" fmla="*/ 1438199 h 2747927"/>
                  <a:gd name="connsiteX9" fmla="*/ 3380273 w 6895420"/>
                  <a:gd name="connsiteY9" fmla="*/ 1311350 h 2747927"/>
                  <a:gd name="connsiteX10" fmla="*/ 2104194 w 6895420"/>
                  <a:gd name="connsiteY10" fmla="*/ 242680 h 2747927"/>
                  <a:gd name="connsiteX11" fmla="*/ 2104194 w 6895420"/>
                  <a:gd name="connsiteY11" fmla="*/ 242680 h 2747927"/>
                  <a:gd name="connsiteX12" fmla="*/ 1368115 w 6895420"/>
                  <a:gd name="connsiteY12" fmla="*/ 22617 h 2747927"/>
                  <a:gd name="connsiteX13" fmla="*/ 22515 w 6895420"/>
                  <a:gd name="connsiteY13" fmla="*/ 1374347 h 2747927"/>
                  <a:gd name="connsiteX14" fmla="*/ 1368115 w 6895420"/>
                  <a:gd name="connsiteY14" fmla="*/ 2726076 h 2747927"/>
                  <a:gd name="connsiteX15" fmla="*/ 2104478 w 6895420"/>
                  <a:gd name="connsiteY15" fmla="*/ 2506014 h 2747927"/>
                  <a:gd name="connsiteX16" fmla="*/ 2104478 w 6895420"/>
                  <a:gd name="connsiteY16" fmla="*/ 2506014 h 2747927"/>
                  <a:gd name="connsiteX17" fmla="*/ 3380556 w 6895420"/>
                  <a:gd name="connsiteY17" fmla="*/ 1437914 h 2747927"/>
                  <a:gd name="connsiteX0" fmla="*/ 4770893 w 6852856"/>
                  <a:gd name="connsiteY0" fmla="*/ 220063 h 2703459"/>
                  <a:gd name="connsiteX1" fmla="*/ 4770893 w 6852856"/>
                  <a:gd name="connsiteY1" fmla="*/ 220063 h 2703459"/>
                  <a:gd name="connsiteX2" fmla="*/ 5507256 w 6852856"/>
                  <a:gd name="connsiteY2" fmla="*/ 0 h 2703459"/>
                  <a:gd name="connsiteX3" fmla="*/ 6852856 w 6852856"/>
                  <a:gd name="connsiteY3" fmla="*/ 1351730 h 2703459"/>
                  <a:gd name="connsiteX4" fmla="*/ 5507256 w 6852856"/>
                  <a:gd name="connsiteY4" fmla="*/ 2703459 h 2703459"/>
                  <a:gd name="connsiteX5" fmla="*/ 4770893 w 6852856"/>
                  <a:gd name="connsiteY5" fmla="*/ 2483397 h 2703459"/>
                  <a:gd name="connsiteX6" fmla="*/ 4770893 w 6852856"/>
                  <a:gd name="connsiteY6" fmla="*/ 2483397 h 2703459"/>
                  <a:gd name="connsiteX7" fmla="*/ 3495098 w 6852856"/>
                  <a:gd name="connsiteY7" fmla="*/ 1415582 h 2703459"/>
                  <a:gd name="connsiteX8" fmla="*/ 3357758 w 6852856"/>
                  <a:gd name="connsiteY8" fmla="*/ 1288733 h 2703459"/>
                  <a:gd name="connsiteX9" fmla="*/ 2081679 w 6852856"/>
                  <a:gd name="connsiteY9" fmla="*/ 220063 h 2703459"/>
                  <a:gd name="connsiteX10" fmla="*/ 2081679 w 6852856"/>
                  <a:gd name="connsiteY10" fmla="*/ 220063 h 2703459"/>
                  <a:gd name="connsiteX11" fmla="*/ 1345600 w 6852856"/>
                  <a:gd name="connsiteY11" fmla="*/ 0 h 2703459"/>
                  <a:gd name="connsiteX12" fmla="*/ 0 w 6852856"/>
                  <a:gd name="connsiteY12" fmla="*/ 1351730 h 2703459"/>
                  <a:gd name="connsiteX13" fmla="*/ 1345600 w 6852856"/>
                  <a:gd name="connsiteY13" fmla="*/ 2703459 h 2703459"/>
                  <a:gd name="connsiteX14" fmla="*/ 2081963 w 6852856"/>
                  <a:gd name="connsiteY14" fmla="*/ 2483397 h 2703459"/>
                  <a:gd name="connsiteX15" fmla="*/ 2081963 w 6852856"/>
                  <a:gd name="connsiteY15" fmla="*/ 2483397 h 2703459"/>
                  <a:gd name="connsiteX16" fmla="*/ 3358041 w 6852856"/>
                  <a:gd name="connsiteY16" fmla="*/ 1415297 h 2703459"/>
                  <a:gd name="connsiteX0" fmla="*/ 4770893 w 6852856"/>
                  <a:gd name="connsiteY0" fmla="*/ 220063 h 2703459"/>
                  <a:gd name="connsiteX1" fmla="*/ 5507256 w 6852856"/>
                  <a:gd name="connsiteY1" fmla="*/ 0 h 2703459"/>
                  <a:gd name="connsiteX2" fmla="*/ 6852856 w 6852856"/>
                  <a:gd name="connsiteY2" fmla="*/ 1351730 h 2703459"/>
                  <a:gd name="connsiteX3" fmla="*/ 5507256 w 6852856"/>
                  <a:gd name="connsiteY3" fmla="*/ 2703459 h 2703459"/>
                  <a:gd name="connsiteX4" fmla="*/ 4770893 w 6852856"/>
                  <a:gd name="connsiteY4" fmla="*/ 2483397 h 2703459"/>
                  <a:gd name="connsiteX5" fmla="*/ 4770893 w 6852856"/>
                  <a:gd name="connsiteY5" fmla="*/ 2483397 h 2703459"/>
                  <a:gd name="connsiteX6" fmla="*/ 3495098 w 6852856"/>
                  <a:gd name="connsiteY6" fmla="*/ 1415582 h 2703459"/>
                  <a:gd name="connsiteX7" fmla="*/ 3357758 w 6852856"/>
                  <a:gd name="connsiteY7" fmla="*/ 1288733 h 2703459"/>
                  <a:gd name="connsiteX8" fmla="*/ 2081679 w 6852856"/>
                  <a:gd name="connsiteY8" fmla="*/ 220063 h 2703459"/>
                  <a:gd name="connsiteX9" fmla="*/ 2081679 w 6852856"/>
                  <a:gd name="connsiteY9" fmla="*/ 220063 h 2703459"/>
                  <a:gd name="connsiteX10" fmla="*/ 1345600 w 6852856"/>
                  <a:gd name="connsiteY10" fmla="*/ 0 h 2703459"/>
                  <a:gd name="connsiteX11" fmla="*/ 0 w 6852856"/>
                  <a:gd name="connsiteY11" fmla="*/ 1351730 h 2703459"/>
                  <a:gd name="connsiteX12" fmla="*/ 1345600 w 6852856"/>
                  <a:gd name="connsiteY12" fmla="*/ 2703459 h 2703459"/>
                  <a:gd name="connsiteX13" fmla="*/ 2081963 w 6852856"/>
                  <a:gd name="connsiteY13" fmla="*/ 2483397 h 2703459"/>
                  <a:gd name="connsiteX14" fmla="*/ 2081963 w 6852856"/>
                  <a:gd name="connsiteY14" fmla="*/ 2483397 h 2703459"/>
                  <a:gd name="connsiteX15" fmla="*/ 3358041 w 6852856"/>
                  <a:gd name="connsiteY15" fmla="*/ 1415297 h 2703459"/>
                  <a:gd name="connsiteX0" fmla="*/ 5507256 w 6852856"/>
                  <a:gd name="connsiteY0" fmla="*/ 0 h 2703459"/>
                  <a:gd name="connsiteX1" fmla="*/ 6852856 w 6852856"/>
                  <a:gd name="connsiteY1" fmla="*/ 1351730 h 2703459"/>
                  <a:gd name="connsiteX2" fmla="*/ 5507256 w 6852856"/>
                  <a:gd name="connsiteY2" fmla="*/ 2703459 h 2703459"/>
                  <a:gd name="connsiteX3" fmla="*/ 4770893 w 6852856"/>
                  <a:gd name="connsiteY3" fmla="*/ 2483397 h 2703459"/>
                  <a:gd name="connsiteX4" fmla="*/ 4770893 w 6852856"/>
                  <a:gd name="connsiteY4" fmla="*/ 2483397 h 2703459"/>
                  <a:gd name="connsiteX5" fmla="*/ 3495098 w 6852856"/>
                  <a:gd name="connsiteY5" fmla="*/ 1415582 h 2703459"/>
                  <a:gd name="connsiteX6" fmla="*/ 3357758 w 6852856"/>
                  <a:gd name="connsiteY6" fmla="*/ 1288733 h 2703459"/>
                  <a:gd name="connsiteX7" fmla="*/ 2081679 w 6852856"/>
                  <a:gd name="connsiteY7" fmla="*/ 220063 h 2703459"/>
                  <a:gd name="connsiteX8" fmla="*/ 2081679 w 6852856"/>
                  <a:gd name="connsiteY8" fmla="*/ 220063 h 2703459"/>
                  <a:gd name="connsiteX9" fmla="*/ 1345600 w 6852856"/>
                  <a:gd name="connsiteY9" fmla="*/ 0 h 2703459"/>
                  <a:gd name="connsiteX10" fmla="*/ 0 w 6852856"/>
                  <a:gd name="connsiteY10" fmla="*/ 1351730 h 2703459"/>
                  <a:gd name="connsiteX11" fmla="*/ 1345600 w 6852856"/>
                  <a:gd name="connsiteY11" fmla="*/ 2703459 h 2703459"/>
                  <a:gd name="connsiteX12" fmla="*/ 2081963 w 6852856"/>
                  <a:gd name="connsiteY12" fmla="*/ 2483397 h 2703459"/>
                  <a:gd name="connsiteX13" fmla="*/ 2081963 w 6852856"/>
                  <a:gd name="connsiteY13" fmla="*/ 2483397 h 2703459"/>
                  <a:gd name="connsiteX14" fmla="*/ 3358041 w 6852856"/>
                  <a:gd name="connsiteY14" fmla="*/ 1415297 h 2703459"/>
                  <a:gd name="connsiteX0" fmla="*/ 6852856 w 6852856"/>
                  <a:gd name="connsiteY0" fmla="*/ 1351730 h 2703459"/>
                  <a:gd name="connsiteX1" fmla="*/ 5507256 w 6852856"/>
                  <a:gd name="connsiteY1" fmla="*/ 2703459 h 2703459"/>
                  <a:gd name="connsiteX2" fmla="*/ 4770893 w 6852856"/>
                  <a:gd name="connsiteY2" fmla="*/ 2483397 h 2703459"/>
                  <a:gd name="connsiteX3" fmla="*/ 4770893 w 6852856"/>
                  <a:gd name="connsiteY3" fmla="*/ 2483397 h 2703459"/>
                  <a:gd name="connsiteX4" fmla="*/ 3495098 w 6852856"/>
                  <a:gd name="connsiteY4" fmla="*/ 1415582 h 2703459"/>
                  <a:gd name="connsiteX5" fmla="*/ 3357758 w 6852856"/>
                  <a:gd name="connsiteY5" fmla="*/ 1288733 h 2703459"/>
                  <a:gd name="connsiteX6" fmla="*/ 2081679 w 6852856"/>
                  <a:gd name="connsiteY6" fmla="*/ 220063 h 2703459"/>
                  <a:gd name="connsiteX7" fmla="*/ 2081679 w 6852856"/>
                  <a:gd name="connsiteY7" fmla="*/ 220063 h 2703459"/>
                  <a:gd name="connsiteX8" fmla="*/ 1345600 w 6852856"/>
                  <a:gd name="connsiteY8" fmla="*/ 0 h 2703459"/>
                  <a:gd name="connsiteX9" fmla="*/ 0 w 6852856"/>
                  <a:gd name="connsiteY9" fmla="*/ 1351730 h 2703459"/>
                  <a:gd name="connsiteX10" fmla="*/ 1345600 w 6852856"/>
                  <a:gd name="connsiteY10" fmla="*/ 2703459 h 2703459"/>
                  <a:gd name="connsiteX11" fmla="*/ 2081963 w 6852856"/>
                  <a:gd name="connsiteY11" fmla="*/ 2483397 h 2703459"/>
                  <a:gd name="connsiteX12" fmla="*/ 2081963 w 6852856"/>
                  <a:gd name="connsiteY12" fmla="*/ 2483397 h 2703459"/>
                  <a:gd name="connsiteX13" fmla="*/ 3358041 w 6852856"/>
                  <a:gd name="connsiteY13" fmla="*/ 1415297 h 2703459"/>
                  <a:gd name="connsiteX0" fmla="*/ 5507256 w 5507256"/>
                  <a:gd name="connsiteY0" fmla="*/ 2703459 h 2703459"/>
                  <a:gd name="connsiteX1" fmla="*/ 4770893 w 5507256"/>
                  <a:gd name="connsiteY1" fmla="*/ 2483397 h 2703459"/>
                  <a:gd name="connsiteX2" fmla="*/ 4770893 w 5507256"/>
                  <a:gd name="connsiteY2" fmla="*/ 2483397 h 2703459"/>
                  <a:gd name="connsiteX3" fmla="*/ 3495098 w 5507256"/>
                  <a:gd name="connsiteY3" fmla="*/ 1415582 h 2703459"/>
                  <a:gd name="connsiteX4" fmla="*/ 3357758 w 5507256"/>
                  <a:gd name="connsiteY4" fmla="*/ 1288733 h 2703459"/>
                  <a:gd name="connsiteX5" fmla="*/ 2081679 w 5507256"/>
                  <a:gd name="connsiteY5" fmla="*/ 220063 h 2703459"/>
                  <a:gd name="connsiteX6" fmla="*/ 2081679 w 5507256"/>
                  <a:gd name="connsiteY6" fmla="*/ 220063 h 2703459"/>
                  <a:gd name="connsiteX7" fmla="*/ 1345600 w 5507256"/>
                  <a:gd name="connsiteY7" fmla="*/ 0 h 2703459"/>
                  <a:gd name="connsiteX8" fmla="*/ 0 w 5507256"/>
                  <a:gd name="connsiteY8" fmla="*/ 1351730 h 2703459"/>
                  <a:gd name="connsiteX9" fmla="*/ 1345600 w 5507256"/>
                  <a:gd name="connsiteY9" fmla="*/ 2703459 h 2703459"/>
                  <a:gd name="connsiteX10" fmla="*/ 2081963 w 5507256"/>
                  <a:gd name="connsiteY10" fmla="*/ 2483397 h 2703459"/>
                  <a:gd name="connsiteX11" fmla="*/ 2081963 w 5507256"/>
                  <a:gd name="connsiteY11" fmla="*/ 2483397 h 2703459"/>
                  <a:gd name="connsiteX12" fmla="*/ 3358041 w 5507256"/>
                  <a:gd name="connsiteY12" fmla="*/ 1415297 h 2703459"/>
                  <a:gd name="connsiteX0" fmla="*/ 4770893 w 4770893"/>
                  <a:gd name="connsiteY0" fmla="*/ 2483397 h 2703459"/>
                  <a:gd name="connsiteX1" fmla="*/ 4770893 w 4770893"/>
                  <a:gd name="connsiteY1" fmla="*/ 2483397 h 2703459"/>
                  <a:gd name="connsiteX2" fmla="*/ 3495098 w 4770893"/>
                  <a:gd name="connsiteY2" fmla="*/ 1415582 h 2703459"/>
                  <a:gd name="connsiteX3" fmla="*/ 3357758 w 4770893"/>
                  <a:gd name="connsiteY3" fmla="*/ 1288733 h 2703459"/>
                  <a:gd name="connsiteX4" fmla="*/ 2081679 w 4770893"/>
                  <a:gd name="connsiteY4" fmla="*/ 220063 h 2703459"/>
                  <a:gd name="connsiteX5" fmla="*/ 2081679 w 4770893"/>
                  <a:gd name="connsiteY5" fmla="*/ 220063 h 2703459"/>
                  <a:gd name="connsiteX6" fmla="*/ 1345600 w 4770893"/>
                  <a:gd name="connsiteY6" fmla="*/ 0 h 2703459"/>
                  <a:gd name="connsiteX7" fmla="*/ 0 w 4770893"/>
                  <a:gd name="connsiteY7" fmla="*/ 1351730 h 2703459"/>
                  <a:gd name="connsiteX8" fmla="*/ 1345600 w 4770893"/>
                  <a:gd name="connsiteY8" fmla="*/ 2703459 h 2703459"/>
                  <a:gd name="connsiteX9" fmla="*/ 2081963 w 4770893"/>
                  <a:gd name="connsiteY9" fmla="*/ 2483397 h 2703459"/>
                  <a:gd name="connsiteX10" fmla="*/ 2081963 w 4770893"/>
                  <a:gd name="connsiteY10" fmla="*/ 2483397 h 2703459"/>
                  <a:gd name="connsiteX11" fmla="*/ 3358041 w 4770893"/>
                  <a:gd name="connsiteY11" fmla="*/ 1415297 h 2703459"/>
                  <a:gd name="connsiteX0" fmla="*/ 4770893 w 4770893"/>
                  <a:gd name="connsiteY0" fmla="*/ 2483397 h 2703459"/>
                  <a:gd name="connsiteX1" fmla="*/ 3495098 w 4770893"/>
                  <a:gd name="connsiteY1" fmla="*/ 1415582 h 2703459"/>
                  <a:gd name="connsiteX2" fmla="*/ 3357758 w 4770893"/>
                  <a:gd name="connsiteY2" fmla="*/ 1288733 h 2703459"/>
                  <a:gd name="connsiteX3" fmla="*/ 2081679 w 4770893"/>
                  <a:gd name="connsiteY3" fmla="*/ 220063 h 2703459"/>
                  <a:gd name="connsiteX4" fmla="*/ 2081679 w 4770893"/>
                  <a:gd name="connsiteY4" fmla="*/ 220063 h 2703459"/>
                  <a:gd name="connsiteX5" fmla="*/ 1345600 w 4770893"/>
                  <a:gd name="connsiteY5" fmla="*/ 0 h 2703459"/>
                  <a:gd name="connsiteX6" fmla="*/ 0 w 4770893"/>
                  <a:gd name="connsiteY6" fmla="*/ 1351730 h 2703459"/>
                  <a:gd name="connsiteX7" fmla="*/ 1345600 w 4770893"/>
                  <a:gd name="connsiteY7" fmla="*/ 2703459 h 2703459"/>
                  <a:gd name="connsiteX8" fmla="*/ 2081963 w 4770893"/>
                  <a:gd name="connsiteY8" fmla="*/ 2483397 h 2703459"/>
                  <a:gd name="connsiteX9" fmla="*/ 2081963 w 4770893"/>
                  <a:gd name="connsiteY9" fmla="*/ 2483397 h 2703459"/>
                  <a:gd name="connsiteX10" fmla="*/ 3358041 w 4770893"/>
                  <a:gd name="connsiteY10" fmla="*/ 14152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7" fmla="*/ 2081963 w 3495098"/>
                  <a:gd name="connsiteY7" fmla="*/ 2483397 h 2703459"/>
                  <a:gd name="connsiteX8" fmla="*/ 2081963 w 3495098"/>
                  <a:gd name="connsiteY8" fmla="*/ 2483397 h 2703459"/>
                  <a:gd name="connsiteX9" fmla="*/ 3358041 w 3495098"/>
                  <a:gd name="connsiteY9" fmla="*/ 14152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7" fmla="*/ 2081963 w 3495098"/>
                  <a:gd name="connsiteY7" fmla="*/ 2483397 h 2703459"/>
                  <a:gd name="connsiteX8" fmla="*/ 2081963 w 3495098"/>
                  <a:gd name="connsiteY8" fmla="*/ 24833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7" fmla="*/ 2081963 w 3495098"/>
                  <a:gd name="connsiteY7" fmla="*/ 24833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0" fmla="*/ 3495098 w 3495098"/>
                  <a:gd name="connsiteY0" fmla="*/ 1415582 h 1415582"/>
                  <a:gd name="connsiteX1" fmla="*/ 3357758 w 3495098"/>
                  <a:gd name="connsiteY1" fmla="*/ 1288733 h 1415582"/>
                  <a:gd name="connsiteX2" fmla="*/ 2081679 w 3495098"/>
                  <a:gd name="connsiteY2" fmla="*/ 220063 h 1415582"/>
                  <a:gd name="connsiteX3" fmla="*/ 2081679 w 3495098"/>
                  <a:gd name="connsiteY3" fmla="*/ 220063 h 1415582"/>
                  <a:gd name="connsiteX4" fmla="*/ 1345600 w 3495098"/>
                  <a:gd name="connsiteY4" fmla="*/ 0 h 1415582"/>
                  <a:gd name="connsiteX5" fmla="*/ 0 w 3495098"/>
                  <a:gd name="connsiteY5" fmla="*/ 1351730 h 1415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95098" h="1415582">
                    <a:moveTo>
                      <a:pt x="3495098" y="1415582"/>
                    </a:moveTo>
                    <a:lnTo>
                      <a:pt x="3357758" y="1288733"/>
                    </a:lnTo>
                    <a:cubicBezTo>
                      <a:pt x="2410843" y="417605"/>
                      <a:pt x="2081679" y="220063"/>
                      <a:pt x="2081679" y="220063"/>
                    </a:cubicBezTo>
                    <a:lnTo>
                      <a:pt x="2081679" y="220063"/>
                    </a:lnTo>
                    <a:cubicBezTo>
                      <a:pt x="1870276" y="80956"/>
                      <a:pt x="1617444" y="0"/>
                      <a:pt x="1345600" y="0"/>
                    </a:cubicBezTo>
                    <a:cubicBezTo>
                      <a:pt x="602427" y="0"/>
                      <a:pt x="0" y="605171"/>
                      <a:pt x="0" y="1351730"/>
                    </a:cubicBezTo>
                  </a:path>
                </a:pathLst>
              </a:custGeom>
              <a:noFill/>
              <a:ln w="28575" cap="flat">
                <a:solidFill>
                  <a:srgbClr val="008272"/>
                </a:solidFill>
                <a:prstDash val="solid"/>
                <a:miter/>
              </a:ln>
              <a:sp3d>
                <a:bevelB w="139700" prst="softRound"/>
              </a:sp3d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53535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E736772B-6F70-43CD-85E0-534BBB049798}"/>
                </a:ext>
              </a:extLst>
            </p:cNvPr>
            <p:cNvGrpSpPr/>
            <p:nvPr/>
          </p:nvGrpSpPr>
          <p:grpSpPr>
            <a:xfrm>
              <a:off x="3316587" y="2831785"/>
              <a:ext cx="2770826" cy="2116462"/>
              <a:chOff x="3316587" y="2831785"/>
              <a:chExt cx="2770826" cy="2116462"/>
            </a:xfrm>
          </p:grpSpPr>
          <p:sp>
            <p:nvSpPr>
              <p:cNvPr id="208" name="Left Clover Top">
                <a:extLst>
                  <a:ext uri="{FF2B5EF4-FFF2-40B4-BE49-F238E27FC236}">
                    <a16:creationId xmlns:a16="http://schemas.microsoft.com/office/drawing/2014/main" id="{9C5A9C5C-39E8-46D9-840A-7B354BB67350}"/>
                  </a:ext>
                </a:extLst>
              </p:cNvPr>
              <p:cNvSpPr/>
              <p:nvPr/>
            </p:nvSpPr>
            <p:spPr>
              <a:xfrm>
                <a:off x="3316587" y="2831785"/>
                <a:ext cx="2770826" cy="1122238"/>
              </a:xfrm>
              <a:custGeom>
                <a:avLst/>
                <a:gdLst>
                  <a:gd name="connsiteX0" fmla="*/ 3517613 w 6895420"/>
                  <a:gd name="connsiteY0" fmla="*/ 1310779 h 2747927"/>
                  <a:gd name="connsiteX1" fmla="*/ 4793408 w 6895420"/>
                  <a:gd name="connsiteY1" fmla="*/ 242680 h 2747927"/>
                  <a:gd name="connsiteX2" fmla="*/ 4793408 w 6895420"/>
                  <a:gd name="connsiteY2" fmla="*/ 242680 h 2747927"/>
                  <a:gd name="connsiteX3" fmla="*/ 5529771 w 6895420"/>
                  <a:gd name="connsiteY3" fmla="*/ 22617 h 2747927"/>
                  <a:gd name="connsiteX4" fmla="*/ 6875371 w 6895420"/>
                  <a:gd name="connsiteY4" fmla="*/ 1374347 h 2747927"/>
                  <a:gd name="connsiteX5" fmla="*/ 5529771 w 6895420"/>
                  <a:gd name="connsiteY5" fmla="*/ 2726076 h 2747927"/>
                  <a:gd name="connsiteX6" fmla="*/ 4793408 w 6895420"/>
                  <a:gd name="connsiteY6" fmla="*/ 2506014 h 2747927"/>
                  <a:gd name="connsiteX7" fmla="*/ 4793408 w 6895420"/>
                  <a:gd name="connsiteY7" fmla="*/ 2506014 h 2747927"/>
                  <a:gd name="connsiteX8" fmla="*/ 3517613 w 6895420"/>
                  <a:gd name="connsiteY8" fmla="*/ 1438199 h 2747927"/>
                  <a:gd name="connsiteX9" fmla="*/ 3380273 w 6895420"/>
                  <a:gd name="connsiteY9" fmla="*/ 1311350 h 2747927"/>
                  <a:gd name="connsiteX10" fmla="*/ 2104194 w 6895420"/>
                  <a:gd name="connsiteY10" fmla="*/ 242680 h 2747927"/>
                  <a:gd name="connsiteX11" fmla="*/ 2104194 w 6895420"/>
                  <a:gd name="connsiteY11" fmla="*/ 242680 h 2747927"/>
                  <a:gd name="connsiteX12" fmla="*/ 1368115 w 6895420"/>
                  <a:gd name="connsiteY12" fmla="*/ 22617 h 2747927"/>
                  <a:gd name="connsiteX13" fmla="*/ 22515 w 6895420"/>
                  <a:gd name="connsiteY13" fmla="*/ 1374347 h 2747927"/>
                  <a:gd name="connsiteX14" fmla="*/ 1368115 w 6895420"/>
                  <a:gd name="connsiteY14" fmla="*/ 2726076 h 2747927"/>
                  <a:gd name="connsiteX15" fmla="*/ 2104478 w 6895420"/>
                  <a:gd name="connsiteY15" fmla="*/ 2506014 h 2747927"/>
                  <a:gd name="connsiteX16" fmla="*/ 2104478 w 6895420"/>
                  <a:gd name="connsiteY16" fmla="*/ 2506014 h 2747927"/>
                  <a:gd name="connsiteX17" fmla="*/ 3380556 w 6895420"/>
                  <a:gd name="connsiteY17" fmla="*/ 1437914 h 2747927"/>
                  <a:gd name="connsiteX0" fmla="*/ 4770893 w 6852856"/>
                  <a:gd name="connsiteY0" fmla="*/ 220063 h 2703459"/>
                  <a:gd name="connsiteX1" fmla="*/ 4770893 w 6852856"/>
                  <a:gd name="connsiteY1" fmla="*/ 220063 h 2703459"/>
                  <a:gd name="connsiteX2" fmla="*/ 5507256 w 6852856"/>
                  <a:gd name="connsiteY2" fmla="*/ 0 h 2703459"/>
                  <a:gd name="connsiteX3" fmla="*/ 6852856 w 6852856"/>
                  <a:gd name="connsiteY3" fmla="*/ 1351730 h 2703459"/>
                  <a:gd name="connsiteX4" fmla="*/ 5507256 w 6852856"/>
                  <a:gd name="connsiteY4" fmla="*/ 2703459 h 2703459"/>
                  <a:gd name="connsiteX5" fmla="*/ 4770893 w 6852856"/>
                  <a:gd name="connsiteY5" fmla="*/ 2483397 h 2703459"/>
                  <a:gd name="connsiteX6" fmla="*/ 4770893 w 6852856"/>
                  <a:gd name="connsiteY6" fmla="*/ 2483397 h 2703459"/>
                  <a:gd name="connsiteX7" fmla="*/ 3495098 w 6852856"/>
                  <a:gd name="connsiteY7" fmla="*/ 1415582 h 2703459"/>
                  <a:gd name="connsiteX8" fmla="*/ 3357758 w 6852856"/>
                  <a:gd name="connsiteY8" fmla="*/ 1288733 h 2703459"/>
                  <a:gd name="connsiteX9" fmla="*/ 2081679 w 6852856"/>
                  <a:gd name="connsiteY9" fmla="*/ 220063 h 2703459"/>
                  <a:gd name="connsiteX10" fmla="*/ 2081679 w 6852856"/>
                  <a:gd name="connsiteY10" fmla="*/ 220063 h 2703459"/>
                  <a:gd name="connsiteX11" fmla="*/ 1345600 w 6852856"/>
                  <a:gd name="connsiteY11" fmla="*/ 0 h 2703459"/>
                  <a:gd name="connsiteX12" fmla="*/ 0 w 6852856"/>
                  <a:gd name="connsiteY12" fmla="*/ 1351730 h 2703459"/>
                  <a:gd name="connsiteX13" fmla="*/ 1345600 w 6852856"/>
                  <a:gd name="connsiteY13" fmla="*/ 2703459 h 2703459"/>
                  <a:gd name="connsiteX14" fmla="*/ 2081963 w 6852856"/>
                  <a:gd name="connsiteY14" fmla="*/ 2483397 h 2703459"/>
                  <a:gd name="connsiteX15" fmla="*/ 2081963 w 6852856"/>
                  <a:gd name="connsiteY15" fmla="*/ 2483397 h 2703459"/>
                  <a:gd name="connsiteX16" fmla="*/ 3358041 w 6852856"/>
                  <a:gd name="connsiteY16" fmla="*/ 1415297 h 2703459"/>
                  <a:gd name="connsiteX0" fmla="*/ 4770893 w 6852856"/>
                  <a:gd name="connsiteY0" fmla="*/ 220063 h 2703459"/>
                  <a:gd name="connsiteX1" fmla="*/ 5507256 w 6852856"/>
                  <a:gd name="connsiteY1" fmla="*/ 0 h 2703459"/>
                  <a:gd name="connsiteX2" fmla="*/ 6852856 w 6852856"/>
                  <a:gd name="connsiteY2" fmla="*/ 1351730 h 2703459"/>
                  <a:gd name="connsiteX3" fmla="*/ 5507256 w 6852856"/>
                  <a:gd name="connsiteY3" fmla="*/ 2703459 h 2703459"/>
                  <a:gd name="connsiteX4" fmla="*/ 4770893 w 6852856"/>
                  <a:gd name="connsiteY4" fmla="*/ 2483397 h 2703459"/>
                  <a:gd name="connsiteX5" fmla="*/ 4770893 w 6852856"/>
                  <a:gd name="connsiteY5" fmla="*/ 2483397 h 2703459"/>
                  <a:gd name="connsiteX6" fmla="*/ 3495098 w 6852856"/>
                  <a:gd name="connsiteY6" fmla="*/ 1415582 h 2703459"/>
                  <a:gd name="connsiteX7" fmla="*/ 3357758 w 6852856"/>
                  <a:gd name="connsiteY7" fmla="*/ 1288733 h 2703459"/>
                  <a:gd name="connsiteX8" fmla="*/ 2081679 w 6852856"/>
                  <a:gd name="connsiteY8" fmla="*/ 220063 h 2703459"/>
                  <a:gd name="connsiteX9" fmla="*/ 2081679 w 6852856"/>
                  <a:gd name="connsiteY9" fmla="*/ 220063 h 2703459"/>
                  <a:gd name="connsiteX10" fmla="*/ 1345600 w 6852856"/>
                  <a:gd name="connsiteY10" fmla="*/ 0 h 2703459"/>
                  <a:gd name="connsiteX11" fmla="*/ 0 w 6852856"/>
                  <a:gd name="connsiteY11" fmla="*/ 1351730 h 2703459"/>
                  <a:gd name="connsiteX12" fmla="*/ 1345600 w 6852856"/>
                  <a:gd name="connsiteY12" fmla="*/ 2703459 h 2703459"/>
                  <a:gd name="connsiteX13" fmla="*/ 2081963 w 6852856"/>
                  <a:gd name="connsiteY13" fmla="*/ 2483397 h 2703459"/>
                  <a:gd name="connsiteX14" fmla="*/ 2081963 w 6852856"/>
                  <a:gd name="connsiteY14" fmla="*/ 2483397 h 2703459"/>
                  <a:gd name="connsiteX15" fmla="*/ 3358041 w 6852856"/>
                  <a:gd name="connsiteY15" fmla="*/ 1415297 h 2703459"/>
                  <a:gd name="connsiteX0" fmla="*/ 5507256 w 6852856"/>
                  <a:gd name="connsiteY0" fmla="*/ 0 h 2703459"/>
                  <a:gd name="connsiteX1" fmla="*/ 6852856 w 6852856"/>
                  <a:gd name="connsiteY1" fmla="*/ 1351730 h 2703459"/>
                  <a:gd name="connsiteX2" fmla="*/ 5507256 w 6852856"/>
                  <a:gd name="connsiteY2" fmla="*/ 2703459 h 2703459"/>
                  <a:gd name="connsiteX3" fmla="*/ 4770893 w 6852856"/>
                  <a:gd name="connsiteY3" fmla="*/ 2483397 h 2703459"/>
                  <a:gd name="connsiteX4" fmla="*/ 4770893 w 6852856"/>
                  <a:gd name="connsiteY4" fmla="*/ 2483397 h 2703459"/>
                  <a:gd name="connsiteX5" fmla="*/ 3495098 w 6852856"/>
                  <a:gd name="connsiteY5" fmla="*/ 1415582 h 2703459"/>
                  <a:gd name="connsiteX6" fmla="*/ 3357758 w 6852856"/>
                  <a:gd name="connsiteY6" fmla="*/ 1288733 h 2703459"/>
                  <a:gd name="connsiteX7" fmla="*/ 2081679 w 6852856"/>
                  <a:gd name="connsiteY7" fmla="*/ 220063 h 2703459"/>
                  <a:gd name="connsiteX8" fmla="*/ 2081679 w 6852856"/>
                  <a:gd name="connsiteY8" fmla="*/ 220063 h 2703459"/>
                  <a:gd name="connsiteX9" fmla="*/ 1345600 w 6852856"/>
                  <a:gd name="connsiteY9" fmla="*/ 0 h 2703459"/>
                  <a:gd name="connsiteX10" fmla="*/ 0 w 6852856"/>
                  <a:gd name="connsiteY10" fmla="*/ 1351730 h 2703459"/>
                  <a:gd name="connsiteX11" fmla="*/ 1345600 w 6852856"/>
                  <a:gd name="connsiteY11" fmla="*/ 2703459 h 2703459"/>
                  <a:gd name="connsiteX12" fmla="*/ 2081963 w 6852856"/>
                  <a:gd name="connsiteY12" fmla="*/ 2483397 h 2703459"/>
                  <a:gd name="connsiteX13" fmla="*/ 2081963 w 6852856"/>
                  <a:gd name="connsiteY13" fmla="*/ 2483397 h 2703459"/>
                  <a:gd name="connsiteX14" fmla="*/ 3358041 w 6852856"/>
                  <a:gd name="connsiteY14" fmla="*/ 1415297 h 2703459"/>
                  <a:gd name="connsiteX0" fmla="*/ 6852856 w 6852856"/>
                  <a:gd name="connsiteY0" fmla="*/ 1351730 h 2703459"/>
                  <a:gd name="connsiteX1" fmla="*/ 5507256 w 6852856"/>
                  <a:gd name="connsiteY1" fmla="*/ 2703459 h 2703459"/>
                  <a:gd name="connsiteX2" fmla="*/ 4770893 w 6852856"/>
                  <a:gd name="connsiteY2" fmla="*/ 2483397 h 2703459"/>
                  <a:gd name="connsiteX3" fmla="*/ 4770893 w 6852856"/>
                  <a:gd name="connsiteY3" fmla="*/ 2483397 h 2703459"/>
                  <a:gd name="connsiteX4" fmla="*/ 3495098 w 6852856"/>
                  <a:gd name="connsiteY4" fmla="*/ 1415582 h 2703459"/>
                  <a:gd name="connsiteX5" fmla="*/ 3357758 w 6852856"/>
                  <a:gd name="connsiteY5" fmla="*/ 1288733 h 2703459"/>
                  <a:gd name="connsiteX6" fmla="*/ 2081679 w 6852856"/>
                  <a:gd name="connsiteY6" fmla="*/ 220063 h 2703459"/>
                  <a:gd name="connsiteX7" fmla="*/ 2081679 w 6852856"/>
                  <a:gd name="connsiteY7" fmla="*/ 220063 h 2703459"/>
                  <a:gd name="connsiteX8" fmla="*/ 1345600 w 6852856"/>
                  <a:gd name="connsiteY8" fmla="*/ 0 h 2703459"/>
                  <a:gd name="connsiteX9" fmla="*/ 0 w 6852856"/>
                  <a:gd name="connsiteY9" fmla="*/ 1351730 h 2703459"/>
                  <a:gd name="connsiteX10" fmla="*/ 1345600 w 6852856"/>
                  <a:gd name="connsiteY10" fmla="*/ 2703459 h 2703459"/>
                  <a:gd name="connsiteX11" fmla="*/ 2081963 w 6852856"/>
                  <a:gd name="connsiteY11" fmla="*/ 2483397 h 2703459"/>
                  <a:gd name="connsiteX12" fmla="*/ 2081963 w 6852856"/>
                  <a:gd name="connsiteY12" fmla="*/ 2483397 h 2703459"/>
                  <a:gd name="connsiteX13" fmla="*/ 3358041 w 6852856"/>
                  <a:gd name="connsiteY13" fmla="*/ 1415297 h 2703459"/>
                  <a:gd name="connsiteX0" fmla="*/ 5507256 w 5507256"/>
                  <a:gd name="connsiteY0" fmla="*/ 2703459 h 2703459"/>
                  <a:gd name="connsiteX1" fmla="*/ 4770893 w 5507256"/>
                  <a:gd name="connsiteY1" fmla="*/ 2483397 h 2703459"/>
                  <a:gd name="connsiteX2" fmla="*/ 4770893 w 5507256"/>
                  <a:gd name="connsiteY2" fmla="*/ 2483397 h 2703459"/>
                  <a:gd name="connsiteX3" fmla="*/ 3495098 w 5507256"/>
                  <a:gd name="connsiteY3" fmla="*/ 1415582 h 2703459"/>
                  <a:gd name="connsiteX4" fmla="*/ 3357758 w 5507256"/>
                  <a:gd name="connsiteY4" fmla="*/ 1288733 h 2703459"/>
                  <a:gd name="connsiteX5" fmla="*/ 2081679 w 5507256"/>
                  <a:gd name="connsiteY5" fmla="*/ 220063 h 2703459"/>
                  <a:gd name="connsiteX6" fmla="*/ 2081679 w 5507256"/>
                  <a:gd name="connsiteY6" fmla="*/ 220063 h 2703459"/>
                  <a:gd name="connsiteX7" fmla="*/ 1345600 w 5507256"/>
                  <a:gd name="connsiteY7" fmla="*/ 0 h 2703459"/>
                  <a:gd name="connsiteX8" fmla="*/ 0 w 5507256"/>
                  <a:gd name="connsiteY8" fmla="*/ 1351730 h 2703459"/>
                  <a:gd name="connsiteX9" fmla="*/ 1345600 w 5507256"/>
                  <a:gd name="connsiteY9" fmla="*/ 2703459 h 2703459"/>
                  <a:gd name="connsiteX10" fmla="*/ 2081963 w 5507256"/>
                  <a:gd name="connsiteY10" fmla="*/ 2483397 h 2703459"/>
                  <a:gd name="connsiteX11" fmla="*/ 2081963 w 5507256"/>
                  <a:gd name="connsiteY11" fmla="*/ 2483397 h 2703459"/>
                  <a:gd name="connsiteX12" fmla="*/ 3358041 w 5507256"/>
                  <a:gd name="connsiteY12" fmla="*/ 1415297 h 2703459"/>
                  <a:gd name="connsiteX0" fmla="*/ 4770893 w 4770893"/>
                  <a:gd name="connsiteY0" fmla="*/ 2483397 h 2703459"/>
                  <a:gd name="connsiteX1" fmla="*/ 4770893 w 4770893"/>
                  <a:gd name="connsiteY1" fmla="*/ 2483397 h 2703459"/>
                  <a:gd name="connsiteX2" fmla="*/ 3495098 w 4770893"/>
                  <a:gd name="connsiteY2" fmla="*/ 1415582 h 2703459"/>
                  <a:gd name="connsiteX3" fmla="*/ 3357758 w 4770893"/>
                  <a:gd name="connsiteY3" fmla="*/ 1288733 h 2703459"/>
                  <a:gd name="connsiteX4" fmla="*/ 2081679 w 4770893"/>
                  <a:gd name="connsiteY4" fmla="*/ 220063 h 2703459"/>
                  <a:gd name="connsiteX5" fmla="*/ 2081679 w 4770893"/>
                  <a:gd name="connsiteY5" fmla="*/ 220063 h 2703459"/>
                  <a:gd name="connsiteX6" fmla="*/ 1345600 w 4770893"/>
                  <a:gd name="connsiteY6" fmla="*/ 0 h 2703459"/>
                  <a:gd name="connsiteX7" fmla="*/ 0 w 4770893"/>
                  <a:gd name="connsiteY7" fmla="*/ 1351730 h 2703459"/>
                  <a:gd name="connsiteX8" fmla="*/ 1345600 w 4770893"/>
                  <a:gd name="connsiteY8" fmla="*/ 2703459 h 2703459"/>
                  <a:gd name="connsiteX9" fmla="*/ 2081963 w 4770893"/>
                  <a:gd name="connsiteY9" fmla="*/ 2483397 h 2703459"/>
                  <a:gd name="connsiteX10" fmla="*/ 2081963 w 4770893"/>
                  <a:gd name="connsiteY10" fmla="*/ 2483397 h 2703459"/>
                  <a:gd name="connsiteX11" fmla="*/ 3358041 w 4770893"/>
                  <a:gd name="connsiteY11" fmla="*/ 1415297 h 2703459"/>
                  <a:gd name="connsiteX0" fmla="*/ 4770893 w 4770893"/>
                  <a:gd name="connsiteY0" fmla="*/ 2483397 h 2703459"/>
                  <a:gd name="connsiteX1" fmla="*/ 3495098 w 4770893"/>
                  <a:gd name="connsiteY1" fmla="*/ 1415582 h 2703459"/>
                  <a:gd name="connsiteX2" fmla="*/ 3357758 w 4770893"/>
                  <a:gd name="connsiteY2" fmla="*/ 1288733 h 2703459"/>
                  <a:gd name="connsiteX3" fmla="*/ 2081679 w 4770893"/>
                  <a:gd name="connsiteY3" fmla="*/ 220063 h 2703459"/>
                  <a:gd name="connsiteX4" fmla="*/ 2081679 w 4770893"/>
                  <a:gd name="connsiteY4" fmla="*/ 220063 h 2703459"/>
                  <a:gd name="connsiteX5" fmla="*/ 1345600 w 4770893"/>
                  <a:gd name="connsiteY5" fmla="*/ 0 h 2703459"/>
                  <a:gd name="connsiteX6" fmla="*/ 0 w 4770893"/>
                  <a:gd name="connsiteY6" fmla="*/ 1351730 h 2703459"/>
                  <a:gd name="connsiteX7" fmla="*/ 1345600 w 4770893"/>
                  <a:gd name="connsiteY7" fmla="*/ 2703459 h 2703459"/>
                  <a:gd name="connsiteX8" fmla="*/ 2081963 w 4770893"/>
                  <a:gd name="connsiteY8" fmla="*/ 2483397 h 2703459"/>
                  <a:gd name="connsiteX9" fmla="*/ 2081963 w 4770893"/>
                  <a:gd name="connsiteY9" fmla="*/ 2483397 h 2703459"/>
                  <a:gd name="connsiteX10" fmla="*/ 3358041 w 4770893"/>
                  <a:gd name="connsiteY10" fmla="*/ 14152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7" fmla="*/ 2081963 w 3495098"/>
                  <a:gd name="connsiteY7" fmla="*/ 2483397 h 2703459"/>
                  <a:gd name="connsiteX8" fmla="*/ 2081963 w 3495098"/>
                  <a:gd name="connsiteY8" fmla="*/ 2483397 h 2703459"/>
                  <a:gd name="connsiteX9" fmla="*/ 3358041 w 3495098"/>
                  <a:gd name="connsiteY9" fmla="*/ 14152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7" fmla="*/ 2081963 w 3495098"/>
                  <a:gd name="connsiteY7" fmla="*/ 2483397 h 2703459"/>
                  <a:gd name="connsiteX8" fmla="*/ 2081963 w 3495098"/>
                  <a:gd name="connsiteY8" fmla="*/ 24833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7" fmla="*/ 2081963 w 3495098"/>
                  <a:gd name="connsiteY7" fmla="*/ 24833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0" fmla="*/ 3495098 w 3495098"/>
                  <a:gd name="connsiteY0" fmla="*/ 1415582 h 1415582"/>
                  <a:gd name="connsiteX1" fmla="*/ 3357758 w 3495098"/>
                  <a:gd name="connsiteY1" fmla="*/ 1288733 h 1415582"/>
                  <a:gd name="connsiteX2" fmla="*/ 2081679 w 3495098"/>
                  <a:gd name="connsiteY2" fmla="*/ 220063 h 1415582"/>
                  <a:gd name="connsiteX3" fmla="*/ 2081679 w 3495098"/>
                  <a:gd name="connsiteY3" fmla="*/ 220063 h 1415582"/>
                  <a:gd name="connsiteX4" fmla="*/ 1345600 w 3495098"/>
                  <a:gd name="connsiteY4" fmla="*/ 0 h 1415582"/>
                  <a:gd name="connsiteX5" fmla="*/ 0 w 3495098"/>
                  <a:gd name="connsiteY5" fmla="*/ 1351730 h 1415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95098" h="1415582">
                    <a:moveTo>
                      <a:pt x="3495098" y="1415582"/>
                    </a:moveTo>
                    <a:lnTo>
                      <a:pt x="3357758" y="1288733"/>
                    </a:lnTo>
                    <a:cubicBezTo>
                      <a:pt x="2410843" y="417605"/>
                      <a:pt x="2081679" y="220063"/>
                      <a:pt x="2081679" y="220063"/>
                    </a:cubicBezTo>
                    <a:lnTo>
                      <a:pt x="2081679" y="220063"/>
                    </a:lnTo>
                    <a:cubicBezTo>
                      <a:pt x="1870276" y="80956"/>
                      <a:pt x="1617444" y="0"/>
                      <a:pt x="1345600" y="0"/>
                    </a:cubicBezTo>
                    <a:cubicBezTo>
                      <a:pt x="602427" y="0"/>
                      <a:pt x="0" y="605171"/>
                      <a:pt x="0" y="1351730"/>
                    </a:cubicBezTo>
                  </a:path>
                </a:pathLst>
              </a:custGeom>
              <a:noFill/>
              <a:ln w="28575" cap="flat">
                <a:solidFill>
                  <a:srgbClr val="008272"/>
                </a:solidFill>
                <a:prstDash val="solid"/>
                <a:miter/>
              </a:ln>
              <a:sp3d>
                <a:bevelB w="139700" prst="softRound"/>
              </a:sp3d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53535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09" name="Left Clover bottom">
                <a:extLst>
                  <a:ext uri="{FF2B5EF4-FFF2-40B4-BE49-F238E27FC236}">
                    <a16:creationId xmlns:a16="http://schemas.microsoft.com/office/drawing/2014/main" id="{450D98B3-47B7-4D5E-BE6A-4A8B9EE3B1A3}"/>
                  </a:ext>
                </a:extLst>
              </p:cNvPr>
              <p:cNvSpPr/>
              <p:nvPr/>
            </p:nvSpPr>
            <p:spPr>
              <a:xfrm flipV="1">
                <a:off x="3316587" y="3826009"/>
                <a:ext cx="2770826" cy="1122238"/>
              </a:xfrm>
              <a:custGeom>
                <a:avLst/>
                <a:gdLst>
                  <a:gd name="connsiteX0" fmla="*/ 3517613 w 6895420"/>
                  <a:gd name="connsiteY0" fmla="*/ 1310779 h 2747927"/>
                  <a:gd name="connsiteX1" fmla="*/ 4793408 w 6895420"/>
                  <a:gd name="connsiteY1" fmla="*/ 242680 h 2747927"/>
                  <a:gd name="connsiteX2" fmla="*/ 4793408 w 6895420"/>
                  <a:gd name="connsiteY2" fmla="*/ 242680 h 2747927"/>
                  <a:gd name="connsiteX3" fmla="*/ 5529771 w 6895420"/>
                  <a:gd name="connsiteY3" fmla="*/ 22617 h 2747927"/>
                  <a:gd name="connsiteX4" fmla="*/ 6875371 w 6895420"/>
                  <a:gd name="connsiteY4" fmla="*/ 1374347 h 2747927"/>
                  <a:gd name="connsiteX5" fmla="*/ 5529771 w 6895420"/>
                  <a:gd name="connsiteY5" fmla="*/ 2726076 h 2747927"/>
                  <a:gd name="connsiteX6" fmla="*/ 4793408 w 6895420"/>
                  <a:gd name="connsiteY6" fmla="*/ 2506014 h 2747927"/>
                  <a:gd name="connsiteX7" fmla="*/ 4793408 w 6895420"/>
                  <a:gd name="connsiteY7" fmla="*/ 2506014 h 2747927"/>
                  <a:gd name="connsiteX8" fmla="*/ 3517613 w 6895420"/>
                  <a:gd name="connsiteY8" fmla="*/ 1438199 h 2747927"/>
                  <a:gd name="connsiteX9" fmla="*/ 3380273 w 6895420"/>
                  <a:gd name="connsiteY9" fmla="*/ 1311350 h 2747927"/>
                  <a:gd name="connsiteX10" fmla="*/ 2104194 w 6895420"/>
                  <a:gd name="connsiteY10" fmla="*/ 242680 h 2747927"/>
                  <a:gd name="connsiteX11" fmla="*/ 2104194 w 6895420"/>
                  <a:gd name="connsiteY11" fmla="*/ 242680 h 2747927"/>
                  <a:gd name="connsiteX12" fmla="*/ 1368115 w 6895420"/>
                  <a:gd name="connsiteY12" fmla="*/ 22617 h 2747927"/>
                  <a:gd name="connsiteX13" fmla="*/ 22515 w 6895420"/>
                  <a:gd name="connsiteY13" fmla="*/ 1374347 h 2747927"/>
                  <a:gd name="connsiteX14" fmla="*/ 1368115 w 6895420"/>
                  <a:gd name="connsiteY14" fmla="*/ 2726076 h 2747927"/>
                  <a:gd name="connsiteX15" fmla="*/ 2104478 w 6895420"/>
                  <a:gd name="connsiteY15" fmla="*/ 2506014 h 2747927"/>
                  <a:gd name="connsiteX16" fmla="*/ 2104478 w 6895420"/>
                  <a:gd name="connsiteY16" fmla="*/ 2506014 h 2747927"/>
                  <a:gd name="connsiteX17" fmla="*/ 3380556 w 6895420"/>
                  <a:gd name="connsiteY17" fmla="*/ 1437914 h 2747927"/>
                  <a:gd name="connsiteX0" fmla="*/ 4770893 w 6852856"/>
                  <a:gd name="connsiteY0" fmla="*/ 220063 h 2703459"/>
                  <a:gd name="connsiteX1" fmla="*/ 4770893 w 6852856"/>
                  <a:gd name="connsiteY1" fmla="*/ 220063 h 2703459"/>
                  <a:gd name="connsiteX2" fmla="*/ 5507256 w 6852856"/>
                  <a:gd name="connsiteY2" fmla="*/ 0 h 2703459"/>
                  <a:gd name="connsiteX3" fmla="*/ 6852856 w 6852856"/>
                  <a:gd name="connsiteY3" fmla="*/ 1351730 h 2703459"/>
                  <a:gd name="connsiteX4" fmla="*/ 5507256 w 6852856"/>
                  <a:gd name="connsiteY4" fmla="*/ 2703459 h 2703459"/>
                  <a:gd name="connsiteX5" fmla="*/ 4770893 w 6852856"/>
                  <a:gd name="connsiteY5" fmla="*/ 2483397 h 2703459"/>
                  <a:gd name="connsiteX6" fmla="*/ 4770893 w 6852856"/>
                  <a:gd name="connsiteY6" fmla="*/ 2483397 h 2703459"/>
                  <a:gd name="connsiteX7" fmla="*/ 3495098 w 6852856"/>
                  <a:gd name="connsiteY7" fmla="*/ 1415582 h 2703459"/>
                  <a:gd name="connsiteX8" fmla="*/ 3357758 w 6852856"/>
                  <a:gd name="connsiteY8" fmla="*/ 1288733 h 2703459"/>
                  <a:gd name="connsiteX9" fmla="*/ 2081679 w 6852856"/>
                  <a:gd name="connsiteY9" fmla="*/ 220063 h 2703459"/>
                  <a:gd name="connsiteX10" fmla="*/ 2081679 w 6852856"/>
                  <a:gd name="connsiteY10" fmla="*/ 220063 h 2703459"/>
                  <a:gd name="connsiteX11" fmla="*/ 1345600 w 6852856"/>
                  <a:gd name="connsiteY11" fmla="*/ 0 h 2703459"/>
                  <a:gd name="connsiteX12" fmla="*/ 0 w 6852856"/>
                  <a:gd name="connsiteY12" fmla="*/ 1351730 h 2703459"/>
                  <a:gd name="connsiteX13" fmla="*/ 1345600 w 6852856"/>
                  <a:gd name="connsiteY13" fmla="*/ 2703459 h 2703459"/>
                  <a:gd name="connsiteX14" fmla="*/ 2081963 w 6852856"/>
                  <a:gd name="connsiteY14" fmla="*/ 2483397 h 2703459"/>
                  <a:gd name="connsiteX15" fmla="*/ 2081963 w 6852856"/>
                  <a:gd name="connsiteY15" fmla="*/ 2483397 h 2703459"/>
                  <a:gd name="connsiteX16" fmla="*/ 3358041 w 6852856"/>
                  <a:gd name="connsiteY16" fmla="*/ 1415297 h 2703459"/>
                  <a:gd name="connsiteX0" fmla="*/ 4770893 w 6852856"/>
                  <a:gd name="connsiteY0" fmla="*/ 220063 h 2703459"/>
                  <a:gd name="connsiteX1" fmla="*/ 5507256 w 6852856"/>
                  <a:gd name="connsiteY1" fmla="*/ 0 h 2703459"/>
                  <a:gd name="connsiteX2" fmla="*/ 6852856 w 6852856"/>
                  <a:gd name="connsiteY2" fmla="*/ 1351730 h 2703459"/>
                  <a:gd name="connsiteX3" fmla="*/ 5507256 w 6852856"/>
                  <a:gd name="connsiteY3" fmla="*/ 2703459 h 2703459"/>
                  <a:gd name="connsiteX4" fmla="*/ 4770893 w 6852856"/>
                  <a:gd name="connsiteY4" fmla="*/ 2483397 h 2703459"/>
                  <a:gd name="connsiteX5" fmla="*/ 4770893 w 6852856"/>
                  <a:gd name="connsiteY5" fmla="*/ 2483397 h 2703459"/>
                  <a:gd name="connsiteX6" fmla="*/ 3495098 w 6852856"/>
                  <a:gd name="connsiteY6" fmla="*/ 1415582 h 2703459"/>
                  <a:gd name="connsiteX7" fmla="*/ 3357758 w 6852856"/>
                  <a:gd name="connsiteY7" fmla="*/ 1288733 h 2703459"/>
                  <a:gd name="connsiteX8" fmla="*/ 2081679 w 6852856"/>
                  <a:gd name="connsiteY8" fmla="*/ 220063 h 2703459"/>
                  <a:gd name="connsiteX9" fmla="*/ 2081679 w 6852856"/>
                  <a:gd name="connsiteY9" fmla="*/ 220063 h 2703459"/>
                  <a:gd name="connsiteX10" fmla="*/ 1345600 w 6852856"/>
                  <a:gd name="connsiteY10" fmla="*/ 0 h 2703459"/>
                  <a:gd name="connsiteX11" fmla="*/ 0 w 6852856"/>
                  <a:gd name="connsiteY11" fmla="*/ 1351730 h 2703459"/>
                  <a:gd name="connsiteX12" fmla="*/ 1345600 w 6852856"/>
                  <a:gd name="connsiteY12" fmla="*/ 2703459 h 2703459"/>
                  <a:gd name="connsiteX13" fmla="*/ 2081963 w 6852856"/>
                  <a:gd name="connsiteY13" fmla="*/ 2483397 h 2703459"/>
                  <a:gd name="connsiteX14" fmla="*/ 2081963 w 6852856"/>
                  <a:gd name="connsiteY14" fmla="*/ 2483397 h 2703459"/>
                  <a:gd name="connsiteX15" fmla="*/ 3358041 w 6852856"/>
                  <a:gd name="connsiteY15" fmla="*/ 1415297 h 2703459"/>
                  <a:gd name="connsiteX0" fmla="*/ 5507256 w 6852856"/>
                  <a:gd name="connsiteY0" fmla="*/ 0 h 2703459"/>
                  <a:gd name="connsiteX1" fmla="*/ 6852856 w 6852856"/>
                  <a:gd name="connsiteY1" fmla="*/ 1351730 h 2703459"/>
                  <a:gd name="connsiteX2" fmla="*/ 5507256 w 6852856"/>
                  <a:gd name="connsiteY2" fmla="*/ 2703459 h 2703459"/>
                  <a:gd name="connsiteX3" fmla="*/ 4770893 w 6852856"/>
                  <a:gd name="connsiteY3" fmla="*/ 2483397 h 2703459"/>
                  <a:gd name="connsiteX4" fmla="*/ 4770893 w 6852856"/>
                  <a:gd name="connsiteY4" fmla="*/ 2483397 h 2703459"/>
                  <a:gd name="connsiteX5" fmla="*/ 3495098 w 6852856"/>
                  <a:gd name="connsiteY5" fmla="*/ 1415582 h 2703459"/>
                  <a:gd name="connsiteX6" fmla="*/ 3357758 w 6852856"/>
                  <a:gd name="connsiteY6" fmla="*/ 1288733 h 2703459"/>
                  <a:gd name="connsiteX7" fmla="*/ 2081679 w 6852856"/>
                  <a:gd name="connsiteY7" fmla="*/ 220063 h 2703459"/>
                  <a:gd name="connsiteX8" fmla="*/ 2081679 w 6852856"/>
                  <a:gd name="connsiteY8" fmla="*/ 220063 h 2703459"/>
                  <a:gd name="connsiteX9" fmla="*/ 1345600 w 6852856"/>
                  <a:gd name="connsiteY9" fmla="*/ 0 h 2703459"/>
                  <a:gd name="connsiteX10" fmla="*/ 0 w 6852856"/>
                  <a:gd name="connsiteY10" fmla="*/ 1351730 h 2703459"/>
                  <a:gd name="connsiteX11" fmla="*/ 1345600 w 6852856"/>
                  <a:gd name="connsiteY11" fmla="*/ 2703459 h 2703459"/>
                  <a:gd name="connsiteX12" fmla="*/ 2081963 w 6852856"/>
                  <a:gd name="connsiteY12" fmla="*/ 2483397 h 2703459"/>
                  <a:gd name="connsiteX13" fmla="*/ 2081963 w 6852856"/>
                  <a:gd name="connsiteY13" fmla="*/ 2483397 h 2703459"/>
                  <a:gd name="connsiteX14" fmla="*/ 3358041 w 6852856"/>
                  <a:gd name="connsiteY14" fmla="*/ 1415297 h 2703459"/>
                  <a:gd name="connsiteX0" fmla="*/ 6852856 w 6852856"/>
                  <a:gd name="connsiteY0" fmla="*/ 1351730 h 2703459"/>
                  <a:gd name="connsiteX1" fmla="*/ 5507256 w 6852856"/>
                  <a:gd name="connsiteY1" fmla="*/ 2703459 h 2703459"/>
                  <a:gd name="connsiteX2" fmla="*/ 4770893 w 6852856"/>
                  <a:gd name="connsiteY2" fmla="*/ 2483397 h 2703459"/>
                  <a:gd name="connsiteX3" fmla="*/ 4770893 w 6852856"/>
                  <a:gd name="connsiteY3" fmla="*/ 2483397 h 2703459"/>
                  <a:gd name="connsiteX4" fmla="*/ 3495098 w 6852856"/>
                  <a:gd name="connsiteY4" fmla="*/ 1415582 h 2703459"/>
                  <a:gd name="connsiteX5" fmla="*/ 3357758 w 6852856"/>
                  <a:gd name="connsiteY5" fmla="*/ 1288733 h 2703459"/>
                  <a:gd name="connsiteX6" fmla="*/ 2081679 w 6852856"/>
                  <a:gd name="connsiteY6" fmla="*/ 220063 h 2703459"/>
                  <a:gd name="connsiteX7" fmla="*/ 2081679 w 6852856"/>
                  <a:gd name="connsiteY7" fmla="*/ 220063 h 2703459"/>
                  <a:gd name="connsiteX8" fmla="*/ 1345600 w 6852856"/>
                  <a:gd name="connsiteY8" fmla="*/ 0 h 2703459"/>
                  <a:gd name="connsiteX9" fmla="*/ 0 w 6852856"/>
                  <a:gd name="connsiteY9" fmla="*/ 1351730 h 2703459"/>
                  <a:gd name="connsiteX10" fmla="*/ 1345600 w 6852856"/>
                  <a:gd name="connsiteY10" fmla="*/ 2703459 h 2703459"/>
                  <a:gd name="connsiteX11" fmla="*/ 2081963 w 6852856"/>
                  <a:gd name="connsiteY11" fmla="*/ 2483397 h 2703459"/>
                  <a:gd name="connsiteX12" fmla="*/ 2081963 w 6852856"/>
                  <a:gd name="connsiteY12" fmla="*/ 2483397 h 2703459"/>
                  <a:gd name="connsiteX13" fmla="*/ 3358041 w 6852856"/>
                  <a:gd name="connsiteY13" fmla="*/ 1415297 h 2703459"/>
                  <a:gd name="connsiteX0" fmla="*/ 5507256 w 5507256"/>
                  <a:gd name="connsiteY0" fmla="*/ 2703459 h 2703459"/>
                  <a:gd name="connsiteX1" fmla="*/ 4770893 w 5507256"/>
                  <a:gd name="connsiteY1" fmla="*/ 2483397 h 2703459"/>
                  <a:gd name="connsiteX2" fmla="*/ 4770893 w 5507256"/>
                  <a:gd name="connsiteY2" fmla="*/ 2483397 h 2703459"/>
                  <a:gd name="connsiteX3" fmla="*/ 3495098 w 5507256"/>
                  <a:gd name="connsiteY3" fmla="*/ 1415582 h 2703459"/>
                  <a:gd name="connsiteX4" fmla="*/ 3357758 w 5507256"/>
                  <a:gd name="connsiteY4" fmla="*/ 1288733 h 2703459"/>
                  <a:gd name="connsiteX5" fmla="*/ 2081679 w 5507256"/>
                  <a:gd name="connsiteY5" fmla="*/ 220063 h 2703459"/>
                  <a:gd name="connsiteX6" fmla="*/ 2081679 w 5507256"/>
                  <a:gd name="connsiteY6" fmla="*/ 220063 h 2703459"/>
                  <a:gd name="connsiteX7" fmla="*/ 1345600 w 5507256"/>
                  <a:gd name="connsiteY7" fmla="*/ 0 h 2703459"/>
                  <a:gd name="connsiteX8" fmla="*/ 0 w 5507256"/>
                  <a:gd name="connsiteY8" fmla="*/ 1351730 h 2703459"/>
                  <a:gd name="connsiteX9" fmla="*/ 1345600 w 5507256"/>
                  <a:gd name="connsiteY9" fmla="*/ 2703459 h 2703459"/>
                  <a:gd name="connsiteX10" fmla="*/ 2081963 w 5507256"/>
                  <a:gd name="connsiteY10" fmla="*/ 2483397 h 2703459"/>
                  <a:gd name="connsiteX11" fmla="*/ 2081963 w 5507256"/>
                  <a:gd name="connsiteY11" fmla="*/ 2483397 h 2703459"/>
                  <a:gd name="connsiteX12" fmla="*/ 3358041 w 5507256"/>
                  <a:gd name="connsiteY12" fmla="*/ 1415297 h 2703459"/>
                  <a:gd name="connsiteX0" fmla="*/ 4770893 w 4770893"/>
                  <a:gd name="connsiteY0" fmla="*/ 2483397 h 2703459"/>
                  <a:gd name="connsiteX1" fmla="*/ 4770893 w 4770893"/>
                  <a:gd name="connsiteY1" fmla="*/ 2483397 h 2703459"/>
                  <a:gd name="connsiteX2" fmla="*/ 3495098 w 4770893"/>
                  <a:gd name="connsiteY2" fmla="*/ 1415582 h 2703459"/>
                  <a:gd name="connsiteX3" fmla="*/ 3357758 w 4770893"/>
                  <a:gd name="connsiteY3" fmla="*/ 1288733 h 2703459"/>
                  <a:gd name="connsiteX4" fmla="*/ 2081679 w 4770893"/>
                  <a:gd name="connsiteY4" fmla="*/ 220063 h 2703459"/>
                  <a:gd name="connsiteX5" fmla="*/ 2081679 w 4770893"/>
                  <a:gd name="connsiteY5" fmla="*/ 220063 h 2703459"/>
                  <a:gd name="connsiteX6" fmla="*/ 1345600 w 4770893"/>
                  <a:gd name="connsiteY6" fmla="*/ 0 h 2703459"/>
                  <a:gd name="connsiteX7" fmla="*/ 0 w 4770893"/>
                  <a:gd name="connsiteY7" fmla="*/ 1351730 h 2703459"/>
                  <a:gd name="connsiteX8" fmla="*/ 1345600 w 4770893"/>
                  <a:gd name="connsiteY8" fmla="*/ 2703459 h 2703459"/>
                  <a:gd name="connsiteX9" fmla="*/ 2081963 w 4770893"/>
                  <a:gd name="connsiteY9" fmla="*/ 2483397 h 2703459"/>
                  <a:gd name="connsiteX10" fmla="*/ 2081963 w 4770893"/>
                  <a:gd name="connsiteY10" fmla="*/ 2483397 h 2703459"/>
                  <a:gd name="connsiteX11" fmla="*/ 3358041 w 4770893"/>
                  <a:gd name="connsiteY11" fmla="*/ 1415297 h 2703459"/>
                  <a:gd name="connsiteX0" fmla="*/ 4770893 w 4770893"/>
                  <a:gd name="connsiteY0" fmla="*/ 2483397 h 2703459"/>
                  <a:gd name="connsiteX1" fmla="*/ 3495098 w 4770893"/>
                  <a:gd name="connsiteY1" fmla="*/ 1415582 h 2703459"/>
                  <a:gd name="connsiteX2" fmla="*/ 3357758 w 4770893"/>
                  <a:gd name="connsiteY2" fmla="*/ 1288733 h 2703459"/>
                  <a:gd name="connsiteX3" fmla="*/ 2081679 w 4770893"/>
                  <a:gd name="connsiteY3" fmla="*/ 220063 h 2703459"/>
                  <a:gd name="connsiteX4" fmla="*/ 2081679 w 4770893"/>
                  <a:gd name="connsiteY4" fmla="*/ 220063 h 2703459"/>
                  <a:gd name="connsiteX5" fmla="*/ 1345600 w 4770893"/>
                  <a:gd name="connsiteY5" fmla="*/ 0 h 2703459"/>
                  <a:gd name="connsiteX6" fmla="*/ 0 w 4770893"/>
                  <a:gd name="connsiteY6" fmla="*/ 1351730 h 2703459"/>
                  <a:gd name="connsiteX7" fmla="*/ 1345600 w 4770893"/>
                  <a:gd name="connsiteY7" fmla="*/ 2703459 h 2703459"/>
                  <a:gd name="connsiteX8" fmla="*/ 2081963 w 4770893"/>
                  <a:gd name="connsiteY8" fmla="*/ 2483397 h 2703459"/>
                  <a:gd name="connsiteX9" fmla="*/ 2081963 w 4770893"/>
                  <a:gd name="connsiteY9" fmla="*/ 2483397 h 2703459"/>
                  <a:gd name="connsiteX10" fmla="*/ 3358041 w 4770893"/>
                  <a:gd name="connsiteY10" fmla="*/ 14152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7" fmla="*/ 2081963 w 3495098"/>
                  <a:gd name="connsiteY7" fmla="*/ 2483397 h 2703459"/>
                  <a:gd name="connsiteX8" fmla="*/ 2081963 w 3495098"/>
                  <a:gd name="connsiteY8" fmla="*/ 2483397 h 2703459"/>
                  <a:gd name="connsiteX9" fmla="*/ 3358041 w 3495098"/>
                  <a:gd name="connsiteY9" fmla="*/ 14152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7" fmla="*/ 2081963 w 3495098"/>
                  <a:gd name="connsiteY7" fmla="*/ 2483397 h 2703459"/>
                  <a:gd name="connsiteX8" fmla="*/ 2081963 w 3495098"/>
                  <a:gd name="connsiteY8" fmla="*/ 24833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7" fmla="*/ 2081963 w 3495098"/>
                  <a:gd name="connsiteY7" fmla="*/ 24833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0" fmla="*/ 3495098 w 3495098"/>
                  <a:gd name="connsiteY0" fmla="*/ 1415582 h 1415582"/>
                  <a:gd name="connsiteX1" fmla="*/ 3357758 w 3495098"/>
                  <a:gd name="connsiteY1" fmla="*/ 1288733 h 1415582"/>
                  <a:gd name="connsiteX2" fmla="*/ 2081679 w 3495098"/>
                  <a:gd name="connsiteY2" fmla="*/ 220063 h 1415582"/>
                  <a:gd name="connsiteX3" fmla="*/ 2081679 w 3495098"/>
                  <a:gd name="connsiteY3" fmla="*/ 220063 h 1415582"/>
                  <a:gd name="connsiteX4" fmla="*/ 1345600 w 3495098"/>
                  <a:gd name="connsiteY4" fmla="*/ 0 h 1415582"/>
                  <a:gd name="connsiteX5" fmla="*/ 0 w 3495098"/>
                  <a:gd name="connsiteY5" fmla="*/ 1351730 h 1415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95098" h="1415582">
                    <a:moveTo>
                      <a:pt x="3495098" y="1415582"/>
                    </a:moveTo>
                    <a:lnTo>
                      <a:pt x="3357758" y="1288733"/>
                    </a:lnTo>
                    <a:cubicBezTo>
                      <a:pt x="2410843" y="417605"/>
                      <a:pt x="2081679" y="220063"/>
                      <a:pt x="2081679" y="220063"/>
                    </a:cubicBezTo>
                    <a:lnTo>
                      <a:pt x="2081679" y="220063"/>
                    </a:lnTo>
                    <a:cubicBezTo>
                      <a:pt x="1870276" y="80956"/>
                      <a:pt x="1617444" y="0"/>
                      <a:pt x="1345600" y="0"/>
                    </a:cubicBezTo>
                    <a:cubicBezTo>
                      <a:pt x="602427" y="0"/>
                      <a:pt x="0" y="605171"/>
                      <a:pt x="0" y="1351730"/>
                    </a:cubicBezTo>
                  </a:path>
                </a:pathLst>
              </a:custGeom>
              <a:noFill/>
              <a:ln w="28575" cap="flat">
                <a:solidFill>
                  <a:srgbClr val="008272"/>
                </a:solidFill>
                <a:prstDash val="solid"/>
                <a:miter/>
              </a:ln>
              <a:sp3d>
                <a:bevelB w="139700" prst="softRound"/>
              </a:sp3d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53535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D59A3EF1-FE2D-4BD6-AA7E-F12B237DADEF}"/>
                </a:ext>
              </a:extLst>
            </p:cNvPr>
            <p:cNvGrpSpPr/>
            <p:nvPr/>
          </p:nvGrpSpPr>
          <p:grpSpPr>
            <a:xfrm>
              <a:off x="5939312" y="2829753"/>
              <a:ext cx="2770856" cy="2109540"/>
              <a:chOff x="5939312" y="2829753"/>
              <a:chExt cx="2770856" cy="2109540"/>
            </a:xfrm>
          </p:grpSpPr>
          <p:sp>
            <p:nvSpPr>
              <p:cNvPr id="206" name="Right Clover Top">
                <a:extLst>
                  <a:ext uri="{FF2B5EF4-FFF2-40B4-BE49-F238E27FC236}">
                    <a16:creationId xmlns:a16="http://schemas.microsoft.com/office/drawing/2014/main" id="{57D917F1-2DCD-4621-B326-29084043E791}"/>
                  </a:ext>
                </a:extLst>
              </p:cNvPr>
              <p:cNvSpPr/>
              <p:nvPr/>
            </p:nvSpPr>
            <p:spPr>
              <a:xfrm flipH="1">
                <a:off x="5939342" y="2829753"/>
                <a:ext cx="2770826" cy="1122238"/>
              </a:xfrm>
              <a:custGeom>
                <a:avLst/>
                <a:gdLst>
                  <a:gd name="connsiteX0" fmla="*/ 3517613 w 6895420"/>
                  <a:gd name="connsiteY0" fmla="*/ 1310779 h 2747927"/>
                  <a:gd name="connsiteX1" fmla="*/ 4793408 w 6895420"/>
                  <a:gd name="connsiteY1" fmla="*/ 242680 h 2747927"/>
                  <a:gd name="connsiteX2" fmla="*/ 4793408 w 6895420"/>
                  <a:gd name="connsiteY2" fmla="*/ 242680 h 2747927"/>
                  <a:gd name="connsiteX3" fmla="*/ 5529771 w 6895420"/>
                  <a:gd name="connsiteY3" fmla="*/ 22617 h 2747927"/>
                  <a:gd name="connsiteX4" fmla="*/ 6875371 w 6895420"/>
                  <a:gd name="connsiteY4" fmla="*/ 1374347 h 2747927"/>
                  <a:gd name="connsiteX5" fmla="*/ 5529771 w 6895420"/>
                  <a:gd name="connsiteY5" fmla="*/ 2726076 h 2747927"/>
                  <a:gd name="connsiteX6" fmla="*/ 4793408 w 6895420"/>
                  <a:gd name="connsiteY6" fmla="*/ 2506014 h 2747927"/>
                  <a:gd name="connsiteX7" fmla="*/ 4793408 w 6895420"/>
                  <a:gd name="connsiteY7" fmla="*/ 2506014 h 2747927"/>
                  <a:gd name="connsiteX8" fmla="*/ 3517613 w 6895420"/>
                  <a:gd name="connsiteY8" fmla="*/ 1438199 h 2747927"/>
                  <a:gd name="connsiteX9" fmla="*/ 3380273 w 6895420"/>
                  <a:gd name="connsiteY9" fmla="*/ 1311350 h 2747927"/>
                  <a:gd name="connsiteX10" fmla="*/ 2104194 w 6895420"/>
                  <a:gd name="connsiteY10" fmla="*/ 242680 h 2747927"/>
                  <a:gd name="connsiteX11" fmla="*/ 2104194 w 6895420"/>
                  <a:gd name="connsiteY11" fmla="*/ 242680 h 2747927"/>
                  <a:gd name="connsiteX12" fmla="*/ 1368115 w 6895420"/>
                  <a:gd name="connsiteY12" fmla="*/ 22617 h 2747927"/>
                  <a:gd name="connsiteX13" fmla="*/ 22515 w 6895420"/>
                  <a:gd name="connsiteY13" fmla="*/ 1374347 h 2747927"/>
                  <a:gd name="connsiteX14" fmla="*/ 1368115 w 6895420"/>
                  <a:gd name="connsiteY14" fmla="*/ 2726076 h 2747927"/>
                  <a:gd name="connsiteX15" fmla="*/ 2104478 w 6895420"/>
                  <a:gd name="connsiteY15" fmla="*/ 2506014 h 2747927"/>
                  <a:gd name="connsiteX16" fmla="*/ 2104478 w 6895420"/>
                  <a:gd name="connsiteY16" fmla="*/ 2506014 h 2747927"/>
                  <a:gd name="connsiteX17" fmla="*/ 3380556 w 6895420"/>
                  <a:gd name="connsiteY17" fmla="*/ 1437914 h 2747927"/>
                  <a:gd name="connsiteX0" fmla="*/ 4770893 w 6852856"/>
                  <a:gd name="connsiteY0" fmla="*/ 220063 h 2703459"/>
                  <a:gd name="connsiteX1" fmla="*/ 4770893 w 6852856"/>
                  <a:gd name="connsiteY1" fmla="*/ 220063 h 2703459"/>
                  <a:gd name="connsiteX2" fmla="*/ 5507256 w 6852856"/>
                  <a:gd name="connsiteY2" fmla="*/ 0 h 2703459"/>
                  <a:gd name="connsiteX3" fmla="*/ 6852856 w 6852856"/>
                  <a:gd name="connsiteY3" fmla="*/ 1351730 h 2703459"/>
                  <a:gd name="connsiteX4" fmla="*/ 5507256 w 6852856"/>
                  <a:gd name="connsiteY4" fmla="*/ 2703459 h 2703459"/>
                  <a:gd name="connsiteX5" fmla="*/ 4770893 w 6852856"/>
                  <a:gd name="connsiteY5" fmla="*/ 2483397 h 2703459"/>
                  <a:gd name="connsiteX6" fmla="*/ 4770893 w 6852856"/>
                  <a:gd name="connsiteY6" fmla="*/ 2483397 h 2703459"/>
                  <a:gd name="connsiteX7" fmla="*/ 3495098 w 6852856"/>
                  <a:gd name="connsiteY7" fmla="*/ 1415582 h 2703459"/>
                  <a:gd name="connsiteX8" fmla="*/ 3357758 w 6852856"/>
                  <a:gd name="connsiteY8" fmla="*/ 1288733 h 2703459"/>
                  <a:gd name="connsiteX9" fmla="*/ 2081679 w 6852856"/>
                  <a:gd name="connsiteY9" fmla="*/ 220063 h 2703459"/>
                  <a:gd name="connsiteX10" fmla="*/ 2081679 w 6852856"/>
                  <a:gd name="connsiteY10" fmla="*/ 220063 h 2703459"/>
                  <a:gd name="connsiteX11" fmla="*/ 1345600 w 6852856"/>
                  <a:gd name="connsiteY11" fmla="*/ 0 h 2703459"/>
                  <a:gd name="connsiteX12" fmla="*/ 0 w 6852856"/>
                  <a:gd name="connsiteY12" fmla="*/ 1351730 h 2703459"/>
                  <a:gd name="connsiteX13" fmla="*/ 1345600 w 6852856"/>
                  <a:gd name="connsiteY13" fmla="*/ 2703459 h 2703459"/>
                  <a:gd name="connsiteX14" fmla="*/ 2081963 w 6852856"/>
                  <a:gd name="connsiteY14" fmla="*/ 2483397 h 2703459"/>
                  <a:gd name="connsiteX15" fmla="*/ 2081963 w 6852856"/>
                  <a:gd name="connsiteY15" fmla="*/ 2483397 h 2703459"/>
                  <a:gd name="connsiteX16" fmla="*/ 3358041 w 6852856"/>
                  <a:gd name="connsiteY16" fmla="*/ 1415297 h 2703459"/>
                  <a:gd name="connsiteX0" fmla="*/ 4770893 w 6852856"/>
                  <a:gd name="connsiteY0" fmla="*/ 220063 h 2703459"/>
                  <a:gd name="connsiteX1" fmla="*/ 5507256 w 6852856"/>
                  <a:gd name="connsiteY1" fmla="*/ 0 h 2703459"/>
                  <a:gd name="connsiteX2" fmla="*/ 6852856 w 6852856"/>
                  <a:gd name="connsiteY2" fmla="*/ 1351730 h 2703459"/>
                  <a:gd name="connsiteX3" fmla="*/ 5507256 w 6852856"/>
                  <a:gd name="connsiteY3" fmla="*/ 2703459 h 2703459"/>
                  <a:gd name="connsiteX4" fmla="*/ 4770893 w 6852856"/>
                  <a:gd name="connsiteY4" fmla="*/ 2483397 h 2703459"/>
                  <a:gd name="connsiteX5" fmla="*/ 4770893 w 6852856"/>
                  <a:gd name="connsiteY5" fmla="*/ 2483397 h 2703459"/>
                  <a:gd name="connsiteX6" fmla="*/ 3495098 w 6852856"/>
                  <a:gd name="connsiteY6" fmla="*/ 1415582 h 2703459"/>
                  <a:gd name="connsiteX7" fmla="*/ 3357758 w 6852856"/>
                  <a:gd name="connsiteY7" fmla="*/ 1288733 h 2703459"/>
                  <a:gd name="connsiteX8" fmla="*/ 2081679 w 6852856"/>
                  <a:gd name="connsiteY8" fmla="*/ 220063 h 2703459"/>
                  <a:gd name="connsiteX9" fmla="*/ 2081679 w 6852856"/>
                  <a:gd name="connsiteY9" fmla="*/ 220063 h 2703459"/>
                  <a:gd name="connsiteX10" fmla="*/ 1345600 w 6852856"/>
                  <a:gd name="connsiteY10" fmla="*/ 0 h 2703459"/>
                  <a:gd name="connsiteX11" fmla="*/ 0 w 6852856"/>
                  <a:gd name="connsiteY11" fmla="*/ 1351730 h 2703459"/>
                  <a:gd name="connsiteX12" fmla="*/ 1345600 w 6852856"/>
                  <a:gd name="connsiteY12" fmla="*/ 2703459 h 2703459"/>
                  <a:gd name="connsiteX13" fmla="*/ 2081963 w 6852856"/>
                  <a:gd name="connsiteY13" fmla="*/ 2483397 h 2703459"/>
                  <a:gd name="connsiteX14" fmla="*/ 2081963 w 6852856"/>
                  <a:gd name="connsiteY14" fmla="*/ 2483397 h 2703459"/>
                  <a:gd name="connsiteX15" fmla="*/ 3358041 w 6852856"/>
                  <a:gd name="connsiteY15" fmla="*/ 1415297 h 2703459"/>
                  <a:gd name="connsiteX0" fmla="*/ 5507256 w 6852856"/>
                  <a:gd name="connsiteY0" fmla="*/ 0 h 2703459"/>
                  <a:gd name="connsiteX1" fmla="*/ 6852856 w 6852856"/>
                  <a:gd name="connsiteY1" fmla="*/ 1351730 h 2703459"/>
                  <a:gd name="connsiteX2" fmla="*/ 5507256 w 6852856"/>
                  <a:gd name="connsiteY2" fmla="*/ 2703459 h 2703459"/>
                  <a:gd name="connsiteX3" fmla="*/ 4770893 w 6852856"/>
                  <a:gd name="connsiteY3" fmla="*/ 2483397 h 2703459"/>
                  <a:gd name="connsiteX4" fmla="*/ 4770893 w 6852856"/>
                  <a:gd name="connsiteY4" fmla="*/ 2483397 h 2703459"/>
                  <a:gd name="connsiteX5" fmla="*/ 3495098 w 6852856"/>
                  <a:gd name="connsiteY5" fmla="*/ 1415582 h 2703459"/>
                  <a:gd name="connsiteX6" fmla="*/ 3357758 w 6852856"/>
                  <a:gd name="connsiteY6" fmla="*/ 1288733 h 2703459"/>
                  <a:gd name="connsiteX7" fmla="*/ 2081679 w 6852856"/>
                  <a:gd name="connsiteY7" fmla="*/ 220063 h 2703459"/>
                  <a:gd name="connsiteX8" fmla="*/ 2081679 w 6852856"/>
                  <a:gd name="connsiteY8" fmla="*/ 220063 h 2703459"/>
                  <a:gd name="connsiteX9" fmla="*/ 1345600 w 6852856"/>
                  <a:gd name="connsiteY9" fmla="*/ 0 h 2703459"/>
                  <a:gd name="connsiteX10" fmla="*/ 0 w 6852856"/>
                  <a:gd name="connsiteY10" fmla="*/ 1351730 h 2703459"/>
                  <a:gd name="connsiteX11" fmla="*/ 1345600 w 6852856"/>
                  <a:gd name="connsiteY11" fmla="*/ 2703459 h 2703459"/>
                  <a:gd name="connsiteX12" fmla="*/ 2081963 w 6852856"/>
                  <a:gd name="connsiteY12" fmla="*/ 2483397 h 2703459"/>
                  <a:gd name="connsiteX13" fmla="*/ 2081963 w 6852856"/>
                  <a:gd name="connsiteY13" fmla="*/ 2483397 h 2703459"/>
                  <a:gd name="connsiteX14" fmla="*/ 3358041 w 6852856"/>
                  <a:gd name="connsiteY14" fmla="*/ 1415297 h 2703459"/>
                  <a:gd name="connsiteX0" fmla="*/ 6852856 w 6852856"/>
                  <a:gd name="connsiteY0" fmla="*/ 1351730 h 2703459"/>
                  <a:gd name="connsiteX1" fmla="*/ 5507256 w 6852856"/>
                  <a:gd name="connsiteY1" fmla="*/ 2703459 h 2703459"/>
                  <a:gd name="connsiteX2" fmla="*/ 4770893 w 6852856"/>
                  <a:gd name="connsiteY2" fmla="*/ 2483397 h 2703459"/>
                  <a:gd name="connsiteX3" fmla="*/ 4770893 w 6852856"/>
                  <a:gd name="connsiteY3" fmla="*/ 2483397 h 2703459"/>
                  <a:gd name="connsiteX4" fmla="*/ 3495098 w 6852856"/>
                  <a:gd name="connsiteY4" fmla="*/ 1415582 h 2703459"/>
                  <a:gd name="connsiteX5" fmla="*/ 3357758 w 6852856"/>
                  <a:gd name="connsiteY5" fmla="*/ 1288733 h 2703459"/>
                  <a:gd name="connsiteX6" fmla="*/ 2081679 w 6852856"/>
                  <a:gd name="connsiteY6" fmla="*/ 220063 h 2703459"/>
                  <a:gd name="connsiteX7" fmla="*/ 2081679 w 6852856"/>
                  <a:gd name="connsiteY7" fmla="*/ 220063 h 2703459"/>
                  <a:gd name="connsiteX8" fmla="*/ 1345600 w 6852856"/>
                  <a:gd name="connsiteY8" fmla="*/ 0 h 2703459"/>
                  <a:gd name="connsiteX9" fmla="*/ 0 w 6852856"/>
                  <a:gd name="connsiteY9" fmla="*/ 1351730 h 2703459"/>
                  <a:gd name="connsiteX10" fmla="*/ 1345600 w 6852856"/>
                  <a:gd name="connsiteY10" fmla="*/ 2703459 h 2703459"/>
                  <a:gd name="connsiteX11" fmla="*/ 2081963 w 6852856"/>
                  <a:gd name="connsiteY11" fmla="*/ 2483397 h 2703459"/>
                  <a:gd name="connsiteX12" fmla="*/ 2081963 w 6852856"/>
                  <a:gd name="connsiteY12" fmla="*/ 2483397 h 2703459"/>
                  <a:gd name="connsiteX13" fmla="*/ 3358041 w 6852856"/>
                  <a:gd name="connsiteY13" fmla="*/ 1415297 h 2703459"/>
                  <a:gd name="connsiteX0" fmla="*/ 5507256 w 5507256"/>
                  <a:gd name="connsiteY0" fmla="*/ 2703459 h 2703459"/>
                  <a:gd name="connsiteX1" fmla="*/ 4770893 w 5507256"/>
                  <a:gd name="connsiteY1" fmla="*/ 2483397 h 2703459"/>
                  <a:gd name="connsiteX2" fmla="*/ 4770893 w 5507256"/>
                  <a:gd name="connsiteY2" fmla="*/ 2483397 h 2703459"/>
                  <a:gd name="connsiteX3" fmla="*/ 3495098 w 5507256"/>
                  <a:gd name="connsiteY3" fmla="*/ 1415582 h 2703459"/>
                  <a:gd name="connsiteX4" fmla="*/ 3357758 w 5507256"/>
                  <a:gd name="connsiteY4" fmla="*/ 1288733 h 2703459"/>
                  <a:gd name="connsiteX5" fmla="*/ 2081679 w 5507256"/>
                  <a:gd name="connsiteY5" fmla="*/ 220063 h 2703459"/>
                  <a:gd name="connsiteX6" fmla="*/ 2081679 w 5507256"/>
                  <a:gd name="connsiteY6" fmla="*/ 220063 h 2703459"/>
                  <a:gd name="connsiteX7" fmla="*/ 1345600 w 5507256"/>
                  <a:gd name="connsiteY7" fmla="*/ 0 h 2703459"/>
                  <a:gd name="connsiteX8" fmla="*/ 0 w 5507256"/>
                  <a:gd name="connsiteY8" fmla="*/ 1351730 h 2703459"/>
                  <a:gd name="connsiteX9" fmla="*/ 1345600 w 5507256"/>
                  <a:gd name="connsiteY9" fmla="*/ 2703459 h 2703459"/>
                  <a:gd name="connsiteX10" fmla="*/ 2081963 w 5507256"/>
                  <a:gd name="connsiteY10" fmla="*/ 2483397 h 2703459"/>
                  <a:gd name="connsiteX11" fmla="*/ 2081963 w 5507256"/>
                  <a:gd name="connsiteY11" fmla="*/ 2483397 h 2703459"/>
                  <a:gd name="connsiteX12" fmla="*/ 3358041 w 5507256"/>
                  <a:gd name="connsiteY12" fmla="*/ 1415297 h 2703459"/>
                  <a:gd name="connsiteX0" fmla="*/ 4770893 w 4770893"/>
                  <a:gd name="connsiteY0" fmla="*/ 2483397 h 2703459"/>
                  <a:gd name="connsiteX1" fmla="*/ 4770893 w 4770893"/>
                  <a:gd name="connsiteY1" fmla="*/ 2483397 h 2703459"/>
                  <a:gd name="connsiteX2" fmla="*/ 3495098 w 4770893"/>
                  <a:gd name="connsiteY2" fmla="*/ 1415582 h 2703459"/>
                  <a:gd name="connsiteX3" fmla="*/ 3357758 w 4770893"/>
                  <a:gd name="connsiteY3" fmla="*/ 1288733 h 2703459"/>
                  <a:gd name="connsiteX4" fmla="*/ 2081679 w 4770893"/>
                  <a:gd name="connsiteY4" fmla="*/ 220063 h 2703459"/>
                  <a:gd name="connsiteX5" fmla="*/ 2081679 w 4770893"/>
                  <a:gd name="connsiteY5" fmla="*/ 220063 h 2703459"/>
                  <a:gd name="connsiteX6" fmla="*/ 1345600 w 4770893"/>
                  <a:gd name="connsiteY6" fmla="*/ 0 h 2703459"/>
                  <a:gd name="connsiteX7" fmla="*/ 0 w 4770893"/>
                  <a:gd name="connsiteY7" fmla="*/ 1351730 h 2703459"/>
                  <a:gd name="connsiteX8" fmla="*/ 1345600 w 4770893"/>
                  <a:gd name="connsiteY8" fmla="*/ 2703459 h 2703459"/>
                  <a:gd name="connsiteX9" fmla="*/ 2081963 w 4770893"/>
                  <a:gd name="connsiteY9" fmla="*/ 2483397 h 2703459"/>
                  <a:gd name="connsiteX10" fmla="*/ 2081963 w 4770893"/>
                  <a:gd name="connsiteY10" fmla="*/ 2483397 h 2703459"/>
                  <a:gd name="connsiteX11" fmla="*/ 3358041 w 4770893"/>
                  <a:gd name="connsiteY11" fmla="*/ 1415297 h 2703459"/>
                  <a:gd name="connsiteX0" fmla="*/ 4770893 w 4770893"/>
                  <a:gd name="connsiteY0" fmla="*/ 2483397 h 2703459"/>
                  <a:gd name="connsiteX1" fmla="*/ 3495098 w 4770893"/>
                  <a:gd name="connsiteY1" fmla="*/ 1415582 h 2703459"/>
                  <a:gd name="connsiteX2" fmla="*/ 3357758 w 4770893"/>
                  <a:gd name="connsiteY2" fmla="*/ 1288733 h 2703459"/>
                  <a:gd name="connsiteX3" fmla="*/ 2081679 w 4770893"/>
                  <a:gd name="connsiteY3" fmla="*/ 220063 h 2703459"/>
                  <a:gd name="connsiteX4" fmla="*/ 2081679 w 4770893"/>
                  <a:gd name="connsiteY4" fmla="*/ 220063 h 2703459"/>
                  <a:gd name="connsiteX5" fmla="*/ 1345600 w 4770893"/>
                  <a:gd name="connsiteY5" fmla="*/ 0 h 2703459"/>
                  <a:gd name="connsiteX6" fmla="*/ 0 w 4770893"/>
                  <a:gd name="connsiteY6" fmla="*/ 1351730 h 2703459"/>
                  <a:gd name="connsiteX7" fmla="*/ 1345600 w 4770893"/>
                  <a:gd name="connsiteY7" fmla="*/ 2703459 h 2703459"/>
                  <a:gd name="connsiteX8" fmla="*/ 2081963 w 4770893"/>
                  <a:gd name="connsiteY8" fmla="*/ 2483397 h 2703459"/>
                  <a:gd name="connsiteX9" fmla="*/ 2081963 w 4770893"/>
                  <a:gd name="connsiteY9" fmla="*/ 2483397 h 2703459"/>
                  <a:gd name="connsiteX10" fmla="*/ 3358041 w 4770893"/>
                  <a:gd name="connsiteY10" fmla="*/ 14152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7" fmla="*/ 2081963 w 3495098"/>
                  <a:gd name="connsiteY7" fmla="*/ 2483397 h 2703459"/>
                  <a:gd name="connsiteX8" fmla="*/ 2081963 w 3495098"/>
                  <a:gd name="connsiteY8" fmla="*/ 2483397 h 2703459"/>
                  <a:gd name="connsiteX9" fmla="*/ 3358041 w 3495098"/>
                  <a:gd name="connsiteY9" fmla="*/ 14152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7" fmla="*/ 2081963 w 3495098"/>
                  <a:gd name="connsiteY7" fmla="*/ 2483397 h 2703459"/>
                  <a:gd name="connsiteX8" fmla="*/ 2081963 w 3495098"/>
                  <a:gd name="connsiteY8" fmla="*/ 24833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7" fmla="*/ 2081963 w 3495098"/>
                  <a:gd name="connsiteY7" fmla="*/ 24833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0" fmla="*/ 3495098 w 3495098"/>
                  <a:gd name="connsiteY0" fmla="*/ 1415582 h 1415582"/>
                  <a:gd name="connsiteX1" fmla="*/ 3357758 w 3495098"/>
                  <a:gd name="connsiteY1" fmla="*/ 1288733 h 1415582"/>
                  <a:gd name="connsiteX2" fmla="*/ 2081679 w 3495098"/>
                  <a:gd name="connsiteY2" fmla="*/ 220063 h 1415582"/>
                  <a:gd name="connsiteX3" fmla="*/ 2081679 w 3495098"/>
                  <a:gd name="connsiteY3" fmla="*/ 220063 h 1415582"/>
                  <a:gd name="connsiteX4" fmla="*/ 1345600 w 3495098"/>
                  <a:gd name="connsiteY4" fmla="*/ 0 h 1415582"/>
                  <a:gd name="connsiteX5" fmla="*/ 0 w 3495098"/>
                  <a:gd name="connsiteY5" fmla="*/ 1351730 h 1415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95098" h="1415582">
                    <a:moveTo>
                      <a:pt x="3495098" y="1415582"/>
                    </a:moveTo>
                    <a:lnTo>
                      <a:pt x="3357758" y="1288733"/>
                    </a:lnTo>
                    <a:cubicBezTo>
                      <a:pt x="2410843" y="417605"/>
                      <a:pt x="2081679" y="220063"/>
                      <a:pt x="2081679" y="220063"/>
                    </a:cubicBezTo>
                    <a:lnTo>
                      <a:pt x="2081679" y="220063"/>
                    </a:lnTo>
                    <a:cubicBezTo>
                      <a:pt x="1870276" y="80956"/>
                      <a:pt x="1617444" y="0"/>
                      <a:pt x="1345600" y="0"/>
                    </a:cubicBezTo>
                    <a:cubicBezTo>
                      <a:pt x="602427" y="0"/>
                      <a:pt x="0" y="605171"/>
                      <a:pt x="0" y="1351730"/>
                    </a:cubicBezTo>
                  </a:path>
                </a:pathLst>
              </a:custGeom>
              <a:noFill/>
              <a:ln w="28575" cap="flat">
                <a:solidFill>
                  <a:srgbClr val="008272"/>
                </a:solidFill>
                <a:prstDash val="solid"/>
                <a:miter/>
              </a:ln>
              <a:sp3d>
                <a:bevelB w="139700" prst="softRound"/>
              </a:sp3d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53535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07" name="Right Clover bottom">
                <a:extLst>
                  <a:ext uri="{FF2B5EF4-FFF2-40B4-BE49-F238E27FC236}">
                    <a16:creationId xmlns:a16="http://schemas.microsoft.com/office/drawing/2014/main" id="{7599E199-870C-4A45-A8BF-6565F3BECFD0}"/>
                  </a:ext>
                </a:extLst>
              </p:cNvPr>
              <p:cNvSpPr/>
              <p:nvPr/>
            </p:nvSpPr>
            <p:spPr>
              <a:xfrm flipH="1" flipV="1">
                <a:off x="5939312" y="3817055"/>
                <a:ext cx="2770826" cy="1122238"/>
              </a:xfrm>
              <a:custGeom>
                <a:avLst/>
                <a:gdLst>
                  <a:gd name="connsiteX0" fmla="*/ 3517613 w 6895420"/>
                  <a:gd name="connsiteY0" fmla="*/ 1310779 h 2747927"/>
                  <a:gd name="connsiteX1" fmla="*/ 4793408 w 6895420"/>
                  <a:gd name="connsiteY1" fmla="*/ 242680 h 2747927"/>
                  <a:gd name="connsiteX2" fmla="*/ 4793408 w 6895420"/>
                  <a:gd name="connsiteY2" fmla="*/ 242680 h 2747927"/>
                  <a:gd name="connsiteX3" fmla="*/ 5529771 w 6895420"/>
                  <a:gd name="connsiteY3" fmla="*/ 22617 h 2747927"/>
                  <a:gd name="connsiteX4" fmla="*/ 6875371 w 6895420"/>
                  <a:gd name="connsiteY4" fmla="*/ 1374347 h 2747927"/>
                  <a:gd name="connsiteX5" fmla="*/ 5529771 w 6895420"/>
                  <a:gd name="connsiteY5" fmla="*/ 2726076 h 2747927"/>
                  <a:gd name="connsiteX6" fmla="*/ 4793408 w 6895420"/>
                  <a:gd name="connsiteY6" fmla="*/ 2506014 h 2747927"/>
                  <a:gd name="connsiteX7" fmla="*/ 4793408 w 6895420"/>
                  <a:gd name="connsiteY7" fmla="*/ 2506014 h 2747927"/>
                  <a:gd name="connsiteX8" fmla="*/ 3517613 w 6895420"/>
                  <a:gd name="connsiteY8" fmla="*/ 1438199 h 2747927"/>
                  <a:gd name="connsiteX9" fmla="*/ 3380273 w 6895420"/>
                  <a:gd name="connsiteY9" fmla="*/ 1311350 h 2747927"/>
                  <a:gd name="connsiteX10" fmla="*/ 2104194 w 6895420"/>
                  <a:gd name="connsiteY10" fmla="*/ 242680 h 2747927"/>
                  <a:gd name="connsiteX11" fmla="*/ 2104194 w 6895420"/>
                  <a:gd name="connsiteY11" fmla="*/ 242680 h 2747927"/>
                  <a:gd name="connsiteX12" fmla="*/ 1368115 w 6895420"/>
                  <a:gd name="connsiteY12" fmla="*/ 22617 h 2747927"/>
                  <a:gd name="connsiteX13" fmla="*/ 22515 w 6895420"/>
                  <a:gd name="connsiteY13" fmla="*/ 1374347 h 2747927"/>
                  <a:gd name="connsiteX14" fmla="*/ 1368115 w 6895420"/>
                  <a:gd name="connsiteY14" fmla="*/ 2726076 h 2747927"/>
                  <a:gd name="connsiteX15" fmla="*/ 2104478 w 6895420"/>
                  <a:gd name="connsiteY15" fmla="*/ 2506014 h 2747927"/>
                  <a:gd name="connsiteX16" fmla="*/ 2104478 w 6895420"/>
                  <a:gd name="connsiteY16" fmla="*/ 2506014 h 2747927"/>
                  <a:gd name="connsiteX17" fmla="*/ 3380556 w 6895420"/>
                  <a:gd name="connsiteY17" fmla="*/ 1437914 h 2747927"/>
                  <a:gd name="connsiteX0" fmla="*/ 4770893 w 6852856"/>
                  <a:gd name="connsiteY0" fmla="*/ 220063 h 2703459"/>
                  <a:gd name="connsiteX1" fmla="*/ 4770893 w 6852856"/>
                  <a:gd name="connsiteY1" fmla="*/ 220063 h 2703459"/>
                  <a:gd name="connsiteX2" fmla="*/ 5507256 w 6852856"/>
                  <a:gd name="connsiteY2" fmla="*/ 0 h 2703459"/>
                  <a:gd name="connsiteX3" fmla="*/ 6852856 w 6852856"/>
                  <a:gd name="connsiteY3" fmla="*/ 1351730 h 2703459"/>
                  <a:gd name="connsiteX4" fmla="*/ 5507256 w 6852856"/>
                  <a:gd name="connsiteY4" fmla="*/ 2703459 h 2703459"/>
                  <a:gd name="connsiteX5" fmla="*/ 4770893 w 6852856"/>
                  <a:gd name="connsiteY5" fmla="*/ 2483397 h 2703459"/>
                  <a:gd name="connsiteX6" fmla="*/ 4770893 w 6852856"/>
                  <a:gd name="connsiteY6" fmla="*/ 2483397 h 2703459"/>
                  <a:gd name="connsiteX7" fmla="*/ 3495098 w 6852856"/>
                  <a:gd name="connsiteY7" fmla="*/ 1415582 h 2703459"/>
                  <a:gd name="connsiteX8" fmla="*/ 3357758 w 6852856"/>
                  <a:gd name="connsiteY8" fmla="*/ 1288733 h 2703459"/>
                  <a:gd name="connsiteX9" fmla="*/ 2081679 w 6852856"/>
                  <a:gd name="connsiteY9" fmla="*/ 220063 h 2703459"/>
                  <a:gd name="connsiteX10" fmla="*/ 2081679 w 6852856"/>
                  <a:gd name="connsiteY10" fmla="*/ 220063 h 2703459"/>
                  <a:gd name="connsiteX11" fmla="*/ 1345600 w 6852856"/>
                  <a:gd name="connsiteY11" fmla="*/ 0 h 2703459"/>
                  <a:gd name="connsiteX12" fmla="*/ 0 w 6852856"/>
                  <a:gd name="connsiteY12" fmla="*/ 1351730 h 2703459"/>
                  <a:gd name="connsiteX13" fmla="*/ 1345600 w 6852856"/>
                  <a:gd name="connsiteY13" fmla="*/ 2703459 h 2703459"/>
                  <a:gd name="connsiteX14" fmla="*/ 2081963 w 6852856"/>
                  <a:gd name="connsiteY14" fmla="*/ 2483397 h 2703459"/>
                  <a:gd name="connsiteX15" fmla="*/ 2081963 w 6852856"/>
                  <a:gd name="connsiteY15" fmla="*/ 2483397 h 2703459"/>
                  <a:gd name="connsiteX16" fmla="*/ 3358041 w 6852856"/>
                  <a:gd name="connsiteY16" fmla="*/ 1415297 h 2703459"/>
                  <a:gd name="connsiteX0" fmla="*/ 4770893 w 6852856"/>
                  <a:gd name="connsiteY0" fmla="*/ 220063 h 2703459"/>
                  <a:gd name="connsiteX1" fmla="*/ 5507256 w 6852856"/>
                  <a:gd name="connsiteY1" fmla="*/ 0 h 2703459"/>
                  <a:gd name="connsiteX2" fmla="*/ 6852856 w 6852856"/>
                  <a:gd name="connsiteY2" fmla="*/ 1351730 h 2703459"/>
                  <a:gd name="connsiteX3" fmla="*/ 5507256 w 6852856"/>
                  <a:gd name="connsiteY3" fmla="*/ 2703459 h 2703459"/>
                  <a:gd name="connsiteX4" fmla="*/ 4770893 w 6852856"/>
                  <a:gd name="connsiteY4" fmla="*/ 2483397 h 2703459"/>
                  <a:gd name="connsiteX5" fmla="*/ 4770893 w 6852856"/>
                  <a:gd name="connsiteY5" fmla="*/ 2483397 h 2703459"/>
                  <a:gd name="connsiteX6" fmla="*/ 3495098 w 6852856"/>
                  <a:gd name="connsiteY6" fmla="*/ 1415582 h 2703459"/>
                  <a:gd name="connsiteX7" fmla="*/ 3357758 w 6852856"/>
                  <a:gd name="connsiteY7" fmla="*/ 1288733 h 2703459"/>
                  <a:gd name="connsiteX8" fmla="*/ 2081679 w 6852856"/>
                  <a:gd name="connsiteY8" fmla="*/ 220063 h 2703459"/>
                  <a:gd name="connsiteX9" fmla="*/ 2081679 w 6852856"/>
                  <a:gd name="connsiteY9" fmla="*/ 220063 h 2703459"/>
                  <a:gd name="connsiteX10" fmla="*/ 1345600 w 6852856"/>
                  <a:gd name="connsiteY10" fmla="*/ 0 h 2703459"/>
                  <a:gd name="connsiteX11" fmla="*/ 0 w 6852856"/>
                  <a:gd name="connsiteY11" fmla="*/ 1351730 h 2703459"/>
                  <a:gd name="connsiteX12" fmla="*/ 1345600 w 6852856"/>
                  <a:gd name="connsiteY12" fmla="*/ 2703459 h 2703459"/>
                  <a:gd name="connsiteX13" fmla="*/ 2081963 w 6852856"/>
                  <a:gd name="connsiteY13" fmla="*/ 2483397 h 2703459"/>
                  <a:gd name="connsiteX14" fmla="*/ 2081963 w 6852856"/>
                  <a:gd name="connsiteY14" fmla="*/ 2483397 h 2703459"/>
                  <a:gd name="connsiteX15" fmla="*/ 3358041 w 6852856"/>
                  <a:gd name="connsiteY15" fmla="*/ 1415297 h 2703459"/>
                  <a:gd name="connsiteX0" fmla="*/ 5507256 w 6852856"/>
                  <a:gd name="connsiteY0" fmla="*/ 0 h 2703459"/>
                  <a:gd name="connsiteX1" fmla="*/ 6852856 w 6852856"/>
                  <a:gd name="connsiteY1" fmla="*/ 1351730 h 2703459"/>
                  <a:gd name="connsiteX2" fmla="*/ 5507256 w 6852856"/>
                  <a:gd name="connsiteY2" fmla="*/ 2703459 h 2703459"/>
                  <a:gd name="connsiteX3" fmla="*/ 4770893 w 6852856"/>
                  <a:gd name="connsiteY3" fmla="*/ 2483397 h 2703459"/>
                  <a:gd name="connsiteX4" fmla="*/ 4770893 w 6852856"/>
                  <a:gd name="connsiteY4" fmla="*/ 2483397 h 2703459"/>
                  <a:gd name="connsiteX5" fmla="*/ 3495098 w 6852856"/>
                  <a:gd name="connsiteY5" fmla="*/ 1415582 h 2703459"/>
                  <a:gd name="connsiteX6" fmla="*/ 3357758 w 6852856"/>
                  <a:gd name="connsiteY6" fmla="*/ 1288733 h 2703459"/>
                  <a:gd name="connsiteX7" fmla="*/ 2081679 w 6852856"/>
                  <a:gd name="connsiteY7" fmla="*/ 220063 h 2703459"/>
                  <a:gd name="connsiteX8" fmla="*/ 2081679 w 6852856"/>
                  <a:gd name="connsiteY8" fmla="*/ 220063 h 2703459"/>
                  <a:gd name="connsiteX9" fmla="*/ 1345600 w 6852856"/>
                  <a:gd name="connsiteY9" fmla="*/ 0 h 2703459"/>
                  <a:gd name="connsiteX10" fmla="*/ 0 w 6852856"/>
                  <a:gd name="connsiteY10" fmla="*/ 1351730 h 2703459"/>
                  <a:gd name="connsiteX11" fmla="*/ 1345600 w 6852856"/>
                  <a:gd name="connsiteY11" fmla="*/ 2703459 h 2703459"/>
                  <a:gd name="connsiteX12" fmla="*/ 2081963 w 6852856"/>
                  <a:gd name="connsiteY12" fmla="*/ 2483397 h 2703459"/>
                  <a:gd name="connsiteX13" fmla="*/ 2081963 w 6852856"/>
                  <a:gd name="connsiteY13" fmla="*/ 2483397 h 2703459"/>
                  <a:gd name="connsiteX14" fmla="*/ 3358041 w 6852856"/>
                  <a:gd name="connsiteY14" fmla="*/ 1415297 h 2703459"/>
                  <a:gd name="connsiteX0" fmla="*/ 6852856 w 6852856"/>
                  <a:gd name="connsiteY0" fmla="*/ 1351730 h 2703459"/>
                  <a:gd name="connsiteX1" fmla="*/ 5507256 w 6852856"/>
                  <a:gd name="connsiteY1" fmla="*/ 2703459 h 2703459"/>
                  <a:gd name="connsiteX2" fmla="*/ 4770893 w 6852856"/>
                  <a:gd name="connsiteY2" fmla="*/ 2483397 h 2703459"/>
                  <a:gd name="connsiteX3" fmla="*/ 4770893 w 6852856"/>
                  <a:gd name="connsiteY3" fmla="*/ 2483397 h 2703459"/>
                  <a:gd name="connsiteX4" fmla="*/ 3495098 w 6852856"/>
                  <a:gd name="connsiteY4" fmla="*/ 1415582 h 2703459"/>
                  <a:gd name="connsiteX5" fmla="*/ 3357758 w 6852856"/>
                  <a:gd name="connsiteY5" fmla="*/ 1288733 h 2703459"/>
                  <a:gd name="connsiteX6" fmla="*/ 2081679 w 6852856"/>
                  <a:gd name="connsiteY6" fmla="*/ 220063 h 2703459"/>
                  <a:gd name="connsiteX7" fmla="*/ 2081679 w 6852856"/>
                  <a:gd name="connsiteY7" fmla="*/ 220063 h 2703459"/>
                  <a:gd name="connsiteX8" fmla="*/ 1345600 w 6852856"/>
                  <a:gd name="connsiteY8" fmla="*/ 0 h 2703459"/>
                  <a:gd name="connsiteX9" fmla="*/ 0 w 6852856"/>
                  <a:gd name="connsiteY9" fmla="*/ 1351730 h 2703459"/>
                  <a:gd name="connsiteX10" fmla="*/ 1345600 w 6852856"/>
                  <a:gd name="connsiteY10" fmla="*/ 2703459 h 2703459"/>
                  <a:gd name="connsiteX11" fmla="*/ 2081963 w 6852856"/>
                  <a:gd name="connsiteY11" fmla="*/ 2483397 h 2703459"/>
                  <a:gd name="connsiteX12" fmla="*/ 2081963 w 6852856"/>
                  <a:gd name="connsiteY12" fmla="*/ 2483397 h 2703459"/>
                  <a:gd name="connsiteX13" fmla="*/ 3358041 w 6852856"/>
                  <a:gd name="connsiteY13" fmla="*/ 1415297 h 2703459"/>
                  <a:gd name="connsiteX0" fmla="*/ 5507256 w 5507256"/>
                  <a:gd name="connsiteY0" fmla="*/ 2703459 h 2703459"/>
                  <a:gd name="connsiteX1" fmla="*/ 4770893 w 5507256"/>
                  <a:gd name="connsiteY1" fmla="*/ 2483397 h 2703459"/>
                  <a:gd name="connsiteX2" fmla="*/ 4770893 w 5507256"/>
                  <a:gd name="connsiteY2" fmla="*/ 2483397 h 2703459"/>
                  <a:gd name="connsiteX3" fmla="*/ 3495098 w 5507256"/>
                  <a:gd name="connsiteY3" fmla="*/ 1415582 h 2703459"/>
                  <a:gd name="connsiteX4" fmla="*/ 3357758 w 5507256"/>
                  <a:gd name="connsiteY4" fmla="*/ 1288733 h 2703459"/>
                  <a:gd name="connsiteX5" fmla="*/ 2081679 w 5507256"/>
                  <a:gd name="connsiteY5" fmla="*/ 220063 h 2703459"/>
                  <a:gd name="connsiteX6" fmla="*/ 2081679 w 5507256"/>
                  <a:gd name="connsiteY6" fmla="*/ 220063 h 2703459"/>
                  <a:gd name="connsiteX7" fmla="*/ 1345600 w 5507256"/>
                  <a:gd name="connsiteY7" fmla="*/ 0 h 2703459"/>
                  <a:gd name="connsiteX8" fmla="*/ 0 w 5507256"/>
                  <a:gd name="connsiteY8" fmla="*/ 1351730 h 2703459"/>
                  <a:gd name="connsiteX9" fmla="*/ 1345600 w 5507256"/>
                  <a:gd name="connsiteY9" fmla="*/ 2703459 h 2703459"/>
                  <a:gd name="connsiteX10" fmla="*/ 2081963 w 5507256"/>
                  <a:gd name="connsiteY10" fmla="*/ 2483397 h 2703459"/>
                  <a:gd name="connsiteX11" fmla="*/ 2081963 w 5507256"/>
                  <a:gd name="connsiteY11" fmla="*/ 2483397 h 2703459"/>
                  <a:gd name="connsiteX12" fmla="*/ 3358041 w 5507256"/>
                  <a:gd name="connsiteY12" fmla="*/ 1415297 h 2703459"/>
                  <a:gd name="connsiteX0" fmla="*/ 4770893 w 4770893"/>
                  <a:gd name="connsiteY0" fmla="*/ 2483397 h 2703459"/>
                  <a:gd name="connsiteX1" fmla="*/ 4770893 w 4770893"/>
                  <a:gd name="connsiteY1" fmla="*/ 2483397 h 2703459"/>
                  <a:gd name="connsiteX2" fmla="*/ 3495098 w 4770893"/>
                  <a:gd name="connsiteY2" fmla="*/ 1415582 h 2703459"/>
                  <a:gd name="connsiteX3" fmla="*/ 3357758 w 4770893"/>
                  <a:gd name="connsiteY3" fmla="*/ 1288733 h 2703459"/>
                  <a:gd name="connsiteX4" fmla="*/ 2081679 w 4770893"/>
                  <a:gd name="connsiteY4" fmla="*/ 220063 h 2703459"/>
                  <a:gd name="connsiteX5" fmla="*/ 2081679 w 4770893"/>
                  <a:gd name="connsiteY5" fmla="*/ 220063 h 2703459"/>
                  <a:gd name="connsiteX6" fmla="*/ 1345600 w 4770893"/>
                  <a:gd name="connsiteY6" fmla="*/ 0 h 2703459"/>
                  <a:gd name="connsiteX7" fmla="*/ 0 w 4770893"/>
                  <a:gd name="connsiteY7" fmla="*/ 1351730 h 2703459"/>
                  <a:gd name="connsiteX8" fmla="*/ 1345600 w 4770893"/>
                  <a:gd name="connsiteY8" fmla="*/ 2703459 h 2703459"/>
                  <a:gd name="connsiteX9" fmla="*/ 2081963 w 4770893"/>
                  <a:gd name="connsiteY9" fmla="*/ 2483397 h 2703459"/>
                  <a:gd name="connsiteX10" fmla="*/ 2081963 w 4770893"/>
                  <a:gd name="connsiteY10" fmla="*/ 2483397 h 2703459"/>
                  <a:gd name="connsiteX11" fmla="*/ 3358041 w 4770893"/>
                  <a:gd name="connsiteY11" fmla="*/ 1415297 h 2703459"/>
                  <a:gd name="connsiteX0" fmla="*/ 4770893 w 4770893"/>
                  <a:gd name="connsiteY0" fmla="*/ 2483397 h 2703459"/>
                  <a:gd name="connsiteX1" fmla="*/ 3495098 w 4770893"/>
                  <a:gd name="connsiteY1" fmla="*/ 1415582 h 2703459"/>
                  <a:gd name="connsiteX2" fmla="*/ 3357758 w 4770893"/>
                  <a:gd name="connsiteY2" fmla="*/ 1288733 h 2703459"/>
                  <a:gd name="connsiteX3" fmla="*/ 2081679 w 4770893"/>
                  <a:gd name="connsiteY3" fmla="*/ 220063 h 2703459"/>
                  <a:gd name="connsiteX4" fmla="*/ 2081679 w 4770893"/>
                  <a:gd name="connsiteY4" fmla="*/ 220063 h 2703459"/>
                  <a:gd name="connsiteX5" fmla="*/ 1345600 w 4770893"/>
                  <a:gd name="connsiteY5" fmla="*/ 0 h 2703459"/>
                  <a:gd name="connsiteX6" fmla="*/ 0 w 4770893"/>
                  <a:gd name="connsiteY6" fmla="*/ 1351730 h 2703459"/>
                  <a:gd name="connsiteX7" fmla="*/ 1345600 w 4770893"/>
                  <a:gd name="connsiteY7" fmla="*/ 2703459 h 2703459"/>
                  <a:gd name="connsiteX8" fmla="*/ 2081963 w 4770893"/>
                  <a:gd name="connsiteY8" fmla="*/ 2483397 h 2703459"/>
                  <a:gd name="connsiteX9" fmla="*/ 2081963 w 4770893"/>
                  <a:gd name="connsiteY9" fmla="*/ 2483397 h 2703459"/>
                  <a:gd name="connsiteX10" fmla="*/ 3358041 w 4770893"/>
                  <a:gd name="connsiteY10" fmla="*/ 14152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7" fmla="*/ 2081963 w 3495098"/>
                  <a:gd name="connsiteY7" fmla="*/ 2483397 h 2703459"/>
                  <a:gd name="connsiteX8" fmla="*/ 2081963 w 3495098"/>
                  <a:gd name="connsiteY8" fmla="*/ 2483397 h 2703459"/>
                  <a:gd name="connsiteX9" fmla="*/ 3358041 w 3495098"/>
                  <a:gd name="connsiteY9" fmla="*/ 14152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7" fmla="*/ 2081963 w 3495098"/>
                  <a:gd name="connsiteY7" fmla="*/ 2483397 h 2703459"/>
                  <a:gd name="connsiteX8" fmla="*/ 2081963 w 3495098"/>
                  <a:gd name="connsiteY8" fmla="*/ 24833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7" fmla="*/ 2081963 w 3495098"/>
                  <a:gd name="connsiteY7" fmla="*/ 24833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0" fmla="*/ 3495098 w 3495098"/>
                  <a:gd name="connsiteY0" fmla="*/ 1415582 h 1415582"/>
                  <a:gd name="connsiteX1" fmla="*/ 3357758 w 3495098"/>
                  <a:gd name="connsiteY1" fmla="*/ 1288733 h 1415582"/>
                  <a:gd name="connsiteX2" fmla="*/ 2081679 w 3495098"/>
                  <a:gd name="connsiteY2" fmla="*/ 220063 h 1415582"/>
                  <a:gd name="connsiteX3" fmla="*/ 2081679 w 3495098"/>
                  <a:gd name="connsiteY3" fmla="*/ 220063 h 1415582"/>
                  <a:gd name="connsiteX4" fmla="*/ 1345600 w 3495098"/>
                  <a:gd name="connsiteY4" fmla="*/ 0 h 1415582"/>
                  <a:gd name="connsiteX5" fmla="*/ 0 w 3495098"/>
                  <a:gd name="connsiteY5" fmla="*/ 1351730 h 1415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95098" h="1415582">
                    <a:moveTo>
                      <a:pt x="3495098" y="1415582"/>
                    </a:moveTo>
                    <a:lnTo>
                      <a:pt x="3357758" y="1288733"/>
                    </a:lnTo>
                    <a:cubicBezTo>
                      <a:pt x="2410843" y="417605"/>
                      <a:pt x="2081679" y="220063"/>
                      <a:pt x="2081679" y="220063"/>
                    </a:cubicBezTo>
                    <a:lnTo>
                      <a:pt x="2081679" y="220063"/>
                    </a:lnTo>
                    <a:cubicBezTo>
                      <a:pt x="1870276" y="80956"/>
                      <a:pt x="1617444" y="0"/>
                      <a:pt x="1345600" y="0"/>
                    </a:cubicBezTo>
                    <a:cubicBezTo>
                      <a:pt x="602427" y="0"/>
                      <a:pt x="0" y="605171"/>
                      <a:pt x="0" y="1351730"/>
                    </a:cubicBezTo>
                  </a:path>
                </a:pathLst>
              </a:custGeom>
              <a:noFill/>
              <a:ln w="28575" cap="flat">
                <a:solidFill>
                  <a:srgbClr val="008272"/>
                </a:solidFill>
                <a:prstDash val="solid"/>
                <a:miter/>
              </a:ln>
              <a:sp3d>
                <a:bevelB w="139700" prst="softRound"/>
              </a:sp3d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53535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C21A29B4-04B0-4B94-98A7-B1B6295C219D}"/>
                </a:ext>
              </a:extLst>
            </p:cNvPr>
            <p:cNvGrpSpPr/>
            <p:nvPr/>
          </p:nvGrpSpPr>
          <p:grpSpPr>
            <a:xfrm>
              <a:off x="5031927" y="1308960"/>
              <a:ext cx="1966102" cy="2651723"/>
              <a:chOff x="5031927" y="1308960"/>
              <a:chExt cx="1966102" cy="2651723"/>
            </a:xfrm>
          </p:grpSpPr>
          <p:sp>
            <p:nvSpPr>
              <p:cNvPr id="204" name="Top Clover Top">
                <a:extLst>
                  <a:ext uri="{FF2B5EF4-FFF2-40B4-BE49-F238E27FC236}">
                    <a16:creationId xmlns:a16="http://schemas.microsoft.com/office/drawing/2014/main" id="{7736A4AA-0DB7-4162-BCD1-9E1CEE277417}"/>
                  </a:ext>
                </a:extLst>
              </p:cNvPr>
              <p:cNvSpPr/>
              <p:nvPr/>
            </p:nvSpPr>
            <p:spPr>
              <a:xfrm rot="16200000" flipH="1">
                <a:off x="4227321" y="2113566"/>
                <a:ext cx="2651723" cy="1042511"/>
              </a:xfrm>
              <a:custGeom>
                <a:avLst/>
                <a:gdLst>
                  <a:gd name="connsiteX0" fmla="*/ 3517613 w 6895420"/>
                  <a:gd name="connsiteY0" fmla="*/ 1310779 h 2747927"/>
                  <a:gd name="connsiteX1" fmla="*/ 4793408 w 6895420"/>
                  <a:gd name="connsiteY1" fmla="*/ 242680 h 2747927"/>
                  <a:gd name="connsiteX2" fmla="*/ 4793408 w 6895420"/>
                  <a:gd name="connsiteY2" fmla="*/ 242680 h 2747927"/>
                  <a:gd name="connsiteX3" fmla="*/ 5529771 w 6895420"/>
                  <a:gd name="connsiteY3" fmla="*/ 22617 h 2747927"/>
                  <a:gd name="connsiteX4" fmla="*/ 6875371 w 6895420"/>
                  <a:gd name="connsiteY4" fmla="*/ 1374347 h 2747927"/>
                  <a:gd name="connsiteX5" fmla="*/ 5529771 w 6895420"/>
                  <a:gd name="connsiteY5" fmla="*/ 2726076 h 2747927"/>
                  <a:gd name="connsiteX6" fmla="*/ 4793408 w 6895420"/>
                  <a:gd name="connsiteY6" fmla="*/ 2506014 h 2747927"/>
                  <a:gd name="connsiteX7" fmla="*/ 4793408 w 6895420"/>
                  <a:gd name="connsiteY7" fmla="*/ 2506014 h 2747927"/>
                  <a:gd name="connsiteX8" fmla="*/ 3517613 w 6895420"/>
                  <a:gd name="connsiteY8" fmla="*/ 1438199 h 2747927"/>
                  <a:gd name="connsiteX9" fmla="*/ 3380273 w 6895420"/>
                  <a:gd name="connsiteY9" fmla="*/ 1311350 h 2747927"/>
                  <a:gd name="connsiteX10" fmla="*/ 2104194 w 6895420"/>
                  <a:gd name="connsiteY10" fmla="*/ 242680 h 2747927"/>
                  <a:gd name="connsiteX11" fmla="*/ 2104194 w 6895420"/>
                  <a:gd name="connsiteY11" fmla="*/ 242680 h 2747927"/>
                  <a:gd name="connsiteX12" fmla="*/ 1368115 w 6895420"/>
                  <a:gd name="connsiteY12" fmla="*/ 22617 h 2747927"/>
                  <a:gd name="connsiteX13" fmla="*/ 22515 w 6895420"/>
                  <a:gd name="connsiteY13" fmla="*/ 1374347 h 2747927"/>
                  <a:gd name="connsiteX14" fmla="*/ 1368115 w 6895420"/>
                  <a:gd name="connsiteY14" fmla="*/ 2726076 h 2747927"/>
                  <a:gd name="connsiteX15" fmla="*/ 2104478 w 6895420"/>
                  <a:gd name="connsiteY15" fmla="*/ 2506014 h 2747927"/>
                  <a:gd name="connsiteX16" fmla="*/ 2104478 w 6895420"/>
                  <a:gd name="connsiteY16" fmla="*/ 2506014 h 2747927"/>
                  <a:gd name="connsiteX17" fmla="*/ 3380556 w 6895420"/>
                  <a:gd name="connsiteY17" fmla="*/ 1437914 h 2747927"/>
                  <a:gd name="connsiteX0" fmla="*/ 4770893 w 6852856"/>
                  <a:gd name="connsiteY0" fmla="*/ 220063 h 2703459"/>
                  <a:gd name="connsiteX1" fmla="*/ 4770893 w 6852856"/>
                  <a:gd name="connsiteY1" fmla="*/ 220063 h 2703459"/>
                  <a:gd name="connsiteX2" fmla="*/ 5507256 w 6852856"/>
                  <a:gd name="connsiteY2" fmla="*/ 0 h 2703459"/>
                  <a:gd name="connsiteX3" fmla="*/ 6852856 w 6852856"/>
                  <a:gd name="connsiteY3" fmla="*/ 1351730 h 2703459"/>
                  <a:gd name="connsiteX4" fmla="*/ 5507256 w 6852856"/>
                  <a:gd name="connsiteY4" fmla="*/ 2703459 h 2703459"/>
                  <a:gd name="connsiteX5" fmla="*/ 4770893 w 6852856"/>
                  <a:gd name="connsiteY5" fmla="*/ 2483397 h 2703459"/>
                  <a:gd name="connsiteX6" fmla="*/ 4770893 w 6852856"/>
                  <a:gd name="connsiteY6" fmla="*/ 2483397 h 2703459"/>
                  <a:gd name="connsiteX7" fmla="*/ 3495098 w 6852856"/>
                  <a:gd name="connsiteY7" fmla="*/ 1415582 h 2703459"/>
                  <a:gd name="connsiteX8" fmla="*/ 3357758 w 6852856"/>
                  <a:gd name="connsiteY8" fmla="*/ 1288733 h 2703459"/>
                  <a:gd name="connsiteX9" fmla="*/ 2081679 w 6852856"/>
                  <a:gd name="connsiteY9" fmla="*/ 220063 h 2703459"/>
                  <a:gd name="connsiteX10" fmla="*/ 2081679 w 6852856"/>
                  <a:gd name="connsiteY10" fmla="*/ 220063 h 2703459"/>
                  <a:gd name="connsiteX11" fmla="*/ 1345600 w 6852856"/>
                  <a:gd name="connsiteY11" fmla="*/ 0 h 2703459"/>
                  <a:gd name="connsiteX12" fmla="*/ 0 w 6852856"/>
                  <a:gd name="connsiteY12" fmla="*/ 1351730 h 2703459"/>
                  <a:gd name="connsiteX13" fmla="*/ 1345600 w 6852856"/>
                  <a:gd name="connsiteY13" fmla="*/ 2703459 h 2703459"/>
                  <a:gd name="connsiteX14" fmla="*/ 2081963 w 6852856"/>
                  <a:gd name="connsiteY14" fmla="*/ 2483397 h 2703459"/>
                  <a:gd name="connsiteX15" fmla="*/ 2081963 w 6852856"/>
                  <a:gd name="connsiteY15" fmla="*/ 2483397 h 2703459"/>
                  <a:gd name="connsiteX16" fmla="*/ 3358041 w 6852856"/>
                  <a:gd name="connsiteY16" fmla="*/ 1415297 h 2703459"/>
                  <a:gd name="connsiteX0" fmla="*/ 4770893 w 6852856"/>
                  <a:gd name="connsiteY0" fmla="*/ 220063 h 2703459"/>
                  <a:gd name="connsiteX1" fmla="*/ 5507256 w 6852856"/>
                  <a:gd name="connsiteY1" fmla="*/ 0 h 2703459"/>
                  <a:gd name="connsiteX2" fmla="*/ 6852856 w 6852856"/>
                  <a:gd name="connsiteY2" fmla="*/ 1351730 h 2703459"/>
                  <a:gd name="connsiteX3" fmla="*/ 5507256 w 6852856"/>
                  <a:gd name="connsiteY3" fmla="*/ 2703459 h 2703459"/>
                  <a:gd name="connsiteX4" fmla="*/ 4770893 w 6852856"/>
                  <a:gd name="connsiteY4" fmla="*/ 2483397 h 2703459"/>
                  <a:gd name="connsiteX5" fmla="*/ 4770893 w 6852856"/>
                  <a:gd name="connsiteY5" fmla="*/ 2483397 h 2703459"/>
                  <a:gd name="connsiteX6" fmla="*/ 3495098 w 6852856"/>
                  <a:gd name="connsiteY6" fmla="*/ 1415582 h 2703459"/>
                  <a:gd name="connsiteX7" fmla="*/ 3357758 w 6852856"/>
                  <a:gd name="connsiteY7" fmla="*/ 1288733 h 2703459"/>
                  <a:gd name="connsiteX8" fmla="*/ 2081679 w 6852856"/>
                  <a:gd name="connsiteY8" fmla="*/ 220063 h 2703459"/>
                  <a:gd name="connsiteX9" fmla="*/ 2081679 w 6852856"/>
                  <a:gd name="connsiteY9" fmla="*/ 220063 h 2703459"/>
                  <a:gd name="connsiteX10" fmla="*/ 1345600 w 6852856"/>
                  <a:gd name="connsiteY10" fmla="*/ 0 h 2703459"/>
                  <a:gd name="connsiteX11" fmla="*/ 0 w 6852856"/>
                  <a:gd name="connsiteY11" fmla="*/ 1351730 h 2703459"/>
                  <a:gd name="connsiteX12" fmla="*/ 1345600 w 6852856"/>
                  <a:gd name="connsiteY12" fmla="*/ 2703459 h 2703459"/>
                  <a:gd name="connsiteX13" fmla="*/ 2081963 w 6852856"/>
                  <a:gd name="connsiteY13" fmla="*/ 2483397 h 2703459"/>
                  <a:gd name="connsiteX14" fmla="*/ 2081963 w 6852856"/>
                  <a:gd name="connsiteY14" fmla="*/ 2483397 h 2703459"/>
                  <a:gd name="connsiteX15" fmla="*/ 3358041 w 6852856"/>
                  <a:gd name="connsiteY15" fmla="*/ 1415297 h 2703459"/>
                  <a:gd name="connsiteX0" fmla="*/ 5507256 w 6852856"/>
                  <a:gd name="connsiteY0" fmla="*/ 0 h 2703459"/>
                  <a:gd name="connsiteX1" fmla="*/ 6852856 w 6852856"/>
                  <a:gd name="connsiteY1" fmla="*/ 1351730 h 2703459"/>
                  <a:gd name="connsiteX2" fmla="*/ 5507256 w 6852856"/>
                  <a:gd name="connsiteY2" fmla="*/ 2703459 h 2703459"/>
                  <a:gd name="connsiteX3" fmla="*/ 4770893 w 6852856"/>
                  <a:gd name="connsiteY3" fmla="*/ 2483397 h 2703459"/>
                  <a:gd name="connsiteX4" fmla="*/ 4770893 w 6852856"/>
                  <a:gd name="connsiteY4" fmla="*/ 2483397 h 2703459"/>
                  <a:gd name="connsiteX5" fmla="*/ 3495098 w 6852856"/>
                  <a:gd name="connsiteY5" fmla="*/ 1415582 h 2703459"/>
                  <a:gd name="connsiteX6" fmla="*/ 3357758 w 6852856"/>
                  <a:gd name="connsiteY6" fmla="*/ 1288733 h 2703459"/>
                  <a:gd name="connsiteX7" fmla="*/ 2081679 w 6852856"/>
                  <a:gd name="connsiteY7" fmla="*/ 220063 h 2703459"/>
                  <a:gd name="connsiteX8" fmla="*/ 2081679 w 6852856"/>
                  <a:gd name="connsiteY8" fmla="*/ 220063 h 2703459"/>
                  <a:gd name="connsiteX9" fmla="*/ 1345600 w 6852856"/>
                  <a:gd name="connsiteY9" fmla="*/ 0 h 2703459"/>
                  <a:gd name="connsiteX10" fmla="*/ 0 w 6852856"/>
                  <a:gd name="connsiteY10" fmla="*/ 1351730 h 2703459"/>
                  <a:gd name="connsiteX11" fmla="*/ 1345600 w 6852856"/>
                  <a:gd name="connsiteY11" fmla="*/ 2703459 h 2703459"/>
                  <a:gd name="connsiteX12" fmla="*/ 2081963 w 6852856"/>
                  <a:gd name="connsiteY12" fmla="*/ 2483397 h 2703459"/>
                  <a:gd name="connsiteX13" fmla="*/ 2081963 w 6852856"/>
                  <a:gd name="connsiteY13" fmla="*/ 2483397 h 2703459"/>
                  <a:gd name="connsiteX14" fmla="*/ 3358041 w 6852856"/>
                  <a:gd name="connsiteY14" fmla="*/ 1415297 h 2703459"/>
                  <a:gd name="connsiteX0" fmla="*/ 6852856 w 6852856"/>
                  <a:gd name="connsiteY0" fmla="*/ 1351730 h 2703459"/>
                  <a:gd name="connsiteX1" fmla="*/ 5507256 w 6852856"/>
                  <a:gd name="connsiteY1" fmla="*/ 2703459 h 2703459"/>
                  <a:gd name="connsiteX2" fmla="*/ 4770893 w 6852856"/>
                  <a:gd name="connsiteY2" fmla="*/ 2483397 h 2703459"/>
                  <a:gd name="connsiteX3" fmla="*/ 4770893 w 6852856"/>
                  <a:gd name="connsiteY3" fmla="*/ 2483397 h 2703459"/>
                  <a:gd name="connsiteX4" fmla="*/ 3495098 w 6852856"/>
                  <a:gd name="connsiteY4" fmla="*/ 1415582 h 2703459"/>
                  <a:gd name="connsiteX5" fmla="*/ 3357758 w 6852856"/>
                  <a:gd name="connsiteY5" fmla="*/ 1288733 h 2703459"/>
                  <a:gd name="connsiteX6" fmla="*/ 2081679 w 6852856"/>
                  <a:gd name="connsiteY6" fmla="*/ 220063 h 2703459"/>
                  <a:gd name="connsiteX7" fmla="*/ 2081679 w 6852856"/>
                  <a:gd name="connsiteY7" fmla="*/ 220063 h 2703459"/>
                  <a:gd name="connsiteX8" fmla="*/ 1345600 w 6852856"/>
                  <a:gd name="connsiteY8" fmla="*/ 0 h 2703459"/>
                  <a:gd name="connsiteX9" fmla="*/ 0 w 6852856"/>
                  <a:gd name="connsiteY9" fmla="*/ 1351730 h 2703459"/>
                  <a:gd name="connsiteX10" fmla="*/ 1345600 w 6852856"/>
                  <a:gd name="connsiteY10" fmla="*/ 2703459 h 2703459"/>
                  <a:gd name="connsiteX11" fmla="*/ 2081963 w 6852856"/>
                  <a:gd name="connsiteY11" fmla="*/ 2483397 h 2703459"/>
                  <a:gd name="connsiteX12" fmla="*/ 2081963 w 6852856"/>
                  <a:gd name="connsiteY12" fmla="*/ 2483397 h 2703459"/>
                  <a:gd name="connsiteX13" fmla="*/ 3358041 w 6852856"/>
                  <a:gd name="connsiteY13" fmla="*/ 1415297 h 2703459"/>
                  <a:gd name="connsiteX0" fmla="*/ 5507256 w 5507256"/>
                  <a:gd name="connsiteY0" fmla="*/ 2703459 h 2703459"/>
                  <a:gd name="connsiteX1" fmla="*/ 4770893 w 5507256"/>
                  <a:gd name="connsiteY1" fmla="*/ 2483397 h 2703459"/>
                  <a:gd name="connsiteX2" fmla="*/ 4770893 w 5507256"/>
                  <a:gd name="connsiteY2" fmla="*/ 2483397 h 2703459"/>
                  <a:gd name="connsiteX3" fmla="*/ 3495098 w 5507256"/>
                  <a:gd name="connsiteY3" fmla="*/ 1415582 h 2703459"/>
                  <a:gd name="connsiteX4" fmla="*/ 3357758 w 5507256"/>
                  <a:gd name="connsiteY4" fmla="*/ 1288733 h 2703459"/>
                  <a:gd name="connsiteX5" fmla="*/ 2081679 w 5507256"/>
                  <a:gd name="connsiteY5" fmla="*/ 220063 h 2703459"/>
                  <a:gd name="connsiteX6" fmla="*/ 2081679 w 5507256"/>
                  <a:gd name="connsiteY6" fmla="*/ 220063 h 2703459"/>
                  <a:gd name="connsiteX7" fmla="*/ 1345600 w 5507256"/>
                  <a:gd name="connsiteY7" fmla="*/ 0 h 2703459"/>
                  <a:gd name="connsiteX8" fmla="*/ 0 w 5507256"/>
                  <a:gd name="connsiteY8" fmla="*/ 1351730 h 2703459"/>
                  <a:gd name="connsiteX9" fmla="*/ 1345600 w 5507256"/>
                  <a:gd name="connsiteY9" fmla="*/ 2703459 h 2703459"/>
                  <a:gd name="connsiteX10" fmla="*/ 2081963 w 5507256"/>
                  <a:gd name="connsiteY10" fmla="*/ 2483397 h 2703459"/>
                  <a:gd name="connsiteX11" fmla="*/ 2081963 w 5507256"/>
                  <a:gd name="connsiteY11" fmla="*/ 2483397 h 2703459"/>
                  <a:gd name="connsiteX12" fmla="*/ 3358041 w 5507256"/>
                  <a:gd name="connsiteY12" fmla="*/ 1415297 h 2703459"/>
                  <a:gd name="connsiteX0" fmla="*/ 4770893 w 4770893"/>
                  <a:gd name="connsiteY0" fmla="*/ 2483397 h 2703459"/>
                  <a:gd name="connsiteX1" fmla="*/ 4770893 w 4770893"/>
                  <a:gd name="connsiteY1" fmla="*/ 2483397 h 2703459"/>
                  <a:gd name="connsiteX2" fmla="*/ 3495098 w 4770893"/>
                  <a:gd name="connsiteY2" fmla="*/ 1415582 h 2703459"/>
                  <a:gd name="connsiteX3" fmla="*/ 3357758 w 4770893"/>
                  <a:gd name="connsiteY3" fmla="*/ 1288733 h 2703459"/>
                  <a:gd name="connsiteX4" fmla="*/ 2081679 w 4770893"/>
                  <a:gd name="connsiteY4" fmla="*/ 220063 h 2703459"/>
                  <a:gd name="connsiteX5" fmla="*/ 2081679 w 4770893"/>
                  <a:gd name="connsiteY5" fmla="*/ 220063 h 2703459"/>
                  <a:gd name="connsiteX6" fmla="*/ 1345600 w 4770893"/>
                  <a:gd name="connsiteY6" fmla="*/ 0 h 2703459"/>
                  <a:gd name="connsiteX7" fmla="*/ 0 w 4770893"/>
                  <a:gd name="connsiteY7" fmla="*/ 1351730 h 2703459"/>
                  <a:gd name="connsiteX8" fmla="*/ 1345600 w 4770893"/>
                  <a:gd name="connsiteY8" fmla="*/ 2703459 h 2703459"/>
                  <a:gd name="connsiteX9" fmla="*/ 2081963 w 4770893"/>
                  <a:gd name="connsiteY9" fmla="*/ 2483397 h 2703459"/>
                  <a:gd name="connsiteX10" fmla="*/ 2081963 w 4770893"/>
                  <a:gd name="connsiteY10" fmla="*/ 2483397 h 2703459"/>
                  <a:gd name="connsiteX11" fmla="*/ 3358041 w 4770893"/>
                  <a:gd name="connsiteY11" fmla="*/ 1415297 h 2703459"/>
                  <a:gd name="connsiteX0" fmla="*/ 4770893 w 4770893"/>
                  <a:gd name="connsiteY0" fmla="*/ 2483397 h 2703459"/>
                  <a:gd name="connsiteX1" fmla="*/ 3495098 w 4770893"/>
                  <a:gd name="connsiteY1" fmla="*/ 1415582 h 2703459"/>
                  <a:gd name="connsiteX2" fmla="*/ 3357758 w 4770893"/>
                  <a:gd name="connsiteY2" fmla="*/ 1288733 h 2703459"/>
                  <a:gd name="connsiteX3" fmla="*/ 2081679 w 4770893"/>
                  <a:gd name="connsiteY3" fmla="*/ 220063 h 2703459"/>
                  <a:gd name="connsiteX4" fmla="*/ 2081679 w 4770893"/>
                  <a:gd name="connsiteY4" fmla="*/ 220063 h 2703459"/>
                  <a:gd name="connsiteX5" fmla="*/ 1345600 w 4770893"/>
                  <a:gd name="connsiteY5" fmla="*/ 0 h 2703459"/>
                  <a:gd name="connsiteX6" fmla="*/ 0 w 4770893"/>
                  <a:gd name="connsiteY6" fmla="*/ 1351730 h 2703459"/>
                  <a:gd name="connsiteX7" fmla="*/ 1345600 w 4770893"/>
                  <a:gd name="connsiteY7" fmla="*/ 2703459 h 2703459"/>
                  <a:gd name="connsiteX8" fmla="*/ 2081963 w 4770893"/>
                  <a:gd name="connsiteY8" fmla="*/ 2483397 h 2703459"/>
                  <a:gd name="connsiteX9" fmla="*/ 2081963 w 4770893"/>
                  <a:gd name="connsiteY9" fmla="*/ 2483397 h 2703459"/>
                  <a:gd name="connsiteX10" fmla="*/ 3358041 w 4770893"/>
                  <a:gd name="connsiteY10" fmla="*/ 14152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7" fmla="*/ 2081963 w 3495098"/>
                  <a:gd name="connsiteY7" fmla="*/ 2483397 h 2703459"/>
                  <a:gd name="connsiteX8" fmla="*/ 2081963 w 3495098"/>
                  <a:gd name="connsiteY8" fmla="*/ 2483397 h 2703459"/>
                  <a:gd name="connsiteX9" fmla="*/ 3358041 w 3495098"/>
                  <a:gd name="connsiteY9" fmla="*/ 14152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7" fmla="*/ 2081963 w 3495098"/>
                  <a:gd name="connsiteY7" fmla="*/ 2483397 h 2703459"/>
                  <a:gd name="connsiteX8" fmla="*/ 2081963 w 3495098"/>
                  <a:gd name="connsiteY8" fmla="*/ 24833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7" fmla="*/ 2081963 w 3495098"/>
                  <a:gd name="connsiteY7" fmla="*/ 24833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0" fmla="*/ 3495098 w 3495098"/>
                  <a:gd name="connsiteY0" fmla="*/ 1415582 h 1415582"/>
                  <a:gd name="connsiteX1" fmla="*/ 3357758 w 3495098"/>
                  <a:gd name="connsiteY1" fmla="*/ 1288733 h 1415582"/>
                  <a:gd name="connsiteX2" fmla="*/ 2081679 w 3495098"/>
                  <a:gd name="connsiteY2" fmla="*/ 220063 h 1415582"/>
                  <a:gd name="connsiteX3" fmla="*/ 2081679 w 3495098"/>
                  <a:gd name="connsiteY3" fmla="*/ 220063 h 1415582"/>
                  <a:gd name="connsiteX4" fmla="*/ 1345600 w 3495098"/>
                  <a:gd name="connsiteY4" fmla="*/ 0 h 1415582"/>
                  <a:gd name="connsiteX5" fmla="*/ 0 w 3495098"/>
                  <a:gd name="connsiteY5" fmla="*/ 1351730 h 1415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95098" h="1415582">
                    <a:moveTo>
                      <a:pt x="3495098" y="1415582"/>
                    </a:moveTo>
                    <a:lnTo>
                      <a:pt x="3357758" y="1288733"/>
                    </a:lnTo>
                    <a:cubicBezTo>
                      <a:pt x="2410843" y="417605"/>
                      <a:pt x="2081679" y="220063"/>
                      <a:pt x="2081679" y="220063"/>
                    </a:cubicBezTo>
                    <a:lnTo>
                      <a:pt x="2081679" y="220063"/>
                    </a:lnTo>
                    <a:cubicBezTo>
                      <a:pt x="1870276" y="80956"/>
                      <a:pt x="1617444" y="0"/>
                      <a:pt x="1345600" y="0"/>
                    </a:cubicBezTo>
                    <a:cubicBezTo>
                      <a:pt x="602427" y="0"/>
                      <a:pt x="0" y="605171"/>
                      <a:pt x="0" y="1351730"/>
                    </a:cubicBezTo>
                  </a:path>
                </a:pathLst>
              </a:custGeom>
              <a:noFill/>
              <a:ln w="28575" cap="flat">
                <a:solidFill>
                  <a:srgbClr val="008272"/>
                </a:solidFill>
                <a:prstDash val="solid"/>
                <a:miter/>
              </a:ln>
              <a:sp3d>
                <a:bevelB w="139700" prst="softRound"/>
              </a:sp3d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53535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05" name="Top Clover bottom">
                <a:extLst>
                  <a:ext uri="{FF2B5EF4-FFF2-40B4-BE49-F238E27FC236}">
                    <a16:creationId xmlns:a16="http://schemas.microsoft.com/office/drawing/2014/main" id="{D55DD428-D168-45CF-BA15-CB7A67911246}"/>
                  </a:ext>
                </a:extLst>
              </p:cNvPr>
              <p:cNvSpPr/>
              <p:nvPr/>
            </p:nvSpPr>
            <p:spPr>
              <a:xfrm rot="16200000" flipH="1" flipV="1">
                <a:off x="5150912" y="2113566"/>
                <a:ext cx="2651723" cy="1042511"/>
              </a:xfrm>
              <a:custGeom>
                <a:avLst/>
                <a:gdLst>
                  <a:gd name="connsiteX0" fmla="*/ 3517613 w 6895420"/>
                  <a:gd name="connsiteY0" fmla="*/ 1310779 h 2747927"/>
                  <a:gd name="connsiteX1" fmla="*/ 4793408 w 6895420"/>
                  <a:gd name="connsiteY1" fmla="*/ 242680 h 2747927"/>
                  <a:gd name="connsiteX2" fmla="*/ 4793408 w 6895420"/>
                  <a:gd name="connsiteY2" fmla="*/ 242680 h 2747927"/>
                  <a:gd name="connsiteX3" fmla="*/ 5529771 w 6895420"/>
                  <a:gd name="connsiteY3" fmla="*/ 22617 h 2747927"/>
                  <a:gd name="connsiteX4" fmla="*/ 6875371 w 6895420"/>
                  <a:gd name="connsiteY4" fmla="*/ 1374347 h 2747927"/>
                  <a:gd name="connsiteX5" fmla="*/ 5529771 w 6895420"/>
                  <a:gd name="connsiteY5" fmla="*/ 2726076 h 2747927"/>
                  <a:gd name="connsiteX6" fmla="*/ 4793408 w 6895420"/>
                  <a:gd name="connsiteY6" fmla="*/ 2506014 h 2747927"/>
                  <a:gd name="connsiteX7" fmla="*/ 4793408 w 6895420"/>
                  <a:gd name="connsiteY7" fmla="*/ 2506014 h 2747927"/>
                  <a:gd name="connsiteX8" fmla="*/ 3517613 w 6895420"/>
                  <a:gd name="connsiteY8" fmla="*/ 1438199 h 2747927"/>
                  <a:gd name="connsiteX9" fmla="*/ 3380273 w 6895420"/>
                  <a:gd name="connsiteY9" fmla="*/ 1311350 h 2747927"/>
                  <a:gd name="connsiteX10" fmla="*/ 2104194 w 6895420"/>
                  <a:gd name="connsiteY10" fmla="*/ 242680 h 2747927"/>
                  <a:gd name="connsiteX11" fmla="*/ 2104194 w 6895420"/>
                  <a:gd name="connsiteY11" fmla="*/ 242680 h 2747927"/>
                  <a:gd name="connsiteX12" fmla="*/ 1368115 w 6895420"/>
                  <a:gd name="connsiteY12" fmla="*/ 22617 h 2747927"/>
                  <a:gd name="connsiteX13" fmla="*/ 22515 w 6895420"/>
                  <a:gd name="connsiteY13" fmla="*/ 1374347 h 2747927"/>
                  <a:gd name="connsiteX14" fmla="*/ 1368115 w 6895420"/>
                  <a:gd name="connsiteY14" fmla="*/ 2726076 h 2747927"/>
                  <a:gd name="connsiteX15" fmla="*/ 2104478 w 6895420"/>
                  <a:gd name="connsiteY15" fmla="*/ 2506014 h 2747927"/>
                  <a:gd name="connsiteX16" fmla="*/ 2104478 w 6895420"/>
                  <a:gd name="connsiteY16" fmla="*/ 2506014 h 2747927"/>
                  <a:gd name="connsiteX17" fmla="*/ 3380556 w 6895420"/>
                  <a:gd name="connsiteY17" fmla="*/ 1437914 h 2747927"/>
                  <a:gd name="connsiteX0" fmla="*/ 4770893 w 6852856"/>
                  <a:gd name="connsiteY0" fmla="*/ 220063 h 2703459"/>
                  <a:gd name="connsiteX1" fmla="*/ 4770893 w 6852856"/>
                  <a:gd name="connsiteY1" fmla="*/ 220063 h 2703459"/>
                  <a:gd name="connsiteX2" fmla="*/ 5507256 w 6852856"/>
                  <a:gd name="connsiteY2" fmla="*/ 0 h 2703459"/>
                  <a:gd name="connsiteX3" fmla="*/ 6852856 w 6852856"/>
                  <a:gd name="connsiteY3" fmla="*/ 1351730 h 2703459"/>
                  <a:gd name="connsiteX4" fmla="*/ 5507256 w 6852856"/>
                  <a:gd name="connsiteY4" fmla="*/ 2703459 h 2703459"/>
                  <a:gd name="connsiteX5" fmla="*/ 4770893 w 6852856"/>
                  <a:gd name="connsiteY5" fmla="*/ 2483397 h 2703459"/>
                  <a:gd name="connsiteX6" fmla="*/ 4770893 w 6852856"/>
                  <a:gd name="connsiteY6" fmla="*/ 2483397 h 2703459"/>
                  <a:gd name="connsiteX7" fmla="*/ 3495098 w 6852856"/>
                  <a:gd name="connsiteY7" fmla="*/ 1415582 h 2703459"/>
                  <a:gd name="connsiteX8" fmla="*/ 3357758 w 6852856"/>
                  <a:gd name="connsiteY8" fmla="*/ 1288733 h 2703459"/>
                  <a:gd name="connsiteX9" fmla="*/ 2081679 w 6852856"/>
                  <a:gd name="connsiteY9" fmla="*/ 220063 h 2703459"/>
                  <a:gd name="connsiteX10" fmla="*/ 2081679 w 6852856"/>
                  <a:gd name="connsiteY10" fmla="*/ 220063 h 2703459"/>
                  <a:gd name="connsiteX11" fmla="*/ 1345600 w 6852856"/>
                  <a:gd name="connsiteY11" fmla="*/ 0 h 2703459"/>
                  <a:gd name="connsiteX12" fmla="*/ 0 w 6852856"/>
                  <a:gd name="connsiteY12" fmla="*/ 1351730 h 2703459"/>
                  <a:gd name="connsiteX13" fmla="*/ 1345600 w 6852856"/>
                  <a:gd name="connsiteY13" fmla="*/ 2703459 h 2703459"/>
                  <a:gd name="connsiteX14" fmla="*/ 2081963 w 6852856"/>
                  <a:gd name="connsiteY14" fmla="*/ 2483397 h 2703459"/>
                  <a:gd name="connsiteX15" fmla="*/ 2081963 w 6852856"/>
                  <a:gd name="connsiteY15" fmla="*/ 2483397 h 2703459"/>
                  <a:gd name="connsiteX16" fmla="*/ 3358041 w 6852856"/>
                  <a:gd name="connsiteY16" fmla="*/ 1415297 h 2703459"/>
                  <a:gd name="connsiteX0" fmla="*/ 4770893 w 6852856"/>
                  <a:gd name="connsiteY0" fmla="*/ 220063 h 2703459"/>
                  <a:gd name="connsiteX1" fmla="*/ 5507256 w 6852856"/>
                  <a:gd name="connsiteY1" fmla="*/ 0 h 2703459"/>
                  <a:gd name="connsiteX2" fmla="*/ 6852856 w 6852856"/>
                  <a:gd name="connsiteY2" fmla="*/ 1351730 h 2703459"/>
                  <a:gd name="connsiteX3" fmla="*/ 5507256 w 6852856"/>
                  <a:gd name="connsiteY3" fmla="*/ 2703459 h 2703459"/>
                  <a:gd name="connsiteX4" fmla="*/ 4770893 w 6852856"/>
                  <a:gd name="connsiteY4" fmla="*/ 2483397 h 2703459"/>
                  <a:gd name="connsiteX5" fmla="*/ 4770893 w 6852856"/>
                  <a:gd name="connsiteY5" fmla="*/ 2483397 h 2703459"/>
                  <a:gd name="connsiteX6" fmla="*/ 3495098 w 6852856"/>
                  <a:gd name="connsiteY6" fmla="*/ 1415582 h 2703459"/>
                  <a:gd name="connsiteX7" fmla="*/ 3357758 w 6852856"/>
                  <a:gd name="connsiteY7" fmla="*/ 1288733 h 2703459"/>
                  <a:gd name="connsiteX8" fmla="*/ 2081679 w 6852856"/>
                  <a:gd name="connsiteY8" fmla="*/ 220063 h 2703459"/>
                  <a:gd name="connsiteX9" fmla="*/ 2081679 w 6852856"/>
                  <a:gd name="connsiteY9" fmla="*/ 220063 h 2703459"/>
                  <a:gd name="connsiteX10" fmla="*/ 1345600 w 6852856"/>
                  <a:gd name="connsiteY10" fmla="*/ 0 h 2703459"/>
                  <a:gd name="connsiteX11" fmla="*/ 0 w 6852856"/>
                  <a:gd name="connsiteY11" fmla="*/ 1351730 h 2703459"/>
                  <a:gd name="connsiteX12" fmla="*/ 1345600 w 6852856"/>
                  <a:gd name="connsiteY12" fmla="*/ 2703459 h 2703459"/>
                  <a:gd name="connsiteX13" fmla="*/ 2081963 w 6852856"/>
                  <a:gd name="connsiteY13" fmla="*/ 2483397 h 2703459"/>
                  <a:gd name="connsiteX14" fmla="*/ 2081963 w 6852856"/>
                  <a:gd name="connsiteY14" fmla="*/ 2483397 h 2703459"/>
                  <a:gd name="connsiteX15" fmla="*/ 3358041 w 6852856"/>
                  <a:gd name="connsiteY15" fmla="*/ 1415297 h 2703459"/>
                  <a:gd name="connsiteX0" fmla="*/ 5507256 w 6852856"/>
                  <a:gd name="connsiteY0" fmla="*/ 0 h 2703459"/>
                  <a:gd name="connsiteX1" fmla="*/ 6852856 w 6852856"/>
                  <a:gd name="connsiteY1" fmla="*/ 1351730 h 2703459"/>
                  <a:gd name="connsiteX2" fmla="*/ 5507256 w 6852856"/>
                  <a:gd name="connsiteY2" fmla="*/ 2703459 h 2703459"/>
                  <a:gd name="connsiteX3" fmla="*/ 4770893 w 6852856"/>
                  <a:gd name="connsiteY3" fmla="*/ 2483397 h 2703459"/>
                  <a:gd name="connsiteX4" fmla="*/ 4770893 w 6852856"/>
                  <a:gd name="connsiteY4" fmla="*/ 2483397 h 2703459"/>
                  <a:gd name="connsiteX5" fmla="*/ 3495098 w 6852856"/>
                  <a:gd name="connsiteY5" fmla="*/ 1415582 h 2703459"/>
                  <a:gd name="connsiteX6" fmla="*/ 3357758 w 6852856"/>
                  <a:gd name="connsiteY6" fmla="*/ 1288733 h 2703459"/>
                  <a:gd name="connsiteX7" fmla="*/ 2081679 w 6852856"/>
                  <a:gd name="connsiteY7" fmla="*/ 220063 h 2703459"/>
                  <a:gd name="connsiteX8" fmla="*/ 2081679 w 6852856"/>
                  <a:gd name="connsiteY8" fmla="*/ 220063 h 2703459"/>
                  <a:gd name="connsiteX9" fmla="*/ 1345600 w 6852856"/>
                  <a:gd name="connsiteY9" fmla="*/ 0 h 2703459"/>
                  <a:gd name="connsiteX10" fmla="*/ 0 w 6852856"/>
                  <a:gd name="connsiteY10" fmla="*/ 1351730 h 2703459"/>
                  <a:gd name="connsiteX11" fmla="*/ 1345600 w 6852856"/>
                  <a:gd name="connsiteY11" fmla="*/ 2703459 h 2703459"/>
                  <a:gd name="connsiteX12" fmla="*/ 2081963 w 6852856"/>
                  <a:gd name="connsiteY12" fmla="*/ 2483397 h 2703459"/>
                  <a:gd name="connsiteX13" fmla="*/ 2081963 w 6852856"/>
                  <a:gd name="connsiteY13" fmla="*/ 2483397 h 2703459"/>
                  <a:gd name="connsiteX14" fmla="*/ 3358041 w 6852856"/>
                  <a:gd name="connsiteY14" fmla="*/ 1415297 h 2703459"/>
                  <a:gd name="connsiteX0" fmla="*/ 6852856 w 6852856"/>
                  <a:gd name="connsiteY0" fmla="*/ 1351730 h 2703459"/>
                  <a:gd name="connsiteX1" fmla="*/ 5507256 w 6852856"/>
                  <a:gd name="connsiteY1" fmla="*/ 2703459 h 2703459"/>
                  <a:gd name="connsiteX2" fmla="*/ 4770893 w 6852856"/>
                  <a:gd name="connsiteY2" fmla="*/ 2483397 h 2703459"/>
                  <a:gd name="connsiteX3" fmla="*/ 4770893 w 6852856"/>
                  <a:gd name="connsiteY3" fmla="*/ 2483397 h 2703459"/>
                  <a:gd name="connsiteX4" fmla="*/ 3495098 w 6852856"/>
                  <a:gd name="connsiteY4" fmla="*/ 1415582 h 2703459"/>
                  <a:gd name="connsiteX5" fmla="*/ 3357758 w 6852856"/>
                  <a:gd name="connsiteY5" fmla="*/ 1288733 h 2703459"/>
                  <a:gd name="connsiteX6" fmla="*/ 2081679 w 6852856"/>
                  <a:gd name="connsiteY6" fmla="*/ 220063 h 2703459"/>
                  <a:gd name="connsiteX7" fmla="*/ 2081679 w 6852856"/>
                  <a:gd name="connsiteY7" fmla="*/ 220063 h 2703459"/>
                  <a:gd name="connsiteX8" fmla="*/ 1345600 w 6852856"/>
                  <a:gd name="connsiteY8" fmla="*/ 0 h 2703459"/>
                  <a:gd name="connsiteX9" fmla="*/ 0 w 6852856"/>
                  <a:gd name="connsiteY9" fmla="*/ 1351730 h 2703459"/>
                  <a:gd name="connsiteX10" fmla="*/ 1345600 w 6852856"/>
                  <a:gd name="connsiteY10" fmla="*/ 2703459 h 2703459"/>
                  <a:gd name="connsiteX11" fmla="*/ 2081963 w 6852856"/>
                  <a:gd name="connsiteY11" fmla="*/ 2483397 h 2703459"/>
                  <a:gd name="connsiteX12" fmla="*/ 2081963 w 6852856"/>
                  <a:gd name="connsiteY12" fmla="*/ 2483397 h 2703459"/>
                  <a:gd name="connsiteX13" fmla="*/ 3358041 w 6852856"/>
                  <a:gd name="connsiteY13" fmla="*/ 1415297 h 2703459"/>
                  <a:gd name="connsiteX0" fmla="*/ 5507256 w 5507256"/>
                  <a:gd name="connsiteY0" fmla="*/ 2703459 h 2703459"/>
                  <a:gd name="connsiteX1" fmla="*/ 4770893 w 5507256"/>
                  <a:gd name="connsiteY1" fmla="*/ 2483397 h 2703459"/>
                  <a:gd name="connsiteX2" fmla="*/ 4770893 w 5507256"/>
                  <a:gd name="connsiteY2" fmla="*/ 2483397 h 2703459"/>
                  <a:gd name="connsiteX3" fmla="*/ 3495098 w 5507256"/>
                  <a:gd name="connsiteY3" fmla="*/ 1415582 h 2703459"/>
                  <a:gd name="connsiteX4" fmla="*/ 3357758 w 5507256"/>
                  <a:gd name="connsiteY4" fmla="*/ 1288733 h 2703459"/>
                  <a:gd name="connsiteX5" fmla="*/ 2081679 w 5507256"/>
                  <a:gd name="connsiteY5" fmla="*/ 220063 h 2703459"/>
                  <a:gd name="connsiteX6" fmla="*/ 2081679 w 5507256"/>
                  <a:gd name="connsiteY6" fmla="*/ 220063 h 2703459"/>
                  <a:gd name="connsiteX7" fmla="*/ 1345600 w 5507256"/>
                  <a:gd name="connsiteY7" fmla="*/ 0 h 2703459"/>
                  <a:gd name="connsiteX8" fmla="*/ 0 w 5507256"/>
                  <a:gd name="connsiteY8" fmla="*/ 1351730 h 2703459"/>
                  <a:gd name="connsiteX9" fmla="*/ 1345600 w 5507256"/>
                  <a:gd name="connsiteY9" fmla="*/ 2703459 h 2703459"/>
                  <a:gd name="connsiteX10" fmla="*/ 2081963 w 5507256"/>
                  <a:gd name="connsiteY10" fmla="*/ 2483397 h 2703459"/>
                  <a:gd name="connsiteX11" fmla="*/ 2081963 w 5507256"/>
                  <a:gd name="connsiteY11" fmla="*/ 2483397 h 2703459"/>
                  <a:gd name="connsiteX12" fmla="*/ 3358041 w 5507256"/>
                  <a:gd name="connsiteY12" fmla="*/ 1415297 h 2703459"/>
                  <a:gd name="connsiteX0" fmla="*/ 4770893 w 4770893"/>
                  <a:gd name="connsiteY0" fmla="*/ 2483397 h 2703459"/>
                  <a:gd name="connsiteX1" fmla="*/ 4770893 w 4770893"/>
                  <a:gd name="connsiteY1" fmla="*/ 2483397 h 2703459"/>
                  <a:gd name="connsiteX2" fmla="*/ 3495098 w 4770893"/>
                  <a:gd name="connsiteY2" fmla="*/ 1415582 h 2703459"/>
                  <a:gd name="connsiteX3" fmla="*/ 3357758 w 4770893"/>
                  <a:gd name="connsiteY3" fmla="*/ 1288733 h 2703459"/>
                  <a:gd name="connsiteX4" fmla="*/ 2081679 w 4770893"/>
                  <a:gd name="connsiteY4" fmla="*/ 220063 h 2703459"/>
                  <a:gd name="connsiteX5" fmla="*/ 2081679 w 4770893"/>
                  <a:gd name="connsiteY5" fmla="*/ 220063 h 2703459"/>
                  <a:gd name="connsiteX6" fmla="*/ 1345600 w 4770893"/>
                  <a:gd name="connsiteY6" fmla="*/ 0 h 2703459"/>
                  <a:gd name="connsiteX7" fmla="*/ 0 w 4770893"/>
                  <a:gd name="connsiteY7" fmla="*/ 1351730 h 2703459"/>
                  <a:gd name="connsiteX8" fmla="*/ 1345600 w 4770893"/>
                  <a:gd name="connsiteY8" fmla="*/ 2703459 h 2703459"/>
                  <a:gd name="connsiteX9" fmla="*/ 2081963 w 4770893"/>
                  <a:gd name="connsiteY9" fmla="*/ 2483397 h 2703459"/>
                  <a:gd name="connsiteX10" fmla="*/ 2081963 w 4770893"/>
                  <a:gd name="connsiteY10" fmla="*/ 2483397 h 2703459"/>
                  <a:gd name="connsiteX11" fmla="*/ 3358041 w 4770893"/>
                  <a:gd name="connsiteY11" fmla="*/ 1415297 h 2703459"/>
                  <a:gd name="connsiteX0" fmla="*/ 4770893 w 4770893"/>
                  <a:gd name="connsiteY0" fmla="*/ 2483397 h 2703459"/>
                  <a:gd name="connsiteX1" fmla="*/ 3495098 w 4770893"/>
                  <a:gd name="connsiteY1" fmla="*/ 1415582 h 2703459"/>
                  <a:gd name="connsiteX2" fmla="*/ 3357758 w 4770893"/>
                  <a:gd name="connsiteY2" fmla="*/ 1288733 h 2703459"/>
                  <a:gd name="connsiteX3" fmla="*/ 2081679 w 4770893"/>
                  <a:gd name="connsiteY3" fmla="*/ 220063 h 2703459"/>
                  <a:gd name="connsiteX4" fmla="*/ 2081679 w 4770893"/>
                  <a:gd name="connsiteY4" fmla="*/ 220063 h 2703459"/>
                  <a:gd name="connsiteX5" fmla="*/ 1345600 w 4770893"/>
                  <a:gd name="connsiteY5" fmla="*/ 0 h 2703459"/>
                  <a:gd name="connsiteX6" fmla="*/ 0 w 4770893"/>
                  <a:gd name="connsiteY6" fmla="*/ 1351730 h 2703459"/>
                  <a:gd name="connsiteX7" fmla="*/ 1345600 w 4770893"/>
                  <a:gd name="connsiteY7" fmla="*/ 2703459 h 2703459"/>
                  <a:gd name="connsiteX8" fmla="*/ 2081963 w 4770893"/>
                  <a:gd name="connsiteY8" fmla="*/ 2483397 h 2703459"/>
                  <a:gd name="connsiteX9" fmla="*/ 2081963 w 4770893"/>
                  <a:gd name="connsiteY9" fmla="*/ 2483397 h 2703459"/>
                  <a:gd name="connsiteX10" fmla="*/ 3358041 w 4770893"/>
                  <a:gd name="connsiteY10" fmla="*/ 14152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7" fmla="*/ 2081963 w 3495098"/>
                  <a:gd name="connsiteY7" fmla="*/ 2483397 h 2703459"/>
                  <a:gd name="connsiteX8" fmla="*/ 2081963 w 3495098"/>
                  <a:gd name="connsiteY8" fmla="*/ 2483397 h 2703459"/>
                  <a:gd name="connsiteX9" fmla="*/ 3358041 w 3495098"/>
                  <a:gd name="connsiteY9" fmla="*/ 14152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7" fmla="*/ 2081963 w 3495098"/>
                  <a:gd name="connsiteY7" fmla="*/ 2483397 h 2703459"/>
                  <a:gd name="connsiteX8" fmla="*/ 2081963 w 3495098"/>
                  <a:gd name="connsiteY8" fmla="*/ 24833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7" fmla="*/ 2081963 w 3495098"/>
                  <a:gd name="connsiteY7" fmla="*/ 24833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0" fmla="*/ 3495098 w 3495098"/>
                  <a:gd name="connsiteY0" fmla="*/ 1415582 h 1415582"/>
                  <a:gd name="connsiteX1" fmla="*/ 3357758 w 3495098"/>
                  <a:gd name="connsiteY1" fmla="*/ 1288733 h 1415582"/>
                  <a:gd name="connsiteX2" fmla="*/ 2081679 w 3495098"/>
                  <a:gd name="connsiteY2" fmla="*/ 220063 h 1415582"/>
                  <a:gd name="connsiteX3" fmla="*/ 2081679 w 3495098"/>
                  <a:gd name="connsiteY3" fmla="*/ 220063 h 1415582"/>
                  <a:gd name="connsiteX4" fmla="*/ 1345600 w 3495098"/>
                  <a:gd name="connsiteY4" fmla="*/ 0 h 1415582"/>
                  <a:gd name="connsiteX5" fmla="*/ 0 w 3495098"/>
                  <a:gd name="connsiteY5" fmla="*/ 1351730 h 1415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95098" h="1415582">
                    <a:moveTo>
                      <a:pt x="3495098" y="1415582"/>
                    </a:moveTo>
                    <a:lnTo>
                      <a:pt x="3357758" y="1288733"/>
                    </a:lnTo>
                    <a:cubicBezTo>
                      <a:pt x="2410843" y="417605"/>
                      <a:pt x="2081679" y="220063"/>
                      <a:pt x="2081679" y="220063"/>
                    </a:cubicBezTo>
                    <a:lnTo>
                      <a:pt x="2081679" y="220063"/>
                    </a:lnTo>
                    <a:cubicBezTo>
                      <a:pt x="1870276" y="80956"/>
                      <a:pt x="1617444" y="0"/>
                      <a:pt x="1345600" y="0"/>
                    </a:cubicBezTo>
                    <a:cubicBezTo>
                      <a:pt x="602427" y="0"/>
                      <a:pt x="0" y="605171"/>
                      <a:pt x="0" y="1351730"/>
                    </a:cubicBezTo>
                  </a:path>
                </a:pathLst>
              </a:custGeom>
              <a:noFill/>
              <a:ln w="28575" cap="flat">
                <a:solidFill>
                  <a:srgbClr val="008272"/>
                </a:solidFill>
                <a:prstDash val="solid"/>
                <a:miter/>
              </a:ln>
              <a:sp3d>
                <a:bevelB w="139700" prst="softRound"/>
              </a:sp3d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53535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12" name="GREY GLOW">
            <a:extLst>
              <a:ext uri="{FF2B5EF4-FFF2-40B4-BE49-F238E27FC236}">
                <a16:creationId xmlns:a16="http://schemas.microsoft.com/office/drawing/2014/main" id="{974884D7-3F32-42A3-B56E-55B2F65E7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864128" y="3954105"/>
            <a:ext cx="2428227" cy="2428219"/>
          </a:xfrm>
          <a:prstGeom prst="ellipse">
            <a:avLst/>
          </a:prstGeom>
          <a:gradFill flip="none" rotWithShape="1">
            <a:gsLst>
              <a:gs pos="44000">
                <a:srgbClr val="E7E6E6"/>
              </a:gs>
              <a:gs pos="100000">
                <a:srgbClr val="E7E6E6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  <a:scene3d>
            <a:camera prst="perspectiveFront">
              <a:rot lat="17099985" lon="0" rev="0"/>
            </a:camera>
            <a:lightRig rig="threePt" dir="t"/>
          </a:scene3d>
        </p:spPr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B6CCACAB-E7BB-4804-9798-378B0897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5634" y="4767027"/>
            <a:ext cx="892590" cy="895247"/>
            <a:chOff x="3944148" y="3224098"/>
            <a:chExt cx="892590" cy="895247"/>
          </a:xfrm>
          <a:scene3d>
            <a:camera prst="perspectiveRelaxedModerately">
              <a:rot lat="16800000" lon="0" rev="0"/>
            </a:camera>
            <a:lightRig rig="threePt" dir="t"/>
          </a:scene3d>
        </p:grpSpPr>
        <p:sp>
          <p:nvSpPr>
            <p:cNvPr id="214" name="Oval 146">
              <a:extLst>
                <a:ext uri="{FF2B5EF4-FFF2-40B4-BE49-F238E27FC236}">
                  <a16:creationId xmlns:a16="http://schemas.microsoft.com/office/drawing/2014/main" id="{8E1BB254-88F9-4CED-BFCB-D59915D74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4148" y="3224098"/>
              <a:ext cx="892590" cy="895247"/>
            </a:xfrm>
            <a:prstGeom prst="ellipse">
              <a:avLst/>
            </a:prstGeom>
            <a:solidFill>
              <a:srgbClr val="FFFFFF"/>
            </a:solidFill>
            <a:ln w="10795" cap="flat" cmpd="sng" algn="ctr">
              <a:noFill/>
              <a:prstDash val="solid"/>
            </a:ln>
            <a:effectLst>
              <a:outerShdw blurRad="254000" dist="50800" dir="2700000" sx="101000" sy="101000" algn="tl" rotWithShape="0">
                <a:prstClr val="black">
                  <a:alpha val="35000"/>
                </a:prstClr>
              </a:outerShdw>
            </a:effectLst>
            <a:sp3d>
              <a:bevelB w="139700" prst="softRound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46630" rIns="0" bIns="4663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UI"/>
                <a:ea typeface="+mn-ea"/>
                <a:cs typeface="+mn-cs"/>
              </a:endParaRPr>
            </a:p>
          </p:txBody>
        </p: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56FD440B-1BAD-4EBF-B935-DFD5C25A8E4E}"/>
                </a:ext>
              </a:extLst>
            </p:cNvPr>
            <p:cNvGrpSpPr/>
            <p:nvPr/>
          </p:nvGrpSpPr>
          <p:grpSpPr>
            <a:xfrm>
              <a:off x="4146043" y="3467170"/>
              <a:ext cx="463563" cy="438325"/>
              <a:chOff x="4146043" y="3467170"/>
              <a:chExt cx="463563" cy="438325"/>
            </a:xfrm>
          </p:grpSpPr>
          <p:sp>
            <p:nvSpPr>
              <p:cNvPr id="216" name="Freeform 147">
                <a:extLst>
                  <a:ext uri="{FF2B5EF4-FFF2-40B4-BE49-F238E27FC236}">
                    <a16:creationId xmlns:a16="http://schemas.microsoft.com/office/drawing/2014/main" id="{2F702DC3-F26C-416B-A1BE-3FB73FF11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5511" y="3467170"/>
                <a:ext cx="324095" cy="370584"/>
              </a:xfrm>
              <a:custGeom>
                <a:avLst/>
                <a:gdLst>
                  <a:gd name="T0" fmla="*/ 0 w 119"/>
                  <a:gd name="T1" fmla="*/ 69 h 135"/>
                  <a:gd name="T2" fmla="*/ 17 w 119"/>
                  <a:gd name="T3" fmla="*/ 29 h 135"/>
                  <a:gd name="T4" fmla="*/ 17 w 119"/>
                  <a:gd name="T5" fmla="*/ 11 h 135"/>
                  <a:gd name="T6" fmla="*/ 28 w 119"/>
                  <a:gd name="T7" fmla="*/ 0 h 135"/>
                  <a:gd name="T8" fmla="*/ 108 w 119"/>
                  <a:gd name="T9" fmla="*/ 0 h 135"/>
                  <a:gd name="T10" fmla="*/ 119 w 119"/>
                  <a:gd name="T11" fmla="*/ 11 h 135"/>
                  <a:gd name="T12" fmla="*/ 119 w 119"/>
                  <a:gd name="T13" fmla="*/ 97 h 135"/>
                  <a:gd name="T14" fmla="*/ 108 w 119"/>
                  <a:gd name="T15" fmla="*/ 108 h 135"/>
                  <a:gd name="T16" fmla="*/ 105 w 119"/>
                  <a:gd name="T17" fmla="*/ 108 h 135"/>
                  <a:gd name="T18" fmla="*/ 103 w 119"/>
                  <a:gd name="T19" fmla="*/ 108 h 135"/>
                  <a:gd name="T20" fmla="*/ 77 w 119"/>
                  <a:gd name="T21" fmla="*/ 135 h 135"/>
                  <a:gd name="T22" fmla="*/ 77 w 119"/>
                  <a:gd name="T23" fmla="*/ 108 h 135"/>
                  <a:gd name="T24" fmla="*/ 28 w 119"/>
                  <a:gd name="T25" fmla="*/ 108 h 135"/>
                  <a:gd name="T26" fmla="*/ 17 w 119"/>
                  <a:gd name="T27" fmla="*/ 97 h 135"/>
                  <a:gd name="T28" fmla="*/ 17 w 119"/>
                  <a:gd name="T29" fmla="*/ 69 h 135"/>
                  <a:gd name="T30" fmla="*/ 0 w 119"/>
                  <a:gd name="T31" fmla="*/ 6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9" h="135">
                    <a:moveTo>
                      <a:pt x="0" y="69"/>
                    </a:move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5"/>
                      <a:pt x="22" y="0"/>
                      <a:pt x="28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14" y="0"/>
                      <a:pt x="119" y="5"/>
                      <a:pt x="119" y="11"/>
                    </a:cubicBezTo>
                    <a:cubicBezTo>
                      <a:pt x="119" y="97"/>
                      <a:pt x="119" y="97"/>
                      <a:pt x="119" y="97"/>
                    </a:cubicBezTo>
                    <a:cubicBezTo>
                      <a:pt x="119" y="103"/>
                      <a:pt x="114" y="108"/>
                      <a:pt x="108" y="108"/>
                    </a:cubicBezTo>
                    <a:cubicBezTo>
                      <a:pt x="105" y="108"/>
                      <a:pt x="105" y="108"/>
                      <a:pt x="105" y="108"/>
                    </a:cubicBezTo>
                    <a:cubicBezTo>
                      <a:pt x="103" y="108"/>
                      <a:pt x="103" y="108"/>
                      <a:pt x="103" y="108"/>
                    </a:cubicBezTo>
                    <a:cubicBezTo>
                      <a:pt x="77" y="135"/>
                      <a:pt x="77" y="135"/>
                      <a:pt x="77" y="135"/>
                    </a:cubicBezTo>
                    <a:cubicBezTo>
                      <a:pt x="77" y="108"/>
                      <a:pt x="77" y="108"/>
                      <a:pt x="77" y="108"/>
                    </a:cubicBezTo>
                    <a:cubicBezTo>
                      <a:pt x="28" y="108"/>
                      <a:pt x="28" y="108"/>
                      <a:pt x="28" y="108"/>
                    </a:cubicBezTo>
                    <a:cubicBezTo>
                      <a:pt x="22" y="108"/>
                      <a:pt x="17" y="103"/>
                      <a:pt x="17" y="97"/>
                    </a:cubicBezTo>
                    <a:cubicBezTo>
                      <a:pt x="17" y="69"/>
                      <a:pt x="17" y="69"/>
                      <a:pt x="17" y="69"/>
                    </a:cubicBez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78D4"/>
              </a:solidFill>
              <a:ln>
                <a:noFill/>
              </a:ln>
              <a:sp3d>
                <a:bevelB w="139700" prst="softRound"/>
              </a:sp3d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17" name="Line 148">
                <a:extLst>
                  <a:ext uri="{FF2B5EF4-FFF2-40B4-BE49-F238E27FC236}">
                    <a16:creationId xmlns:a16="http://schemas.microsoft.com/office/drawing/2014/main" id="{E17A0A55-7358-4DF6-8FD5-9F5720DC27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5375" y="3763371"/>
                <a:ext cx="0" cy="0"/>
              </a:xfrm>
              <a:prstGeom prst="line">
                <a:avLst/>
              </a:prstGeom>
              <a:noFill/>
              <a:ln>
                <a:noFill/>
              </a:ln>
              <a:sp3d>
                <a:bevelB w="139700" prst="softRound"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18" name="Line 149">
                <a:extLst>
                  <a:ext uri="{FF2B5EF4-FFF2-40B4-BE49-F238E27FC236}">
                    <a16:creationId xmlns:a16="http://schemas.microsoft.com/office/drawing/2014/main" id="{ED1E9E19-2FD2-4A76-B676-5E73FEC023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5375" y="3763371"/>
                <a:ext cx="0" cy="0"/>
              </a:xfrm>
              <a:prstGeom prst="line">
                <a:avLst/>
              </a:prstGeom>
              <a:noFill/>
              <a:ln>
                <a:noFill/>
              </a:ln>
              <a:sp3d>
                <a:bevelB w="139700" prst="softRound"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19" name="Freeform 150">
                <a:extLst>
                  <a:ext uri="{FF2B5EF4-FFF2-40B4-BE49-F238E27FC236}">
                    <a16:creationId xmlns:a16="http://schemas.microsoft.com/office/drawing/2014/main" id="{2CCC4D07-4A97-4A61-B502-686A12C76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5375" y="3763371"/>
                <a:ext cx="74383" cy="25237"/>
              </a:xfrm>
              <a:custGeom>
                <a:avLst/>
                <a:gdLst>
                  <a:gd name="T0" fmla="*/ 51 w 56"/>
                  <a:gd name="T1" fmla="*/ 2 h 19"/>
                  <a:gd name="T2" fmla="*/ 0 w 56"/>
                  <a:gd name="T3" fmla="*/ 19 h 19"/>
                  <a:gd name="T4" fmla="*/ 0 w 56"/>
                  <a:gd name="T5" fmla="*/ 0 h 19"/>
                  <a:gd name="T6" fmla="*/ 56 w 56"/>
                  <a:gd name="T7" fmla="*/ 0 h 19"/>
                  <a:gd name="T8" fmla="*/ 51 w 56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9">
                    <a:moveTo>
                      <a:pt x="51" y="2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56" y="0"/>
                    </a:lnTo>
                    <a:lnTo>
                      <a:pt x="51" y="2"/>
                    </a:lnTo>
                    <a:close/>
                  </a:path>
                </a:pathLst>
              </a:custGeom>
              <a:solidFill>
                <a:srgbClr val="008272">
                  <a:lumMod val="50000"/>
                </a:srgbClr>
              </a:solidFill>
              <a:ln>
                <a:noFill/>
              </a:ln>
              <a:sp3d>
                <a:bevelB w="139700" prst="softRound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20" name="Freeform 151">
                <a:extLst>
                  <a:ext uri="{FF2B5EF4-FFF2-40B4-BE49-F238E27FC236}">
                    <a16:creationId xmlns:a16="http://schemas.microsoft.com/office/drawing/2014/main" id="{2C08D123-E342-4D67-98AA-B71849A4B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6043" y="3536239"/>
                <a:ext cx="278934" cy="369256"/>
              </a:xfrm>
              <a:custGeom>
                <a:avLst/>
                <a:gdLst>
                  <a:gd name="T0" fmla="*/ 68 w 102"/>
                  <a:gd name="T1" fmla="*/ 0 h 135"/>
                  <a:gd name="T2" fmla="*/ 10 w 102"/>
                  <a:gd name="T3" fmla="*/ 0 h 135"/>
                  <a:gd name="T4" fmla="*/ 0 w 102"/>
                  <a:gd name="T5" fmla="*/ 11 h 135"/>
                  <a:gd name="T6" fmla="*/ 0 w 102"/>
                  <a:gd name="T7" fmla="*/ 97 h 135"/>
                  <a:gd name="T8" fmla="*/ 10 w 102"/>
                  <a:gd name="T9" fmla="*/ 108 h 135"/>
                  <a:gd name="T10" fmla="*/ 13 w 102"/>
                  <a:gd name="T11" fmla="*/ 108 h 135"/>
                  <a:gd name="T12" fmla="*/ 15 w 102"/>
                  <a:gd name="T13" fmla="*/ 108 h 135"/>
                  <a:gd name="T14" fmla="*/ 42 w 102"/>
                  <a:gd name="T15" fmla="*/ 135 h 135"/>
                  <a:gd name="T16" fmla="*/ 42 w 102"/>
                  <a:gd name="T17" fmla="*/ 108 h 135"/>
                  <a:gd name="T18" fmla="*/ 91 w 102"/>
                  <a:gd name="T19" fmla="*/ 108 h 135"/>
                  <a:gd name="T20" fmla="*/ 102 w 102"/>
                  <a:gd name="T21" fmla="*/ 97 h 135"/>
                  <a:gd name="T22" fmla="*/ 102 w 102"/>
                  <a:gd name="T23" fmla="*/ 83 h 135"/>
                  <a:gd name="T24" fmla="*/ 68 w 102"/>
                  <a:gd name="T2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2" h="135">
                    <a:moveTo>
                      <a:pt x="68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5"/>
                      <a:pt x="0" y="11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03"/>
                      <a:pt x="4" y="108"/>
                      <a:pt x="10" y="108"/>
                    </a:cubicBezTo>
                    <a:cubicBezTo>
                      <a:pt x="13" y="108"/>
                      <a:pt x="13" y="108"/>
                      <a:pt x="13" y="108"/>
                    </a:cubicBezTo>
                    <a:cubicBezTo>
                      <a:pt x="15" y="108"/>
                      <a:pt x="15" y="108"/>
                      <a:pt x="15" y="108"/>
                    </a:cubicBezTo>
                    <a:cubicBezTo>
                      <a:pt x="42" y="135"/>
                      <a:pt x="42" y="135"/>
                      <a:pt x="42" y="135"/>
                    </a:cubicBezTo>
                    <a:cubicBezTo>
                      <a:pt x="42" y="108"/>
                      <a:pt x="42" y="108"/>
                      <a:pt x="42" y="108"/>
                    </a:cubicBezTo>
                    <a:cubicBezTo>
                      <a:pt x="91" y="108"/>
                      <a:pt x="91" y="108"/>
                      <a:pt x="91" y="108"/>
                    </a:cubicBezTo>
                    <a:cubicBezTo>
                      <a:pt x="97" y="108"/>
                      <a:pt x="102" y="103"/>
                      <a:pt x="102" y="97"/>
                    </a:cubicBezTo>
                    <a:cubicBezTo>
                      <a:pt x="102" y="83"/>
                      <a:pt x="102" y="83"/>
                      <a:pt x="102" y="83"/>
                    </a:cubicBez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75757A"/>
              </a:solidFill>
              <a:ln>
                <a:noFill/>
              </a:ln>
              <a:sp3d>
                <a:bevelB w="139700" prst="softRound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21" name="Freeform 152">
                <a:extLst>
                  <a:ext uri="{FF2B5EF4-FFF2-40B4-BE49-F238E27FC236}">
                    <a16:creationId xmlns:a16="http://schemas.microsoft.com/office/drawing/2014/main" id="{BBFF248C-DACF-4307-8901-86E93390D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8167" y="3536239"/>
                <a:ext cx="179315" cy="227132"/>
              </a:xfrm>
              <a:custGeom>
                <a:avLst/>
                <a:gdLst>
                  <a:gd name="T0" fmla="*/ 50 w 66"/>
                  <a:gd name="T1" fmla="*/ 69 h 83"/>
                  <a:gd name="T2" fmla="*/ 61 w 66"/>
                  <a:gd name="T3" fmla="*/ 69 h 83"/>
                  <a:gd name="T4" fmla="*/ 64 w 66"/>
                  <a:gd name="T5" fmla="*/ 63 h 83"/>
                  <a:gd name="T6" fmla="*/ 50 w 66"/>
                  <a:gd name="T7" fmla="*/ 29 h 83"/>
                  <a:gd name="T8" fmla="*/ 50 w 66"/>
                  <a:gd name="T9" fmla="*/ 11 h 83"/>
                  <a:gd name="T10" fmla="*/ 39 w 66"/>
                  <a:gd name="T11" fmla="*/ 0 h 83"/>
                  <a:gd name="T12" fmla="*/ 16 w 66"/>
                  <a:gd name="T13" fmla="*/ 0 h 83"/>
                  <a:gd name="T14" fmla="*/ 16 w 66"/>
                  <a:gd name="T15" fmla="*/ 4 h 83"/>
                  <a:gd name="T16" fmla="*/ 1 w 66"/>
                  <a:gd name="T17" fmla="*/ 38 h 83"/>
                  <a:gd name="T18" fmla="*/ 5 w 66"/>
                  <a:gd name="T19" fmla="*/ 44 h 83"/>
                  <a:gd name="T20" fmla="*/ 16 w 66"/>
                  <a:gd name="T21" fmla="*/ 44 h 83"/>
                  <a:gd name="T22" fmla="*/ 16 w 66"/>
                  <a:gd name="T23" fmla="*/ 72 h 83"/>
                  <a:gd name="T24" fmla="*/ 27 w 66"/>
                  <a:gd name="T25" fmla="*/ 83 h 83"/>
                  <a:gd name="T26" fmla="*/ 50 w 66"/>
                  <a:gd name="T27" fmla="*/ 83 h 83"/>
                  <a:gd name="T28" fmla="*/ 50 w 66"/>
                  <a:gd name="T29" fmla="*/ 69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" h="83">
                    <a:moveTo>
                      <a:pt x="50" y="69"/>
                    </a:moveTo>
                    <a:cubicBezTo>
                      <a:pt x="61" y="69"/>
                      <a:pt x="61" y="69"/>
                      <a:pt x="61" y="69"/>
                    </a:cubicBezTo>
                    <a:cubicBezTo>
                      <a:pt x="64" y="69"/>
                      <a:pt x="66" y="66"/>
                      <a:pt x="64" y="63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5"/>
                      <a:pt x="45" y="0"/>
                      <a:pt x="39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0" y="41"/>
                      <a:pt x="2" y="44"/>
                      <a:pt x="5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8"/>
                      <a:pt x="21" y="83"/>
                      <a:pt x="27" y="83"/>
                    </a:cubicBezTo>
                    <a:cubicBezTo>
                      <a:pt x="50" y="83"/>
                      <a:pt x="50" y="83"/>
                      <a:pt x="50" y="83"/>
                    </a:cubicBezTo>
                    <a:lnTo>
                      <a:pt x="50" y="69"/>
                    </a:lnTo>
                    <a:close/>
                  </a:path>
                </a:pathLst>
              </a:custGeom>
              <a:solidFill>
                <a:srgbClr val="0996FF"/>
              </a:solidFill>
              <a:ln>
                <a:noFill/>
              </a:ln>
              <a:sp3d>
                <a:bevelB w="139700" prst="softRound"/>
              </a:sp3d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22" name="Line 153">
                <a:extLst>
                  <a:ext uri="{FF2B5EF4-FFF2-40B4-BE49-F238E27FC236}">
                    <a16:creationId xmlns:a16="http://schemas.microsoft.com/office/drawing/2014/main" id="{2ACE912A-E319-49F8-BEFE-3ADD38A540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0274" y="3832441"/>
                <a:ext cx="0" cy="0"/>
              </a:xfrm>
              <a:prstGeom prst="line">
                <a:avLst/>
              </a:prstGeom>
              <a:noFill/>
              <a:ln>
                <a:noFill/>
              </a:ln>
              <a:sp3d>
                <a:bevelB w="139700" prst="softRound"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23" name="Line 154">
                <a:extLst>
                  <a:ext uri="{FF2B5EF4-FFF2-40B4-BE49-F238E27FC236}">
                    <a16:creationId xmlns:a16="http://schemas.microsoft.com/office/drawing/2014/main" id="{EAB4D718-44D9-4765-AFBD-C6F9218D43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0274" y="3832441"/>
                <a:ext cx="0" cy="0"/>
              </a:xfrm>
              <a:prstGeom prst="line">
                <a:avLst/>
              </a:prstGeom>
              <a:noFill/>
              <a:ln>
                <a:noFill/>
              </a:ln>
              <a:sp3d>
                <a:bevelB w="139700" prst="softRound"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24" name="Freeform 155">
                <a:extLst>
                  <a:ext uri="{FF2B5EF4-FFF2-40B4-BE49-F238E27FC236}">
                    <a16:creationId xmlns:a16="http://schemas.microsoft.com/office/drawing/2014/main" id="{94807120-2DE8-47C4-990C-6BC14C947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7219" y="3832441"/>
                <a:ext cx="73054" cy="26565"/>
              </a:xfrm>
              <a:custGeom>
                <a:avLst/>
                <a:gdLst>
                  <a:gd name="T0" fmla="*/ 4 w 55"/>
                  <a:gd name="T1" fmla="*/ 4 h 20"/>
                  <a:gd name="T2" fmla="*/ 55 w 55"/>
                  <a:gd name="T3" fmla="*/ 20 h 20"/>
                  <a:gd name="T4" fmla="*/ 55 w 55"/>
                  <a:gd name="T5" fmla="*/ 0 h 20"/>
                  <a:gd name="T6" fmla="*/ 0 w 55"/>
                  <a:gd name="T7" fmla="*/ 0 h 20"/>
                  <a:gd name="T8" fmla="*/ 4 w 55"/>
                  <a:gd name="T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0">
                    <a:moveTo>
                      <a:pt x="4" y="4"/>
                    </a:moveTo>
                    <a:lnTo>
                      <a:pt x="55" y="20"/>
                    </a:lnTo>
                    <a:lnTo>
                      <a:pt x="55" y="0"/>
                    </a:ln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3C3C41"/>
              </a:solidFill>
              <a:ln>
                <a:noFill/>
              </a:ln>
              <a:sp3d>
                <a:bevelB w="139700" prst="softRound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A2E8A13E-1E86-4309-A9CE-84AD33370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449376" y="4767027"/>
            <a:ext cx="895247" cy="895247"/>
            <a:chOff x="7363371" y="3224098"/>
            <a:chExt cx="895247" cy="895247"/>
          </a:xfrm>
          <a:scene3d>
            <a:camera prst="perspectiveRelaxedModerately">
              <a:rot lat="16800000" lon="0" rev="0"/>
            </a:camera>
            <a:lightRig rig="threePt" dir="t"/>
          </a:scene3d>
        </p:grpSpPr>
        <p:sp>
          <p:nvSpPr>
            <p:cNvPr id="226" name="Oval 138">
              <a:extLst>
                <a:ext uri="{FF2B5EF4-FFF2-40B4-BE49-F238E27FC236}">
                  <a16:creationId xmlns:a16="http://schemas.microsoft.com/office/drawing/2014/main" id="{6324D94C-8DD3-436C-AEF0-ECED840D7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3371" y="3224098"/>
              <a:ext cx="895247" cy="895247"/>
            </a:xfrm>
            <a:prstGeom prst="ellipse">
              <a:avLst/>
            </a:prstGeom>
            <a:solidFill>
              <a:srgbClr val="FFFFFF"/>
            </a:solidFill>
            <a:ln w="10795" cap="flat" cmpd="sng" algn="ctr">
              <a:noFill/>
              <a:prstDash val="solid"/>
            </a:ln>
            <a:effectLst>
              <a:outerShdw blurRad="254000" dist="50800" dir="2700000" sx="101000" sy="101000" algn="tl" rotWithShape="0">
                <a:prstClr val="black">
                  <a:alpha val="35000"/>
                </a:prstClr>
              </a:outerShdw>
            </a:effectLst>
            <a:sp3d>
              <a:bevelB w="139700" prst="softRound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46630" rIns="0" bIns="4663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UI"/>
                <a:ea typeface="+mn-ea"/>
                <a:cs typeface="+mn-cs"/>
              </a:endParaRPr>
            </a:p>
          </p:txBody>
        </p: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52A99198-970F-4698-8057-B402076FAE4D}"/>
                </a:ext>
              </a:extLst>
            </p:cNvPr>
            <p:cNvGrpSpPr/>
            <p:nvPr/>
          </p:nvGrpSpPr>
          <p:grpSpPr>
            <a:xfrm>
              <a:off x="7611756" y="3443261"/>
              <a:ext cx="398478" cy="456921"/>
              <a:chOff x="7611756" y="3443261"/>
              <a:chExt cx="398478" cy="456921"/>
            </a:xfrm>
          </p:grpSpPr>
          <p:sp>
            <p:nvSpPr>
              <p:cNvPr id="228" name="1">
                <a:extLst>
                  <a:ext uri="{FF2B5EF4-FFF2-40B4-BE49-F238E27FC236}">
                    <a16:creationId xmlns:a16="http://schemas.microsoft.com/office/drawing/2014/main" id="{C8AE52EE-C75B-423F-A06C-3AC8E571F058}"/>
                  </a:ext>
                </a:extLst>
              </p:cNvPr>
              <p:cNvSpPr/>
              <p:nvPr/>
            </p:nvSpPr>
            <p:spPr bwMode="auto">
              <a:xfrm>
                <a:off x="7730731" y="3675599"/>
                <a:ext cx="64007" cy="64007"/>
              </a:xfrm>
              <a:prstGeom prst="ellipse">
                <a:avLst/>
              </a:prstGeom>
              <a:solidFill>
                <a:srgbClr val="505050"/>
              </a:solidFill>
              <a:ln w="9525" cap="flat" cmpd="sng" algn="ctr">
                <a:solidFill>
                  <a:srgbClr val="E7E6E6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8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29" name="1">
                <a:extLst>
                  <a:ext uri="{FF2B5EF4-FFF2-40B4-BE49-F238E27FC236}">
                    <a16:creationId xmlns:a16="http://schemas.microsoft.com/office/drawing/2014/main" id="{0AD41C01-3F0C-40D9-8AE8-9B79F642215B}"/>
                  </a:ext>
                </a:extLst>
              </p:cNvPr>
              <p:cNvSpPr/>
              <p:nvPr/>
            </p:nvSpPr>
            <p:spPr bwMode="auto">
              <a:xfrm>
                <a:off x="7730382" y="3675600"/>
                <a:ext cx="64007" cy="64007"/>
              </a:xfrm>
              <a:prstGeom prst="ellipse">
                <a:avLst/>
              </a:prstGeom>
              <a:solidFill>
                <a:srgbClr val="505050"/>
              </a:solidFill>
              <a:ln w="9525" cap="flat" cmpd="sng" algn="ctr">
                <a:solidFill>
                  <a:srgbClr val="E7E6E6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8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30" name="1">
                <a:extLst>
                  <a:ext uri="{FF2B5EF4-FFF2-40B4-BE49-F238E27FC236}">
                    <a16:creationId xmlns:a16="http://schemas.microsoft.com/office/drawing/2014/main" id="{71BFBFAA-E90B-46AD-A8D2-46C48A3278D9}"/>
                  </a:ext>
                </a:extLst>
              </p:cNvPr>
              <p:cNvSpPr/>
              <p:nvPr/>
            </p:nvSpPr>
            <p:spPr bwMode="auto">
              <a:xfrm>
                <a:off x="7678503" y="3744056"/>
                <a:ext cx="64007" cy="64007"/>
              </a:xfrm>
              <a:prstGeom prst="ellipse">
                <a:avLst/>
              </a:prstGeom>
              <a:solidFill>
                <a:srgbClr val="505050"/>
              </a:solidFill>
              <a:ln w="9525" cap="flat" cmpd="sng" algn="ctr">
                <a:solidFill>
                  <a:srgbClr val="E7E6E6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8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31" name="1">
                <a:extLst>
                  <a:ext uri="{FF2B5EF4-FFF2-40B4-BE49-F238E27FC236}">
                    <a16:creationId xmlns:a16="http://schemas.microsoft.com/office/drawing/2014/main" id="{9319281E-5199-46AB-9F88-4146CEE2AE7C}"/>
                  </a:ext>
                </a:extLst>
              </p:cNvPr>
              <p:cNvSpPr/>
              <p:nvPr/>
            </p:nvSpPr>
            <p:spPr bwMode="auto">
              <a:xfrm>
                <a:off x="7797505" y="3711949"/>
                <a:ext cx="64007" cy="64007"/>
              </a:xfrm>
              <a:prstGeom prst="ellipse">
                <a:avLst/>
              </a:prstGeom>
              <a:solidFill>
                <a:srgbClr val="505050"/>
              </a:solidFill>
              <a:ln w="9525" cap="flat" cmpd="sng" algn="ctr">
                <a:solidFill>
                  <a:srgbClr val="E7E6E6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8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32" name="1">
                <a:extLst>
                  <a:ext uri="{FF2B5EF4-FFF2-40B4-BE49-F238E27FC236}">
                    <a16:creationId xmlns:a16="http://schemas.microsoft.com/office/drawing/2014/main" id="{B04C7329-43D8-4725-91D9-596B31B0F7DC}"/>
                  </a:ext>
                </a:extLst>
              </p:cNvPr>
              <p:cNvSpPr/>
              <p:nvPr/>
            </p:nvSpPr>
            <p:spPr bwMode="auto">
              <a:xfrm>
                <a:off x="7727795" y="3701023"/>
                <a:ext cx="57356" cy="57356"/>
              </a:xfrm>
              <a:prstGeom prst="ellipse">
                <a:avLst/>
              </a:prstGeom>
              <a:solidFill>
                <a:srgbClr val="505050"/>
              </a:solidFill>
              <a:ln w="9525" cap="flat" cmpd="sng" algn="ctr">
                <a:solidFill>
                  <a:srgbClr val="E7E6E6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8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33" name="Freeform 139">
                <a:extLst>
                  <a:ext uri="{FF2B5EF4-FFF2-40B4-BE49-F238E27FC236}">
                    <a16:creationId xmlns:a16="http://schemas.microsoft.com/office/drawing/2014/main" id="{C0583F63-BB68-4D19-989B-440F8DE26C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6992" y="3467170"/>
                <a:ext cx="349332" cy="195254"/>
              </a:xfrm>
              <a:custGeom>
                <a:avLst/>
                <a:gdLst>
                  <a:gd name="T0" fmla="*/ 263 w 263"/>
                  <a:gd name="T1" fmla="*/ 73 h 147"/>
                  <a:gd name="T2" fmla="*/ 131 w 263"/>
                  <a:gd name="T3" fmla="*/ 147 h 147"/>
                  <a:gd name="T4" fmla="*/ 0 w 263"/>
                  <a:gd name="T5" fmla="*/ 73 h 147"/>
                  <a:gd name="T6" fmla="*/ 131 w 263"/>
                  <a:gd name="T7" fmla="*/ 0 h 147"/>
                  <a:gd name="T8" fmla="*/ 263 w 263"/>
                  <a:gd name="T9" fmla="*/ 73 h 147"/>
                  <a:gd name="T10" fmla="*/ 263 w 263"/>
                  <a:gd name="T11" fmla="*/ 73 h 147"/>
                  <a:gd name="T12" fmla="*/ 263 w 263"/>
                  <a:gd name="T13" fmla="*/ 73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147">
                    <a:moveTo>
                      <a:pt x="263" y="73"/>
                    </a:moveTo>
                    <a:lnTo>
                      <a:pt x="131" y="147"/>
                    </a:lnTo>
                    <a:lnTo>
                      <a:pt x="0" y="73"/>
                    </a:lnTo>
                    <a:lnTo>
                      <a:pt x="131" y="0"/>
                    </a:lnTo>
                    <a:lnTo>
                      <a:pt x="263" y="73"/>
                    </a:lnTo>
                    <a:lnTo>
                      <a:pt x="263" y="73"/>
                    </a:lnTo>
                    <a:lnTo>
                      <a:pt x="263" y="73"/>
                    </a:lnTo>
                    <a:close/>
                  </a:path>
                </a:pathLst>
              </a:custGeom>
              <a:solidFill>
                <a:srgbClr val="0996FF"/>
              </a:solidFill>
              <a:ln>
                <a:noFill/>
              </a:ln>
              <a:sp3d>
                <a:bevelB w="139700" prst="softRound"/>
              </a:sp3d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34" name="Freeform 140">
                <a:extLst>
                  <a:ext uri="{FF2B5EF4-FFF2-40B4-BE49-F238E27FC236}">
                    <a16:creationId xmlns:a16="http://schemas.microsoft.com/office/drawing/2014/main" id="{79AF67E4-A1D8-4895-AD3B-23EC029E3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6992" y="3564132"/>
                <a:ext cx="174002" cy="312141"/>
              </a:xfrm>
              <a:custGeom>
                <a:avLst/>
                <a:gdLst>
                  <a:gd name="T0" fmla="*/ 131 w 131"/>
                  <a:gd name="T1" fmla="*/ 235 h 235"/>
                  <a:gd name="T2" fmla="*/ 131 w 131"/>
                  <a:gd name="T3" fmla="*/ 72 h 235"/>
                  <a:gd name="T4" fmla="*/ 0 w 131"/>
                  <a:gd name="T5" fmla="*/ 0 h 235"/>
                  <a:gd name="T6" fmla="*/ 0 w 131"/>
                  <a:gd name="T7" fmla="*/ 162 h 235"/>
                  <a:gd name="T8" fmla="*/ 131 w 131"/>
                  <a:gd name="T9" fmla="*/ 235 h 235"/>
                  <a:gd name="T10" fmla="*/ 131 w 131"/>
                  <a:gd name="T11" fmla="*/ 235 h 235"/>
                  <a:gd name="T12" fmla="*/ 131 w 131"/>
                  <a:gd name="T13" fmla="*/ 235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235">
                    <a:moveTo>
                      <a:pt x="131" y="235"/>
                    </a:moveTo>
                    <a:lnTo>
                      <a:pt x="131" y="72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131" y="235"/>
                    </a:lnTo>
                    <a:lnTo>
                      <a:pt x="131" y="235"/>
                    </a:lnTo>
                    <a:lnTo>
                      <a:pt x="131" y="235"/>
                    </a:lnTo>
                    <a:close/>
                  </a:path>
                </a:pathLst>
              </a:custGeom>
              <a:solidFill>
                <a:srgbClr val="0078D4"/>
              </a:solidFill>
              <a:ln>
                <a:noFill/>
              </a:ln>
              <a:sp3d>
                <a:bevelB w="139700" prst="softRound"/>
              </a:sp3d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35" name="Freeform 141">
                <a:extLst>
                  <a:ext uri="{FF2B5EF4-FFF2-40B4-BE49-F238E27FC236}">
                    <a16:creationId xmlns:a16="http://schemas.microsoft.com/office/drawing/2014/main" id="{7F2597FF-5366-4EFA-96F4-14A818E544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0995" y="3564132"/>
                <a:ext cx="175330" cy="312141"/>
              </a:xfrm>
              <a:custGeom>
                <a:avLst/>
                <a:gdLst>
                  <a:gd name="T0" fmla="*/ 0 w 132"/>
                  <a:gd name="T1" fmla="*/ 235 h 235"/>
                  <a:gd name="T2" fmla="*/ 0 w 132"/>
                  <a:gd name="T3" fmla="*/ 72 h 235"/>
                  <a:gd name="T4" fmla="*/ 132 w 132"/>
                  <a:gd name="T5" fmla="*/ 0 h 235"/>
                  <a:gd name="T6" fmla="*/ 132 w 132"/>
                  <a:gd name="T7" fmla="*/ 162 h 235"/>
                  <a:gd name="T8" fmla="*/ 0 w 132"/>
                  <a:gd name="T9" fmla="*/ 235 h 235"/>
                  <a:gd name="T10" fmla="*/ 0 w 132"/>
                  <a:gd name="T11" fmla="*/ 235 h 235"/>
                  <a:gd name="T12" fmla="*/ 0 w 132"/>
                  <a:gd name="T13" fmla="*/ 235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" h="235">
                    <a:moveTo>
                      <a:pt x="0" y="235"/>
                    </a:moveTo>
                    <a:lnTo>
                      <a:pt x="0" y="72"/>
                    </a:lnTo>
                    <a:lnTo>
                      <a:pt x="132" y="0"/>
                    </a:lnTo>
                    <a:lnTo>
                      <a:pt x="132" y="162"/>
                    </a:lnTo>
                    <a:lnTo>
                      <a:pt x="0" y="235"/>
                    </a:lnTo>
                    <a:lnTo>
                      <a:pt x="0" y="235"/>
                    </a:lnTo>
                    <a:lnTo>
                      <a:pt x="0" y="235"/>
                    </a:lnTo>
                    <a:close/>
                  </a:path>
                </a:pathLst>
              </a:custGeom>
              <a:solidFill>
                <a:srgbClr val="00487E"/>
              </a:solidFill>
              <a:ln>
                <a:noFill/>
              </a:ln>
              <a:sp3d>
                <a:bevelB w="139700" prst="softRound"/>
              </a:sp3d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36" name="Freeform 142">
                <a:extLst>
                  <a:ext uri="{FF2B5EF4-FFF2-40B4-BE49-F238E27FC236}">
                    <a16:creationId xmlns:a16="http://schemas.microsoft.com/office/drawing/2014/main" id="{4791E1B1-E0F3-4F18-B346-2FF680A8F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1756" y="3443261"/>
                <a:ext cx="398478" cy="456921"/>
              </a:xfrm>
              <a:custGeom>
                <a:avLst/>
                <a:gdLst>
                  <a:gd name="T0" fmla="*/ 140 w 146"/>
                  <a:gd name="T1" fmla="*/ 114 h 167"/>
                  <a:gd name="T2" fmla="*/ 140 w 146"/>
                  <a:gd name="T3" fmla="*/ 53 h 167"/>
                  <a:gd name="T4" fmla="*/ 146 w 146"/>
                  <a:gd name="T5" fmla="*/ 44 h 167"/>
                  <a:gd name="T6" fmla="*/ 137 w 146"/>
                  <a:gd name="T7" fmla="*/ 35 h 167"/>
                  <a:gd name="T8" fmla="*/ 131 w 146"/>
                  <a:gd name="T9" fmla="*/ 38 h 167"/>
                  <a:gd name="T10" fmla="*/ 82 w 146"/>
                  <a:gd name="T11" fmla="*/ 11 h 167"/>
                  <a:gd name="T12" fmla="*/ 82 w 146"/>
                  <a:gd name="T13" fmla="*/ 9 h 167"/>
                  <a:gd name="T14" fmla="*/ 73 w 146"/>
                  <a:gd name="T15" fmla="*/ 0 h 167"/>
                  <a:gd name="T16" fmla="*/ 64 w 146"/>
                  <a:gd name="T17" fmla="*/ 9 h 167"/>
                  <a:gd name="T18" fmla="*/ 73 w 146"/>
                  <a:gd name="T19" fmla="*/ 18 h 167"/>
                  <a:gd name="T20" fmla="*/ 79 w 146"/>
                  <a:gd name="T21" fmla="*/ 16 h 167"/>
                  <a:gd name="T22" fmla="*/ 128 w 146"/>
                  <a:gd name="T23" fmla="*/ 42 h 167"/>
                  <a:gd name="T24" fmla="*/ 128 w 146"/>
                  <a:gd name="T25" fmla="*/ 44 h 167"/>
                  <a:gd name="T26" fmla="*/ 128 w 146"/>
                  <a:gd name="T27" fmla="*/ 46 h 167"/>
                  <a:gd name="T28" fmla="*/ 80 w 146"/>
                  <a:gd name="T29" fmla="*/ 73 h 167"/>
                  <a:gd name="T30" fmla="*/ 73 w 146"/>
                  <a:gd name="T31" fmla="*/ 70 h 167"/>
                  <a:gd name="T32" fmla="*/ 64 w 146"/>
                  <a:gd name="T33" fmla="*/ 79 h 167"/>
                  <a:gd name="T34" fmla="*/ 70 w 146"/>
                  <a:gd name="T35" fmla="*/ 88 h 167"/>
                  <a:gd name="T36" fmla="*/ 70 w 146"/>
                  <a:gd name="T37" fmla="*/ 149 h 167"/>
                  <a:gd name="T38" fmla="*/ 67 w 146"/>
                  <a:gd name="T39" fmla="*/ 151 h 167"/>
                  <a:gd name="T40" fmla="*/ 18 w 146"/>
                  <a:gd name="T41" fmla="*/ 125 h 167"/>
                  <a:gd name="T42" fmla="*/ 18 w 146"/>
                  <a:gd name="T43" fmla="*/ 123 h 167"/>
                  <a:gd name="T44" fmla="*/ 12 w 146"/>
                  <a:gd name="T45" fmla="*/ 114 h 167"/>
                  <a:gd name="T46" fmla="*/ 12 w 146"/>
                  <a:gd name="T47" fmla="*/ 53 h 167"/>
                  <a:gd name="T48" fmla="*/ 18 w 146"/>
                  <a:gd name="T49" fmla="*/ 44 h 167"/>
                  <a:gd name="T50" fmla="*/ 9 w 146"/>
                  <a:gd name="T51" fmla="*/ 35 h 167"/>
                  <a:gd name="T52" fmla="*/ 0 w 146"/>
                  <a:gd name="T53" fmla="*/ 44 h 167"/>
                  <a:gd name="T54" fmla="*/ 6 w 146"/>
                  <a:gd name="T55" fmla="*/ 53 h 167"/>
                  <a:gd name="T56" fmla="*/ 6 w 146"/>
                  <a:gd name="T57" fmla="*/ 114 h 167"/>
                  <a:gd name="T58" fmla="*/ 0 w 146"/>
                  <a:gd name="T59" fmla="*/ 123 h 167"/>
                  <a:gd name="T60" fmla="*/ 9 w 146"/>
                  <a:gd name="T61" fmla="*/ 132 h 167"/>
                  <a:gd name="T62" fmla="*/ 16 w 146"/>
                  <a:gd name="T63" fmla="*/ 130 h 167"/>
                  <a:gd name="T64" fmla="*/ 64 w 146"/>
                  <a:gd name="T65" fmla="*/ 156 h 167"/>
                  <a:gd name="T66" fmla="*/ 64 w 146"/>
                  <a:gd name="T67" fmla="*/ 157 h 167"/>
                  <a:gd name="T68" fmla="*/ 73 w 146"/>
                  <a:gd name="T69" fmla="*/ 167 h 167"/>
                  <a:gd name="T70" fmla="*/ 82 w 146"/>
                  <a:gd name="T71" fmla="*/ 157 h 167"/>
                  <a:gd name="T72" fmla="*/ 76 w 146"/>
                  <a:gd name="T73" fmla="*/ 149 h 167"/>
                  <a:gd name="T74" fmla="*/ 76 w 146"/>
                  <a:gd name="T75" fmla="*/ 88 h 167"/>
                  <a:gd name="T76" fmla="*/ 82 w 146"/>
                  <a:gd name="T77" fmla="*/ 79 h 167"/>
                  <a:gd name="T78" fmla="*/ 82 w 146"/>
                  <a:gd name="T79" fmla="*/ 77 h 167"/>
                  <a:gd name="T80" fmla="*/ 130 w 146"/>
                  <a:gd name="T81" fmla="*/ 51 h 167"/>
                  <a:gd name="T82" fmla="*/ 134 w 146"/>
                  <a:gd name="T83" fmla="*/ 53 h 167"/>
                  <a:gd name="T84" fmla="*/ 134 w 146"/>
                  <a:gd name="T85" fmla="*/ 114 h 167"/>
                  <a:gd name="T86" fmla="*/ 128 w 146"/>
                  <a:gd name="T87" fmla="*/ 123 h 167"/>
                  <a:gd name="T88" fmla="*/ 137 w 146"/>
                  <a:gd name="T89" fmla="*/ 132 h 167"/>
                  <a:gd name="T90" fmla="*/ 146 w 146"/>
                  <a:gd name="T91" fmla="*/ 123 h 167"/>
                  <a:gd name="T92" fmla="*/ 140 w 146"/>
                  <a:gd name="T93" fmla="*/ 11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6" h="167">
                    <a:moveTo>
                      <a:pt x="140" y="114"/>
                    </a:moveTo>
                    <a:cubicBezTo>
                      <a:pt x="140" y="53"/>
                      <a:pt x="140" y="53"/>
                      <a:pt x="140" y="53"/>
                    </a:cubicBezTo>
                    <a:cubicBezTo>
                      <a:pt x="143" y="52"/>
                      <a:pt x="146" y="48"/>
                      <a:pt x="146" y="44"/>
                    </a:cubicBezTo>
                    <a:cubicBezTo>
                      <a:pt x="146" y="39"/>
                      <a:pt x="142" y="35"/>
                      <a:pt x="137" y="35"/>
                    </a:cubicBezTo>
                    <a:cubicBezTo>
                      <a:pt x="134" y="35"/>
                      <a:pt x="132" y="36"/>
                      <a:pt x="131" y="38"/>
                    </a:cubicBezTo>
                    <a:cubicBezTo>
                      <a:pt x="82" y="11"/>
                      <a:pt x="82" y="11"/>
                      <a:pt x="82" y="11"/>
                    </a:cubicBezTo>
                    <a:cubicBezTo>
                      <a:pt x="82" y="10"/>
                      <a:pt x="82" y="10"/>
                      <a:pt x="82" y="9"/>
                    </a:cubicBezTo>
                    <a:cubicBezTo>
                      <a:pt x="82" y="4"/>
                      <a:pt x="78" y="0"/>
                      <a:pt x="73" y="0"/>
                    </a:cubicBezTo>
                    <a:cubicBezTo>
                      <a:pt x="68" y="0"/>
                      <a:pt x="64" y="4"/>
                      <a:pt x="64" y="9"/>
                    </a:cubicBezTo>
                    <a:cubicBezTo>
                      <a:pt x="64" y="14"/>
                      <a:pt x="68" y="18"/>
                      <a:pt x="73" y="18"/>
                    </a:cubicBezTo>
                    <a:cubicBezTo>
                      <a:pt x="76" y="18"/>
                      <a:pt x="78" y="17"/>
                      <a:pt x="79" y="16"/>
                    </a:cubicBezTo>
                    <a:cubicBezTo>
                      <a:pt x="128" y="42"/>
                      <a:pt x="128" y="42"/>
                      <a:pt x="128" y="42"/>
                    </a:cubicBezTo>
                    <a:cubicBezTo>
                      <a:pt x="128" y="43"/>
                      <a:pt x="128" y="44"/>
                      <a:pt x="128" y="44"/>
                    </a:cubicBezTo>
                    <a:cubicBezTo>
                      <a:pt x="128" y="45"/>
                      <a:pt x="128" y="46"/>
                      <a:pt x="128" y="46"/>
                    </a:cubicBezTo>
                    <a:cubicBezTo>
                      <a:pt x="80" y="73"/>
                      <a:pt x="80" y="73"/>
                      <a:pt x="80" y="73"/>
                    </a:cubicBezTo>
                    <a:cubicBezTo>
                      <a:pt x="78" y="71"/>
                      <a:pt x="76" y="70"/>
                      <a:pt x="73" y="70"/>
                    </a:cubicBezTo>
                    <a:cubicBezTo>
                      <a:pt x="68" y="70"/>
                      <a:pt x="64" y="74"/>
                      <a:pt x="64" y="79"/>
                    </a:cubicBezTo>
                    <a:cubicBezTo>
                      <a:pt x="64" y="83"/>
                      <a:pt x="67" y="87"/>
                      <a:pt x="70" y="88"/>
                    </a:cubicBezTo>
                    <a:cubicBezTo>
                      <a:pt x="70" y="149"/>
                      <a:pt x="70" y="149"/>
                      <a:pt x="70" y="149"/>
                    </a:cubicBezTo>
                    <a:cubicBezTo>
                      <a:pt x="69" y="149"/>
                      <a:pt x="68" y="150"/>
                      <a:pt x="67" y="151"/>
                    </a:cubicBezTo>
                    <a:cubicBezTo>
                      <a:pt x="18" y="125"/>
                      <a:pt x="18" y="125"/>
                      <a:pt x="18" y="125"/>
                    </a:cubicBezTo>
                    <a:cubicBezTo>
                      <a:pt x="18" y="124"/>
                      <a:pt x="18" y="124"/>
                      <a:pt x="18" y="123"/>
                    </a:cubicBezTo>
                    <a:cubicBezTo>
                      <a:pt x="18" y="119"/>
                      <a:pt x="16" y="115"/>
                      <a:pt x="12" y="114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6" y="52"/>
                      <a:pt x="18" y="48"/>
                      <a:pt x="18" y="44"/>
                    </a:cubicBezTo>
                    <a:cubicBezTo>
                      <a:pt x="18" y="39"/>
                      <a:pt x="14" y="35"/>
                      <a:pt x="9" y="35"/>
                    </a:cubicBezTo>
                    <a:cubicBezTo>
                      <a:pt x="4" y="35"/>
                      <a:pt x="0" y="39"/>
                      <a:pt x="0" y="44"/>
                    </a:cubicBezTo>
                    <a:cubicBezTo>
                      <a:pt x="0" y="48"/>
                      <a:pt x="3" y="52"/>
                      <a:pt x="6" y="53"/>
                    </a:cubicBezTo>
                    <a:cubicBezTo>
                      <a:pt x="6" y="114"/>
                      <a:pt x="6" y="114"/>
                      <a:pt x="6" y="114"/>
                    </a:cubicBezTo>
                    <a:cubicBezTo>
                      <a:pt x="3" y="115"/>
                      <a:pt x="0" y="119"/>
                      <a:pt x="0" y="123"/>
                    </a:cubicBezTo>
                    <a:cubicBezTo>
                      <a:pt x="0" y="128"/>
                      <a:pt x="4" y="132"/>
                      <a:pt x="9" y="132"/>
                    </a:cubicBezTo>
                    <a:cubicBezTo>
                      <a:pt x="12" y="132"/>
                      <a:pt x="14" y="131"/>
                      <a:pt x="16" y="130"/>
                    </a:cubicBezTo>
                    <a:cubicBezTo>
                      <a:pt x="64" y="156"/>
                      <a:pt x="64" y="156"/>
                      <a:pt x="64" y="156"/>
                    </a:cubicBezTo>
                    <a:cubicBezTo>
                      <a:pt x="64" y="156"/>
                      <a:pt x="64" y="157"/>
                      <a:pt x="64" y="157"/>
                    </a:cubicBezTo>
                    <a:cubicBezTo>
                      <a:pt x="64" y="163"/>
                      <a:pt x="68" y="167"/>
                      <a:pt x="73" y="167"/>
                    </a:cubicBezTo>
                    <a:cubicBezTo>
                      <a:pt x="78" y="167"/>
                      <a:pt x="82" y="163"/>
                      <a:pt x="82" y="157"/>
                    </a:cubicBezTo>
                    <a:cubicBezTo>
                      <a:pt x="82" y="153"/>
                      <a:pt x="79" y="150"/>
                      <a:pt x="76" y="149"/>
                    </a:cubicBezTo>
                    <a:cubicBezTo>
                      <a:pt x="76" y="88"/>
                      <a:pt x="76" y="88"/>
                      <a:pt x="76" y="88"/>
                    </a:cubicBezTo>
                    <a:cubicBezTo>
                      <a:pt x="79" y="87"/>
                      <a:pt x="82" y="83"/>
                      <a:pt x="82" y="79"/>
                    </a:cubicBezTo>
                    <a:cubicBezTo>
                      <a:pt x="82" y="78"/>
                      <a:pt x="82" y="78"/>
                      <a:pt x="82" y="77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32" y="52"/>
                      <a:pt x="133" y="53"/>
                      <a:pt x="134" y="53"/>
                    </a:cubicBezTo>
                    <a:cubicBezTo>
                      <a:pt x="134" y="114"/>
                      <a:pt x="134" y="114"/>
                      <a:pt x="134" y="114"/>
                    </a:cubicBezTo>
                    <a:cubicBezTo>
                      <a:pt x="131" y="115"/>
                      <a:pt x="128" y="119"/>
                      <a:pt x="128" y="123"/>
                    </a:cubicBezTo>
                    <a:cubicBezTo>
                      <a:pt x="128" y="128"/>
                      <a:pt x="132" y="132"/>
                      <a:pt x="137" y="132"/>
                    </a:cubicBezTo>
                    <a:cubicBezTo>
                      <a:pt x="142" y="132"/>
                      <a:pt x="146" y="128"/>
                      <a:pt x="146" y="123"/>
                    </a:cubicBezTo>
                    <a:cubicBezTo>
                      <a:pt x="146" y="119"/>
                      <a:pt x="143" y="115"/>
                      <a:pt x="140" y="114"/>
                    </a:cubicBezTo>
                    <a:close/>
                  </a:path>
                </a:pathLst>
              </a:custGeom>
              <a:solidFill>
                <a:srgbClr val="3C3C41"/>
              </a:solidFill>
              <a:ln>
                <a:noFill/>
              </a:ln>
              <a:sp3d>
                <a:bevelB w="139700" prst="softRound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5AC0E654-B37D-4C9D-808A-E427732716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65929" y="4514554"/>
            <a:ext cx="1260143" cy="1260143"/>
            <a:chOff x="5482849" y="2976945"/>
            <a:chExt cx="1260143" cy="1260143"/>
          </a:xfrm>
          <a:scene3d>
            <a:camera prst="perspectiveFront">
              <a:rot lat="17100000" lon="0" rev="0"/>
            </a:camera>
            <a:lightRig rig="threePt" dir="t"/>
          </a:scene3d>
        </p:grpSpPr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9773636E-68F1-4690-B82C-0569C4417201}"/>
                </a:ext>
              </a:extLst>
            </p:cNvPr>
            <p:cNvSpPr/>
            <p:nvPr/>
          </p:nvSpPr>
          <p:spPr bwMode="auto">
            <a:xfrm>
              <a:off x="5482849" y="2976945"/>
              <a:ext cx="1260143" cy="1260143"/>
            </a:xfrm>
            <a:prstGeom prst="ellipse">
              <a:avLst/>
            </a:prstGeom>
            <a:solidFill>
              <a:srgbClr val="008272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  <a:sp3d>
              <a:bevelB/>
            </a:sp3d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D84B5444-9B7B-4B97-850F-4EF2539BA352}"/>
                </a:ext>
              </a:extLst>
            </p:cNvPr>
            <p:cNvSpPr/>
            <p:nvPr/>
          </p:nvSpPr>
          <p:spPr bwMode="auto">
            <a:xfrm>
              <a:off x="5582048" y="3643167"/>
              <a:ext cx="1061744" cy="505207"/>
            </a:xfrm>
            <a:custGeom>
              <a:avLst/>
              <a:gdLst/>
              <a:ahLst/>
              <a:cxnLst/>
              <a:rect l="l" t="t" r="r" b="b"/>
              <a:pathLst>
                <a:path w="2136666" h="1016683">
                  <a:moveTo>
                    <a:pt x="879861" y="847144"/>
                  </a:moveTo>
                  <a:lnTo>
                    <a:pt x="914346" y="850787"/>
                  </a:lnTo>
                  <a:lnTo>
                    <a:pt x="911688" y="875948"/>
                  </a:lnTo>
                  <a:lnTo>
                    <a:pt x="912280" y="876010"/>
                  </a:lnTo>
                  <a:cubicBezTo>
                    <a:pt x="925649" y="858067"/>
                    <a:pt x="943039" y="850226"/>
                    <a:pt x="964451" y="852488"/>
                  </a:cubicBezTo>
                  <a:cubicBezTo>
                    <a:pt x="980928" y="854228"/>
                    <a:pt x="992943" y="860910"/>
                    <a:pt x="1000495" y="872533"/>
                  </a:cubicBezTo>
                  <a:cubicBezTo>
                    <a:pt x="1008047" y="884156"/>
                    <a:pt x="1010755" y="900081"/>
                    <a:pt x="1008618" y="920308"/>
                  </a:cubicBezTo>
                  <a:lnTo>
                    <a:pt x="998831" y="1012959"/>
                  </a:lnTo>
                  <a:lnTo>
                    <a:pt x="964494" y="1009332"/>
                  </a:lnTo>
                  <a:lnTo>
                    <a:pt x="973515" y="923933"/>
                  </a:lnTo>
                  <a:cubicBezTo>
                    <a:pt x="976507" y="895615"/>
                    <a:pt x="967987" y="880398"/>
                    <a:pt x="947957" y="878282"/>
                  </a:cubicBezTo>
                  <a:cubicBezTo>
                    <a:pt x="937498" y="877177"/>
                    <a:pt x="928450" y="880188"/>
                    <a:pt x="920814" y="887313"/>
                  </a:cubicBezTo>
                  <a:cubicBezTo>
                    <a:pt x="913177" y="894438"/>
                    <a:pt x="908728" y="903970"/>
                    <a:pt x="907467" y="915909"/>
                  </a:cubicBezTo>
                  <a:lnTo>
                    <a:pt x="898336" y="1002344"/>
                  </a:lnTo>
                  <a:lnTo>
                    <a:pt x="863851" y="998701"/>
                  </a:lnTo>
                  <a:close/>
                  <a:moveTo>
                    <a:pt x="773826" y="837932"/>
                  </a:moveTo>
                  <a:cubicBezTo>
                    <a:pt x="764311" y="835121"/>
                    <a:pt x="755221" y="836211"/>
                    <a:pt x="746555" y="841203"/>
                  </a:cubicBezTo>
                  <a:cubicBezTo>
                    <a:pt x="737890" y="846196"/>
                    <a:pt x="731137" y="854081"/>
                    <a:pt x="726297" y="864859"/>
                  </a:cubicBezTo>
                  <a:lnTo>
                    <a:pt x="793951" y="884848"/>
                  </a:lnTo>
                  <a:cubicBezTo>
                    <a:pt x="797370" y="872926"/>
                    <a:pt x="797297" y="862843"/>
                    <a:pt x="793732" y="854599"/>
                  </a:cubicBezTo>
                  <a:cubicBezTo>
                    <a:pt x="790167" y="846355"/>
                    <a:pt x="783532" y="840800"/>
                    <a:pt x="773826" y="837932"/>
                  </a:cubicBezTo>
                  <a:close/>
                  <a:moveTo>
                    <a:pt x="1112028" y="816412"/>
                  </a:moveTo>
                  <a:lnTo>
                    <a:pt x="1114323" y="861449"/>
                  </a:lnTo>
                  <a:lnTo>
                    <a:pt x="1150738" y="859594"/>
                  </a:lnTo>
                  <a:lnTo>
                    <a:pt x="1152116" y="886645"/>
                  </a:lnTo>
                  <a:lnTo>
                    <a:pt x="1115701" y="888501"/>
                  </a:lnTo>
                  <a:lnTo>
                    <a:pt x="1119578" y="964602"/>
                  </a:lnTo>
                  <a:cubicBezTo>
                    <a:pt x="1120037" y="973619"/>
                    <a:pt x="1122000" y="979977"/>
                    <a:pt x="1125467" y="983675"/>
                  </a:cubicBezTo>
                  <a:cubicBezTo>
                    <a:pt x="1128934" y="987373"/>
                    <a:pt x="1134482" y="989027"/>
                    <a:pt x="1142112" y="988638"/>
                  </a:cubicBezTo>
                  <a:cubicBezTo>
                    <a:pt x="1147958" y="988341"/>
                    <a:pt x="1152926" y="986399"/>
                    <a:pt x="1157016" y="982812"/>
                  </a:cubicBezTo>
                  <a:lnTo>
                    <a:pt x="1158409" y="1010161"/>
                  </a:lnTo>
                  <a:cubicBezTo>
                    <a:pt x="1151842" y="1013874"/>
                    <a:pt x="1143060" y="1016010"/>
                    <a:pt x="1132060" y="1016570"/>
                  </a:cubicBezTo>
                  <a:cubicBezTo>
                    <a:pt x="1102532" y="1018075"/>
                    <a:pt x="1087045" y="1004657"/>
                    <a:pt x="1085602" y="976317"/>
                  </a:cubicBezTo>
                  <a:lnTo>
                    <a:pt x="1081217" y="890257"/>
                  </a:lnTo>
                  <a:lnTo>
                    <a:pt x="1055801" y="891552"/>
                  </a:lnTo>
                  <a:lnTo>
                    <a:pt x="1054422" y="864500"/>
                  </a:lnTo>
                  <a:lnTo>
                    <a:pt x="1079839" y="863206"/>
                  </a:lnTo>
                  <a:lnTo>
                    <a:pt x="1078045" y="827979"/>
                  </a:lnTo>
                  <a:close/>
                  <a:moveTo>
                    <a:pt x="1387976" y="813893"/>
                  </a:moveTo>
                  <a:lnTo>
                    <a:pt x="1396792" y="842790"/>
                  </a:lnTo>
                  <a:cubicBezTo>
                    <a:pt x="1384400" y="838894"/>
                    <a:pt x="1371562" y="838973"/>
                    <a:pt x="1358275" y="843026"/>
                  </a:cubicBezTo>
                  <a:cubicBezTo>
                    <a:pt x="1354100" y="844300"/>
                    <a:pt x="1350458" y="845878"/>
                    <a:pt x="1347350" y="847760"/>
                  </a:cubicBezTo>
                  <a:cubicBezTo>
                    <a:pt x="1344241" y="849642"/>
                    <a:pt x="1341732" y="851704"/>
                    <a:pt x="1339823" y="853946"/>
                  </a:cubicBezTo>
                  <a:cubicBezTo>
                    <a:pt x="1337914" y="856189"/>
                    <a:pt x="1336620" y="858580"/>
                    <a:pt x="1335943" y="861121"/>
                  </a:cubicBezTo>
                  <a:cubicBezTo>
                    <a:pt x="1335266" y="863661"/>
                    <a:pt x="1335318" y="866213"/>
                    <a:pt x="1336100" y="868775"/>
                  </a:cubicBezTo>
                  <a:cubicBezTo>
                    <a:pt x="1337056" y="871907"/>
                    <a:pt x="1338531" y="874361"/>
                    <a:pt x="1340525" y="876139"/>
                  </a:cubicBezTo>
                  <a:cubicBezTo>
                    <a:pt x="1342520" y="877916"/>
                    <a:pt x="1345075" y="879237"/>
                    <a:pt x="1348192" y="880101"/>
                  </a:cubicBezTo>
                  <a:cubicBezTo>
                    <a:pt x="1351308" y="880966"/>
                    <a:pt x="1354903" y="881529"/>
                    <a:pt x="1358976" y="881790"/>
                  </a:cubicBezTo>
                  <a:cubicBezTo>
                    <a:pt x="1363050" y="882052"/>
                    <a:pt x="1367705" y="882265"/>
                    <a:pt x="1372942" y="882431"/>
                  </a:cubicBezTo>
                  <a:cubicBezTo>
                    <a:pt x="1379988" y="883082"/>
                    <a:pt x="1386407" y="883977"/>
                    <a:pt x="1392200" y="885114"/>
                  </a:cubicBezTo>
                  <a:cubicBezTo>
                    <a:pt x="1397993" y="886251"/>
                    <a:pt x="1403159" y="887968"/>
                    <a:pt x="1407698" y="890266"/>
                  </a:cubicBezTo>
                  <a:cubicBezTo>
                    <a:pt x="1412237" y="892564"/>
                    <a:pt x="1416129" y="895630"/>
                    <a:pt x="1419373" y="899463"/>
                  </a:cubicBezTo>
                  <a:cubicBezTo>
                    <a:pt x="1422617" y="903297"/>
                    <a:pt x="1425166" y="908251"/>
                    <a:pt x="1427019" y="914324"/>
                  </a:cubicBezTo>
                  <a:cubicBezTo>
                    <a:pt x="1429277" y="921727"/>
                    <a:pt x="1429538" y="928701"/>
                    <a:pt x="1427801" y="935248"/>
                  </a:cubicBezTo>
                  <a:cubicBezTo>
                    <a:pt x="1426064" y="941794"/>
                    <a:pt x="1422898" y="947739"/>
                    <a:pt x="1418304" y="953083"/>
                  </a:cubicBezTo>
                  <a:cubicBezTo>
                    <a:pt x="1413711" y="958426"/>
                    <a:pt x="1407956" y="963112"/>
                    <a:pt x="1401043" y="967140"/>
                  </a:cubicBezTo>
                  <a:cubicBezTo>
                    <a:pt x="1394128" y="971169"/>
                    <a:pt x="1386543" y="974442"/>
                    <a:pt x="1378287" y="976961"/>
                  </a:cubicBezTo>
                  <a:cubicBezTo>
                    <a:pt x="1362344" y="981825"/>
                    <a:pt x="1347725" y="983381"/>
                    <a:pt x="1334431" y="981628"/>
                  </a:cubicBezTo>
                  <a:lnTo>
                    <a:pt x="1325094" y="951022"/>
                  </a:lnTo>
                  <a:cubicBezTo>
                    <a:pt x="1340297" y="956654"/>
                    <a:pt x="1355348" y="957196"/>
                    <a:pt x="1370248" y="952651"/>
                  </a:cubicBezTo>
                  <a:cubicBezTo>
                    <a:pt x="1390177" y="946571"/>
                    <a:pt x="1398346" y="937647"/>
                    <a:pt x="1394756" y="925879"/>
                  </a:cubicBezTo>
                  <a:cubicBezTo>
                    <a:pt x="1393743" y="922558"/>
                    <a:pt x="1392027" y="919995"/>
                    <a:pt x="1389610" y="918191"/>
                  </a:cubicBezTo>
                  <a:cubicBezTo>
                    <a:pt x="1387192" y="916387"/>
                    <a:pt x="1384261" y="915025"/>
                    <a:pt x="1380816" y="914105"/>
                  </a:cubicBezTo>
                  <a:cubicBezTo>
                    <a:pt x="1377372" y="913185"/>
                    <a:pt x="1373463" y="912614"/>
                    <a:pt x="1369091" y="912392"/>
                  </a:cubicBezTo>
                  <a:cubicBezTo>
                    <a:pt x="1364718" y="912170"/>
                    <a:pt x="1359837" y="911896"/>
                    <a:pt x="1354447" y="911569"/>
                  </a:cubicBezTo>
                  <a:cubicBezTo>
                    <a:pt x="1347744" y="911021"/>
                    <a:pt x="1341591" y="910149"/>
                    <a:pt x="1335988" y="908954"/>
                  </a:cubicBezTo>
                  <a:cubicBezTo>
                    <a:pt x="1330385" y="907759"/>
                    <a:pt x="1325480" y="905962"/>
                    <a:pt x="1321273" y="903563"/>
                  </a:cubicBezTo>
                  <a:cubicBezTo>
                    <a:pt x="1317066" y="901164"/>
                    <a:pt x="1313504" y="898075"/>
                    <a:pt x="1310588" y="894297"/>
                  </a:cubicBezTo>
                  <a:cubicBezTo>
                    <a:pt x="1307672" y="890519"/>
                    <a:pt x="1305345" y="885782"/>
                    <a:pt x="1303608" y="880088"/>
                  </a:cubicBezTo>
                  <a:cubicBezTo>
                    <a:pt x="1301466" y="873066"/>
                    <a:pt x="1301237" y="866367"/>
                    <a:pt x="1302923" y="859992"/>
                  </a:cubicBezTo>
                  <a:cubicBezTo>
                    <a:pt x="1304608" y="853616"/>
                    <a:pt x="1307694" y="847748"/>
                    <a:pt x="1312178" y="842386"/>
                  </a:cubicBezTo>
                  <a:cubicBezTo>
                    <a:pt x="1316662" y="837024"/>
                    <a:pt x="1322181" y="832332"/>
                    <a:pt x="1328734" y="828310"/>
                  </a:cubicBezTo>
                  <a:cubicBezTo>
                    <a:pt x="1335287" y="824288"/>
                    <a:pt x="1342359" y="821119"/>
                    <a:pt x="1349952" y="818803"/>
                  </a:cubicBezTo>
                  <a:cubicBezTo>
                    <a:pt x="1363427" y="814691"/>
                    <a:pt x="1376102" y="813055"/>
                    <a:pt x="1387976" y="813893"/>
                  </a:cubicBezTo>
                  <a:close/>
                  <a:moveTo>
                    <a:pt x="752350" y="810888"/>
                  </a:moveTo>
                  <a:cubicBezTo>
                    <a:pt x="761769" y="809779"/>
                    <a:pt x="771474" y="810700"/>
                    <a:pt x="781465" y="813652"/>
                  </a:cubicBezTo>
                  <a:cubicBezTo>
                    <a:pt x="801448" y="819556"/>
                    <a:pt x="815012" y="830547"/>
                    <a:pt x="822159" y="846626"/>
                  </a:cubicBezTo>
                  <a:cubicBezTo>
                    <a:pt x="829306" y="862704"/>
                    <a:pt x="829506" y="882162"/>
                    <a:pt x="822759" y="904998"/>
                  </a:cubicBezTo>
                  <a:lnTo>
                    <a:pt x="819006" y="917701"/>
                  </a:lnTo>
                  <a:lnTo>
                    <a:pt x="719381" y="888266"/>
                  </a:lnTo>
                  <a:cubicBezTo>
                    <a:pt x="715770" y="901891"/>
                    <a:pt x="716854" y="913540"/>
                    <a:pt x="722635" y="923214"/>
                  </a:cubicBezTo>
                  <a:cubicBezTo>
                    <a:pt x="728415" y="932888"/>
                    <a:pt x="738252" y="939777"/>
                    <a:pt x="752144" y="943882"/>
                  </a:cubicBezTo>
                  <a:cubicBezTo>
                    <a:pt x="767749" y="948493"/>
                    <a:pt x="783447" y="948061"/>
                    <a:pt x="799238" y="942588"/>
                  </a:cubicBezTo>
                  <a:lnTo>
                    <a:pt x="791352" y="969278"/>
                  </a:lnTo>
                  <a:cubicBezTo>
                    <a:pt x="775557" y="973716"/>
                    <a:pt x="756716" y="972701"/>
                    <a:pt x="734831" y="966235"/>
                  </a:cubicBezTo>
                  <a:cubicBezTo>
                    <a:pt x="713327" y="959882"/>
                    <a:pt x="698422" y="948262"/>
                    <a:pt x="690117" y="931375"/>
                  </a:cubicBezTo>
                  <a:cubicBezTo>
                    <a:pt x="681812" y="914489"/>
                    <a:pt x="681215" y="894009"/>
                    <a:pt x="688328" y="869935"/>
                  </a:cubicBezTo>
                  <a:cubicBezTo>
                    <a:pt x="695047" y="847194"/>
                    <a:pt x="707255" y="830652"/>
                    <a:pt x="724950" y="820310"/>
                  </a:cubicBezTo>
                  <a:cubicBezTo>
                    <a:pt x="733797" y="815138"/>
                    <a:pt x="742931" y="811998"/>
                    <a:pt x="752350" y="810888"/>
                  </a:cubicBezTo>
                  <a:close/>
                  <a:moveTo>
                    <a:pt x="585832" y="762450"/>
                  </a:moveTo>
                  <a:cubicBezTo>
                    <a:pt x="580171" y="762259"/>
                    <a:pt x="574591" y="763468"/>
                    <a:pt x="569092" y="766079"/>
                  </a:cubicBezTo>
                  <a:cubicBezTo>
                    <a:pt x="558094" y="771302"/>
                    <a:pt x="548625" y="781633"/>
                    <a:pt x="540684" y="797074"/>
                  </a:cubicBezTo>
                  <a:cubicBezTo>
                    <a:pt x="533832" y="810398"/>
                    <a:pt x="531507" y="822674"/>
                    <a:pt x="533709" y="833904"/>
                  </a:cubicBezTo>
                  <a:cubicBezTo>
                    <a:pt x="535911" y="845134"/>
                    <a:pt x="542218" y="853426"/>
                    <a:pt x="552630" y="858780"/>
                  </a:cubicBezTo>
                  <a:cubicBezTo>
                    <a:pt x="563218" y="864225"/>
                    <a:pt x="573783" y="864833"/>
                    <a:pt x="584326" y="860604"/>
                  </a:cubicBezTo>
                  <a:cubicBezTo>
                    <a:pt x="594869" y="856375"/>
                    <a:pt x="603203" y="848305"/>
                    <a:pt x="609329" y="836393"/>
                  </a:cubicBezTo>
                  <a:lnTo>
                    <a:pt x="618382" y="818791"/>
                  </a:lnTo>
                  <a:cubicBezTo>
                    <a:pt x="623282" y="809261"/>
                    <a:pt x="624314" y="799500"/>
                    <a:pt x="621476" y="789505"/>
                  </a:cubicBezTo>
                  <a:cubicBezTo>
                    <a:pt x="618639" y="779511"/>
                    <a:pt x="612500" y="772086"/>
                    <a:pt x="603059" y="767231"/>
                  </a:cubicBezTo>
                  <a:cubicBezTo>
                    <a:pt x="597235" y="764236"/>
                    <a:pt x="591493" y="762642"/>
                    <a:pt x="585832" y="762450"/>
                  </a:cubicBezTo>
                  <a:close/>
                  <a:moveTo>
                    <a:pt x="1554674" y="736747"/>
                  </a:moveTo>
                  <a:lnTo>
                    <a:pt x="1571111" y="925740"/>
                  </a:lnTo>
                  <a:cubicBezTo>
                    <a:pt x="1572234" y="960358"/>
                    <a:pt x="1561225" y="983366"/>
                    <a:pt x="1538083" y="994764"/>
                  </a:cubicBezTo>
                  <a:cubicBezTo>
                    <a:pt x="1531585" y="997964"/>
                    <a:pt x="1525871" y="1000060"/>
                    <a:pt x="1520939" y="1001050"/>
                  </a:cubicBezTo>
                  <a:lnTo>
                    <a:pt x="1508248" y="975282"/>
                  </a:lnTo>
                  <a:cubicBezTo>
                    <a:pt x="1513932" y="974473"/>
                    <a:pt x="1518777" y="973083"/>
                    <a:pt x="1522783" y="971110"/>
                  </a:cubicBezTo>
                  <a:cubicBezTo>
                    <a:pt x="1534354" y="965411"/>
                    <a:pt x="1540182" y="955462"/>
                    <a:pt x="1540267" y="941263"/>
                  </a:cubicBezTo>
                  <a:lnTo>
                    <a:pt x="1538432" y="914296"/>
                  </a:lnTo>
                  <a:lnTo>
                    <a:pt x="1416888" y="804609"/>
                  </a:lnTo>
                  <a:lnTo>
                    <a:pt x="1451201" y="787709"/>
                  </a:lnTo>
                  <a:lnTo>
                    <a:pt x="1532702" y="870998"/>
                  </a:lnTo>
                  <a:cubicBezTo>
                    <a:pt x="1533672" y="872069"/>
                    <a:pt x="1536095" y="874967"/>
                    <a:pt x="1539971" y="879694"/>
                  </a:cubicBezTo>
                  <a:lnTo>
                    <a:pt x="1540639" y="879365"/>
                  </a:lnTo>
                  <a:cubicBezTo>
                    <a:pt x="1540076" y="877099"/>
                    <a:pt x="1539298" y="873500"/>
                    <a:pt x="1538308" y="868569"/>
                  </a:cubicBezTo>
                  <a:lnTo>
                    <a:pt x="1523432" y="752134"/>
                  </a:lnTo>
                  <a:close/>
                  <a:moveTo>
                    <a:pt x="580075" y="730893"/>
                  </a:moveTo>
                  <a:cubicBezTo>
                    <a:pt x="589277" y="731330"/>
                    <a:pt x="598621" y="733988"/>
                    <a:pt x="608107" y="738866"/>
                  </a:cubicBezTo>
                  <a:cubicBezTo>
                    <a:pt x="626018" y="748077"/>
                    <a:pt x="635531" y="762230"/>
                    <a:pt x="636646" y="781324"/>
                  </a:cubicBezTo>
                  <a:lnTo>
                    <a:pt x="637175" y="781596"/>
                  </a:lnTo>
                  <a:lnTo>
                    <a:pt x="646840" y="762802"/>
                  </a:lnTo>
                  <a:lnTo>
                    <a:pt x="677546" y="778593"/>
                  </a:lnTo>
                  <a:lnTo>
                    <a:pt x="613428" y="903268"/>
                  </a:lnTo>
                  <a:cubicBezTo>
                    <a:pt x="587836" y="953033"/>
                    <a:pt x="550025" y="965050"/>
                    <a:pt x="499996" y="939322"/>
                  </a:cubicBezTo>
                  <a:cubicBezTo>
                    <a:pt x="482350" y="930246"/>
                    <a:pt x="468473" y="919372"/>
                    <a:pt x="458366" y="906700"/>
                  </a:cubicBezTo>
                  <a:lnTo>
                    <a:pt x="472796" y="878641"/>
                  </a:lnTo>
                  <a:cubicBezTo>
                    <a:pt x="483263" y="894735"/>
                    <a:pt x="495158" y="906208"/>
                    <a:pt x="508482" y="913060"/>
                  </a:cubicBezTo>
                  <a:cubicBezTo>
                    <a:pt x="540687" y="929622"/>
                    <a:pt x="564935" y="922065"/>
                    <a:pt x="581226" y="890389"/>
                  </a:cubicBezTo>
                  <a:lnTo>
                    <a:pt x="588849" y="875566"/>
                  </a:lnTo>
                  <a:lnTo>
                    <a:pt x="588319" y="875293"/>
                  </a:lnTo>
                  <a:cubicBezTo>
                    <a:pt x="569279" y="887369"/>
                    <a:pt x="549567" y="888166"/>
                    <a:pt x="529185" y="877684"/>
                  </a:cubicBezTo>
                  <a:cubicBezTo>
                    <a:pt x="512685" y="869198"/>
                    <a:pt x="502481" y="856336"/>
                    <a:pt x="498572" y="839096"/>
                  </a:cubicBezTo>
                  <a:cubicBezTo>
                    <a:pt x="494663" y="821857"/>
                    <a:pt x="497927" y="803090"/>
                    <a:pt x="508363" y="782796"/>
                  </a:cubicBezTo>
                  <a:cubicBezTo>
                    <a:pt x="520207" y="759767"/>
                    <a:pt x="535049" y="744249"/>
                    <a:pt x="552890" y="736242"/>
                  </a:cubicBezTo>
                  <a:cubicBezTo>
                    <a:pt x="561810" y="732239"/>
                    <a:pt x="570872" y="730456"/>
                    <a:pt x="580075" y="730893"/>
                  </a:cubicBezTo>
                  <a:close/>
                  <a:moveTo>
                    <a:pt x="1654941" y="671253"/>
                  </a:moveTo>
                  <a:lnTo>
                    <a:pt x="1672522" y="695823"/>
                  </a:lnTo>
                  <a:cubicBezTo>
                    <a:pt x="1659535" y="696087"/>
                    <a:pt x="1647393" y="700261"/>
                    <a:pt x="1636096" y="708344"/>
                  </a:cubicBezTo>
                  <a:cubicBezTo>
                    <a:pt x="1632546" y="710884"/>
                    <a:pt x="1629598" y="713543"/>
                    <a:pt x="1627254" y="716319"/>
                  </a:cubicBezTo>
                  <a:cubicBezTo>
                    <a:pt x="1624909" y="719094"/>
                    <a:pt x="1623190" y="721849"/>
                    <a:pt x="1622096" y="724584"/>
                  </a:cubicBezTo>
                  <a:cubicBezTo>
                    <a:pt x="1621003" y="727318"/>
                    <a:pt x="1620541" y="729998"/>
                    <a:pt x="1620710" y="732621"/>
                  </a:cubicBezTo>
                  <a:cubicBezTo>
                    <a:pt x="1620880" y="735245"/>
                    <a:pt x="1621744" y="737646"/>
                    <a:pt x="1623303" y="739825"/>
                  </a:cubicBezTo>
                  <a:cubicBezTo>
                    <a:pt x="1625208" y="742488"/>
                    <a:pt x="1627390" y="744343"/>
                    <a:pt x="1629847" y="745391"/>
                  </a:cubicBezTo>
                  <a:cubicBezTo>
                    <a:pt x="1632305" y="746438"/>
                    <a:pt x="1635148" y="746874"/>
                    <a:pt x="1638378" y="746698"/>
                  </a:cubicBezTo>
                  <a:cubicBezTo>
                    <a:pt x="1641607" y="746523"/>
                    <a:pt x="1645193" y="745908"/>
                    <a:pt x="1649137" y="744855"/>
                  </a:cubicBezTo>
                  <a:cubicBezTo>
                    <a:pt x="1653081" y="743803"/>
                    <a:pt x="1657561" y="742519"/>
                    <a:pt x="1662577" y="741004"/>
                  </a:cubicBezTo>
                  <a:cubicBezTo>
                    <a:pt x="1669461" y="739372"/>
                    <a:pt x="1675830" y="738170"/>
                    <a:pt x="1681683" y="737398"/>
                  </a:cubicBezTo>
                  <a:cubicBezTo>
                    <a:pt x="1687536" y="736626"/>
                    <a:pt x="1692980" y="736604"/>
                    <a:pt x="1698015" y="737332"/>
                  </a:cubicBezTo>
                  <a:cubicBezTo>
                    <a:pt x="1703050" y="738060"/>
                    <a:pt x="1707717" y="739723"/>
                    <a:pt x="1712015" y="742321"/>
                  </a:cubicBezTo>
                  <a:cubicBezTo>
                    <a:pt x="1716314" y="744918"/>
                    <a:pt x="1720311" y="748799"/>
                    <a:pt x="1724006" y="753963"/>
                  </a:cubicBezTo>
                  <a:cubicBezTo>
                    <a:pt x="1728509" y="760257"/>
                    <a:pt x="1730983" y="766783"/>
                    <a:pt x="1731427" y="773541"/>
                  </a:cubicBezTo>
                  <a:cubicBezTo>
                    <a:pt x="1731871" y="780300"/>
                    <a:pt x="1730769" y="786944"/>
                    <a:pt x="1728122" y="793475"/>
                  </a:cubicBezTo>
                  <a:cubicBezTo>
                    <a:pt x="1725474" y="800005"/>
                    <a:pt x="1721518" y="806283"/>
                    <a:pt x="1716252" y="812308"/>
                  </a:cubicBezTo>
                  <a:cubicBezTo>
                    <a:pt x="1710986" y="818333"/>
                    <a:pt x="1704842" y="823857"/>
                    <a:pt x="1697823" y="828880"/>
                  </a:cubicBezTo>
                  <a:cubicBezTo>
                    <a:pt x="1684267" y="838580"/>
                    <a:pt x="1670910" y="844721"/>
                    <a:pt x="1657752" y="847304"/>
                  </a:cubicBezTo>
                  <a:lnTo>
                    <a:pt x="1639132" y="821282"/>
                  </a:lnTo>
                  <a:cubicBezTo>
                    <a:pt x="1655337" y="821764"/>
                    <a:pt x="1669774" y="817473"/>
                    <a:pt x="1682442" y="808409"/>
                  </a:cubicBezTo>
                  <a:cubicBezTo>
                    <a:pt x="1699387" y="796284"/>
                    <a:pt x="1704280" y="785219"/>
                    <a:pt x="1697121" y="775213"/>
                  </a:cubicBezTo>
                  <a:cubicBezTo>
                    <a:pt x="1695100" y="772389"/>
                    <a:pt x="1692656" y="770508"/>
                    <a:pt x="1689789" y="769571"/>
                  </a:cubicBezTo>
                  <a:cubicBezTo>
                    <a:pt x="1686922" y="768633"/>
                    <a:pt x="1683710" y="768278"/>
                    <a:pt x="1680151" y="768506"/>
                  </a:cubicBezTo>
                  <a:cubicBezTo>
                    <a:pt x="1676593" y="768734"/>
                    <a:pt x="1672707" y="769441"/>
                    <a:pt x="1668492" y="770626"/>
                  </a:cubicBezTo>
                  <a:cubicBezTo>
                    <a:pt x="1664278" y="771812"/>
                    <a:pt x="1659564" y="773111"/>
                    <a:pt x="1654352" y="774522"/>
                  </a:cubicBezTo>
                  <a:cubicBezTo>
                    <a:pt x="1647825" y="776142"/>
                    <a:pt x="1641716" y="777281"/>
                    <a:pt x="1636025" y="777937"/>
                  </a:cubicBezTo>
                  <a:cubicBezTo>
                    <a:pt x="1630333" y="778594"/>
                    <a:pt x="1625111" y="778457"/>
                    <a:pt x="1620358" y="777526"/>
                  </a:cubicBezTo>
                  <a:cubicBezTo>
                    <a:pt x="1615606" y="776596"/>
                    <a:pt x="1611244" y="774806"/>
                    <a:pt x="1607274" y="772157"/>
                  </a:cubicBezTo>
                  <a:cubicBezTo>
                    <a:pt x="1603304" y="769507"/>
                    <a:pt x="1599588" y="765762"/>
                    <a:pt x="1596123" y="760920"/>
                  </a:cubicBezTo>
                  <a:cubicBezTo>
                    <a:pt x="1591851" y="754949"/>
                    <a:pt x="1589495" y="748674"/>
                    <a:pt x="1589057" y="742094"/>
                  </a:cubicBezTo>
                  <a:cubicBezTo>
                    <a:pt x="1588619" y="735514"/>
                    <a:pt x="1589669" y="728968"/>
                    <a:pt x="1592207" y="722455"/>
                  </a:cubicBezTo>
                  <a:cubicBezTo>
                    <a:pt x="1594745" y="715942"/>
                    <a:pt x="1598477" y="709733"/>
                    <a:pt x="1603403" y="703830"/>
                  </a:cubicBezTo>
                  <a:cubicBezTo>
                    <a:pt x="1608328" y="697926"/>
                    <a:pt x="1614019" y="692665"/>
                    <a:pt x="1620474" y="688046"/>
                  </a:cubicBezTo>
                  <a:cubicBezTo>
                    <a:pt x="1631932" y="679847"/>
                    <a:pt x="1643421" y="674249"/>
                    <a:pt x="1654941" y="671253"/>
                  </a:cubicBezTo>
                  <a:close/>
                  <a:moveTo>
                    <a:pt x="485539" y="661507"/>
                  </a:moveTo>
                  <a:lnTo>
                    <a:pt x="513482" y="681789"/>
                  </a:lnTo>
                  <a:lnTo>
                    <a:pt x="423962" y="805125"/>
                  </a:lnTo>
                  <a:lnTo>
                    <a:pt x="396018" y="784844"/>
                  </a:lnTo>
                  <a:close/>
                  <a:moveTo>
                    <a:pt x="526440" y="610095"/>
                  </a:moveTo>
                  <a:cubicBezTo>
                    <a:pt x="531907" y="609404"/>
                    <a:pt x="536929" y="610720"/>
                    <a:pt x="541506" y="614042"/>
                  </a:cubicBezTo>
                  <a:cubicBezTo>
                    <a:pt x="546243" y="617480"/>
                    <a:pt x="549151" y="621920"/>
                    <a:pt x="550228" y="627361"/>
                  </a:cubicBezTo>
                  <a:cubicBezTo>
                    <a:pt x="551306" y="632802"/>
                    <a:pt x="550184" y="637811"/>
                    <a:pt x="546862" y="642388"/>
                  </a:cubicBezTo>
                  <a:cubicBezTo>
                    <a:pt x="543714" y="646724"/>
                    <a:pt x="539373" y="649243"/>
                    <a:pt x="533837" y="649945"/>
                  </a:cubicBezTo>
                  <a:cubicBezTo>
                    <a:pt x="528301" y="650646"/>
                    <a:pt x="523164" y="649278"/>
                    <a:pt x="518426" y="645840"/>
                  </a:cubicBezTo>
                  <a:cubicBezTo>
                    <a:pt x="513850" y="642518"/>
                    <a:pt x="511013" y="638191"/>
                    <a:pt x="509918" y="632859"/>
                  </a:cubicBezTo>
                  <a:cubicBezTo>
                    <a:pt x="508822" y="627528"/>
                    <a:pt x="509935" y="622574"/>
                    <a:pt x="513257" y="617997"/>
                  </a:cubicBezTo>
                  <a:cubicBezTo>
                    <a:pt x="516579" y="613420"/>
                    <a:pt x="520974" y="610786"/>
                    <a:pt x="526440" y="610095"/>
                  </a:cubicBezTo>
                  <a:close/>
                  <a:moveTo>
                    <a:pt x="1696690" y="571987"/>
                  </a:moveTo>
                  <a:lnTo>
                    <a:pt x="1727923" y="604514"/>
                  </a:lnTo>
                  <a:lnTo>
                    <a:pt x="1754224" y="579260"/>
                  </a:lnTo>
                  <a:lnTo>
                    <a:pt x="1772984" y="598798"/>
                  </a:lnTo>
                  <a:lnTo>
                    <a:pt x="1746683" y="624052"/>
                  </a:lnTo>
                  <a:lnTo>
                    <a:pt x="1799461" y="679016"/>
                  </a:lnTo>
                  <a:cubicBezTo>
                    <a:pt x="1805714" y="685529"/>
                    <a:pt x="1811362" y="689047"/>
                    <a:pt x="1816404" y="689570"/>
                  </a:cubicBezTo>
                  <a:cubicBezTo>
                    <a:pt x="1821445" y="690093"/>
                    <a:pt x="1826722" y="687709"/>
                    <a:pt x="1832232" y="682418"/>
                  </a:cubicBezTo>
                  <a:cubicBezTo>
                    <a:pt x="1836455" y="678363"/>
                    <a:pt x="1838936" y="673642"/>
                    <a:pt x="1839678" y="668254"/>
                  </a:cubicBezTo>
                  <a:lnTo>
                    <a:pt x="1858644" y="688006"/>
                  </a:lnTo>
                  <a:cubicBezTo>
                    <a:pt x="1856114" y="695113"/>
                    <a:pt x="1850877" y="702480"/>
                    <a:pt x="1842933" y="710108"/>
                  </a:cubicBezTo>
                  <a:cubicBezTo>
                    <a:pt x="1821606" y="730586"/>
                    <a:pt x="1801115" y="730592"/>
                    <a:pt x="1781462" y="710123"/>
                  </a:cubicBezTo>
                  <a:lnTo>
                    <a:pt x="1721778" y="647967"/>
                  </a:lnTo>
                  <a:lnTo>
                    <a:pt x="1703421" y="665594"/>
                  </a:lnTo>
                  <a:lnTo>
                    <a:pt x="1684660" y="646056"/>
                  </a:lnTo>
                  <a:lnTo>
                    <a:pt x="1703017" y="628429"/>
                  </a:lnTo>
                  <a:lnTo>
                    <a:pt x="1678587" y="602987"/>
                  </a:lnTo>
                  <a:close/>
                  <a:moveTo>
                    <a:pt x="463262" y="544565"/>
                  </a:moveTo>
                  <a:lnTo>
                    <a:pt x="488989" y="567816"/>
                  </a:lnTo>
                  <a:lnTo>
                    <a:pt x="337707" y="735207"/>
                  </a:lnTo>
                  <a:lnTo>
                    <a:pt x="311980" y="711956"/>
                  </a:lnTo>
                  <a:close/>
                  <a:moveTo>
                    <a:pt x="1862904" y="498756"/>
                  </a:moveTo>
                  <a:cubicBezTo>
                    <a:pt x="1853935" y="499213"/>
                    <a:pt x="1846410" y="503487"/>
                    <a:pt x="1840329" y="511577"/>
                  </a:cubicBezTo>
                  <a:cubicBezTo>
                    <a:pt x="1834368" y="519508"/>
                    <a:pt x="1832210" y="528406"/>
                    <a:pt x="1833857" y="538270"/>
                  </a:cubicBezTo>
                  <a:cubicBezTo>
                    <a:pt x="1835504" y="548134"/>
                    <a:pt x="1840530" y="557218"/>
                    <a:pt x="1848935" y="565521"/>
                  </a:cubicBezTo>
                  <a:lnTo>
                    <a:pt x="1891320" y="509129"/>
                  </a:lnTo>
                  <a:cubicBezTo>
                    <a:pt x="1881346" y="501757"/>
                    <a:pt x="1871874" y="498299"/>
                    <a:pt x="1862904" y="498756"/>
                  </a:cubicBezTo>
                  <a:close/>
                  <a:moveTo>
                    <a:pt x="404604" y="480661"/>
                  </a:moveTo>
                  <a:lnTo>
                    <a:pt x="427662" y="506562"/>
                  </a:lnTo>
                  <a:lnTo>
                    <a:pt x="259139" y="656582"/>
                  </a:lnTo>
                  <a:lnTo>
                    <a:pt x="236081" y="630681"/>
                  </a:lnTo>
                  <a:close/>
                  <a:moveTo>
                    <a:pt x="1865376" y="469336"/>
                  </a:moveTo>
                  <a:cubicBezTo>
                    <a:pt x="1882938" y="468262"/>
                    <a:pt x="1901237" y="474879"/>
                    <a:pt x="1920273" y="489186"/>
                  </a:cubicBezTo>
                  <a:lnTo>
                    <a:pt x="1930861" y="497145"/>
                  </a:lnTo>
                  <a:lnTo>
                    <a:pt x="1868446" y="580186"/>
                  </a:lnTo>
                  <a:cubicBezTo>
                    <a:pt x="1879947" y="588334"/>
                    <a:pt x="1891240" y="591391"/>
                    <a:pt x="1902325" y="589359"/>
                  </a:cubicBezTo>
                  <a:cubicBezTo>
                    <a:pt x="1913410" y="587326"/>
                    <a:pt x="1923304" y="580520"/>
                    <a:pt x="1932007" y="568940"/>
                  </a:cubicBezTo>
                  <a:cubicBezTo>
                    <a:pt x="1941784" y="555933"/>
                    <a:pt x="1946870" y="541075"/>
                    <a:pt x="1947264" y="524367"/>
                  </a:cubicBezTo>
                  <a:lnTo>
                    <a:pt x="1969511" y="541089"/>
                  </a:lnTo>
                  <a:cubicBezTo>
                    <a:pt x="1968145" y="557439"/>
                    <a:pt x="1960606" y="574734"/>
                    <a:pt x="1946895" y="592977"/>
                  </a:cubicBezTo>
                  <a:cubicBezTo>
                    <a:pt x="1933423" y="610901"/>
                    <a:pt x="1917324" y="620802"/>
                    <a:pt x="1898600" y="622678"/>
                  </a:cubicBezTo>
                  <a:cubicBezTo>
                    <a:pt x="1879875" y="624553"/>
                    <a:pt x="1860480" y="617950"/>
                    <a:pt x="1840414" y="602868"/>
                  </a:cubicBezTo>
                  <a:cubicBezTo>
                    <a:pt x="1821458" y="588621"/>
                    <a:pt x="1810229" y="571400"/>
                    <a:pt x="1806727" y="551205"/>
                  </a:cubicBezTo>
                  <a:cubicBezTo>
                    <a:pt x="1803226" y="531010"/>
                    <a:pt x="1807734" y="512585"/>
                    <a:pt x="1820253" y="495929"/>
                  </a:cubicBezTo>
                  <a:cubicBezTo>
                    <a:pt x="1832772" y="479273"/>
                    <a:pt x="1847813" y="470409"/>
                    <a:pt x="1865376" y="469336"/>
                  </a:cubicBezTo>
                  <a:close/>
                  <a:moveTo>
                    <a:pt x="244196" y="437125"/>
                  </a:moveTo>
                  <a:cubicBezTo>
                    <a:pt x="234362" y="435304"/>
                    <a:pt x="224108" y="436925"/>
                    <a:pt x="213434" y="441989"/>
                  </a:cubicBezTo>
                  <a:lnTo>
                    <a:pt x="251960" y="501085"/>
                  </a:lnTo>
                  <a:cubicBezTo>
                    <a:pt x="262295" y="494228"/>
                    <a:pt x="268780" y="486507"/>
                    <a:pt x="271414" y="477920"/>
                  </a:cubicBezTo>
                  <a:cubicBezTo>
                    <a:pt x="274047" y="469333"/>
                    <a:pt x="272601" y="460801"/>
                    <a:pt x="267074" y="452323"/>
                  </a:cubicBezTo>
                  <a:cubicBezTo>
                    <a:pt x="261655" y="444012"/>
                    <a:pt x="254029" y="438946"/>
                    <a:pt x="244196" y="437125"/>
                  </a:cubicBezTo>
                  <a:close/>
                  <a:moveTo>
                    <a:pt x="241304" y="407208"/>
                  </a:moveTo>
                  <a:cubicBezTo>
                    <a:pt x="261480" y="410814"/>
                    <a:pt x="277258" y="421344"/>
                    <a:pt x="288637" y="438799"/>
                  </a:cubicBezTo>
                  <a:cubicBezTo>
                    <a:pt x="300016" y="456253"/>
                    <a:pt x="303211" y="473417"/>
                    <a:pt x="298222" y="490290"/>
                  </a:cubicBezTo>
                  <a:cubicBezTo>
                    <a:pt x="293232" y="507164"/>
                    <a:pt x="280764" y="522103"/>
                    <a:pt x="260816" y="535107"/>
                  </a:cubicBezTo>
                  <a:lnTo>
                    <a:pt x="249720" y="542341"/>
                  </a:lnTo>
                  <a:lnTo>
                    <a:pt x="192987" y="455319"/>
                  </a:lnTo>
                  <a:cubicBezTo>
                    <a:pt x="181401" y="463346"/>
                    <a:pt x="174671" y="472916"/>
                    <a:pt x="172796" y="484028"/>
                  </a:cubicBezTo>
                  <a:cubicBezTo>
                    <a:pt x="170920" y="495141"/>
                    <a:pt x="173938" y="506764"/>
                    <a:pt x="181849" y="518899"/>
                  </a:cubicBezTo>
                  <a:cubicBezTo>
                    <a:pt x="190736" y="532530"/>
                    <a:pt x="202964" y="542384"/>
                    <a:pt x="218532" y="548461"/>
                  </a:cubicBezTo>
                  <a:lnTo>
                    <a:pt x="195219" y="563660"/>
                  </a:lnTo>
                  <a:cubicBezTo>
                    <a:pt x="180318" y="556792"/>
                    <a:pt x="166637" y="543800"/>
                    <a:pt x="154174" y="524683"/>
                  </a:cubicBezTo>
                  <a:cubicBezTo>
                    <a:pt x="141928" y="505899"/>
                    <a:pt x="138121" y="487387"/>
                    <a:pt x="142752" y="469148"/>
                  </a:cubicBezTo>
                  <a:cubicBezTo>
                    <a:pt x="147384" y="450909"/>
                    <a:pt x="160214" y="434934"/>
                    <a:pt x="181242" y="421225"/>
                  </a:cubicBezTo>
                  <a:cubicBezTo>
                    <a:pt x="201107" y="408275"/>
                    <a:pt x="221127" y="403602"/>
                    <a:pt x="241304" y="407208"/>
                  </a:cubicBezTo>
                  <a:close/>
                  <a:moveTo>
                    <a:pt x="195436" y="260374"/>
                  </a:moveTo>
                  <a:lnTo>
                    <a:pt x="205592" y="283709"/>
                  </a:lnTo>
                  <a:lnTo>
                    <a:pt x="237934" y="269634"/>
                  </a:lnTo>
                  <a:lnTo>
                    <a:pt x="260719" y="297374"/>
                  </a:lnTo>
                  <a:lnTo>
                    <a:pt x="219371" y="315369"/>
                  </a:lnTo>
                  <a:lnTo>
                    <a:pt x="233921" y="348803"/>
                  </a:lnTo>
                  <a:lnTo>
                    <a:pt x="209085" y="359612"/>
                  </a:lnTo>
                  <a:lnTo>
                    <a:pt x="194534" y="326178"/>
                  </a:lnTo>
                  <a:lnTo>
                    <a:pt x="124664" y="356586"/>
                  </a:lnTo>
                  <a:cubicBezTo>
                    <a:pt x="116385" y="360189"/>
                    <a:pt x="111125" y="364264"/>
                    <a:pt x="108884" y="368811"/>
                  </a:cubicBezTo>
                  <a:cubicBezTo>
                    <a:pt x="106642" y="373357"/>
                    <a:pt x="107046" y="379133"/>
                    <a:pt x="110095" y="386138"/>
                  </a:cubicBezTo>
                  <a:cubicBezTo>
                    <a:pt x="112431" y="391505"/>
                    <a:pt x="115997" y="395472"/>
                    <a:pt x="120792" y="398038"/>
                  </a:cubicBezTo>
                  <a:lnTo>
                    <a:pt x="95683" y="408966"/>
                  </a:lnTo>
                  <a:cubicBezTo>
                    <a:pt x="89897" y="404126"/>
                    <a:pt x="84807" y="396656"/>
                    <a:pt x="80412" y="386558"/>
                  </a:cubicBezTo>
                  <a:cubicBezTo>
                    <a:pt x="68613" y="359447"/>
                    <a:pt x="75723" y="340230"/>
                    <a:pt x="101742" y="328906"/>
                  </a:cubicBezTo>
                  <a:lnTo>
                    <a:pt x="180755" y="294518"/>
                  </a:lnTo>
                  <a:lnTo>
                    <a:pt x="170599" y="271183"/>
                  </a:lnTo>
                  <a:close/>
                  <a:moveTo>
                    <a:pt x="1999256" y="230602"/>
                  </a:moveTo>
                  <a:cubicBezTo>
                    <a:pt x="2007217" y="231693"/>
                    <a:pt x="2015961" y="234253"/>
                    <a:pt x="2025488" y="238281"/>
                  </a:cubicBezTo>
                  <a:lnTo>
                    <a:pt x="2111984" y="274856"/>
                  </a:lnTo>
                  <a:lnTo>
                    <a:pt x="2098537" y="306658"/>
                  </a:lnTo>
                  <a:lnTo>
                    <a:pt x="2022048" y="274314"/>
                  </a:lnTo>
                  <a:cubicBezTo>
                    <a:pt x="2007335" y="268093"/>
                    <a:pt x="1995809" y="265670"/>
                    <a:pt x="1987472" y="267046"/>
                  </a:cubicBezTo>
                  <a:cubicBezTo>
                    <a:pt x="1979134" y="268422"/>
                    <a:pt x="1972878" y="274045"/>
                    <a:pt x="1968705" y="283914"/>
                  </a:cubicBezTo>
                  <a:cubicBezTo>
                    <a:pt x="1965188" y="292230"/>
                    <a:pt x="1966361" y="301048"/>
                    <a:pt x="1972223" y="310367"/>
                  </a:cubicBezTo>
                  <a:cubicBezTo>
                    <a:pt x="1978086" y="319687"/>
                    <a:pt x="1986820" y="326800"/>
                    <a:pt x="1998426" y="331707"/>
                  </a:cubicBezTo>
                  <a:lnTo>
                    <a:pt x="2074366" y="363819"/>
                  </a:lnTo>
                  <a:lnTo>
                    <a:pt x="2060861" y="395758"/>
                  </a:lnTo>
                  <a:lnTo>
                    <a:pt x="1981768" y="362313"/>
                  </a:lnTo>
                  <a:cubicBezTo>
                    <a:pt x="1955632" y="351262"/>
                    <a:pt x="1938661" y="354966"/>
                    <a:pt x="1930855" y="373426"/>
                  </a:cubicBezTo>
                  <a:cubicBezTo>
                    <a:pt x="1927223" y="382016"/>
                    <a:pt x="1928167" y="390737"/>
                    <a:pt x="1933689" y="399589"/>
                  </a:cubicBezTo>
                  <a:cubicBezTo>
                    <a:pt x="1939210" y="408441"/>
                    <a:pt x="1948230" y="415514"/>
                    <a:pt x="1960750" y="420808"/>
                  </a:cubicBezTo>
                  <a:lnTo>
                    <a:pt x="2036691" y="452919"/>
                  </a:lnTo>
                  <a:lnTo>
                    <a:pt x="2023243" y="484721"/>
                  </a:lnTo>
                  <a:lnTo>
                    <a:pt x="1882876" y="425367"/>
                  </a:lnTo>
                  <a:lnTo>
                    <a:pt x="1896324" y="393565"/>
                  </a:lnTo>
                  <a:lnTo>
                    <a:pt x="1918530" y="402955"/>
                  </a:lnTo>
                  <a:lnTo>
                    <a:pt x="1918762" y="402407"/>
                  </a:lnTo>
                  <a:cubicBezTo>
                    <a:pt x="1906054" y="385076"/>
                    <a:pt x="1903796" y="366723"/>
                    <a:pt x="1911988" y="347350"/>
                  </a:cubicBezTo>
                  <a:cubicBezTo>
                    <a:pt x="1916084" y="337663"/>
                    <a:pt x="1922341" y="330317"/>
                    <a:pt x="1930759" y="325313"/>
                  </a:cubicBezTo>
                  <a:cubicBezTo>
                    <a:pt x="1939177" y="320308"/>
                    <a:pt x="1948287" y="318316"/>
                    <a:pt x="1958089" y="319337"/>
                  </a:cubicBezTo>
                  <a:cubicBezTo>
                    <a:pt x="1943120" y="300727"/>
                    <a:pt x="1940003" y="281096"/>
                    <a:pt x="1948736" y="260443"/>
                  </a:cubicBezTo>
                  <a:cubicBezTo>
                    <a:pt x="1958532" y="237277"/>
                    <a:pt x="1975372" y="227330"/>
                    <a:pt x="1999256" y="230602"/>
                  </a:cubicBezTo>
                  <a:close/>
                  <a:moveTo>
                    <a:pt x="154659" y="94111"/>
                  </a:moveTo>
                  <a:lnTo>
                    <a:pt x="162630" y="127859"/>
                  </a:lnTo>
                  <a:lnTo>
                    <a:pt x="138007" y="133675"/>
                  </a:lnTo>
                  <a:lnTo>
                    <a:pt x="138144" y="134254"/>
                  </a:lnTo>
                  <a:cubicBezTo>
                    <a:pt x="159500" y="140934"/>
                    <a:pt x="172653" y="154751"/>
                    <a:pt x="177602" y="175705"/>
                  </a:cubicBezTo>
                  <a:cubicBezTo>
                    <a:pt x="181411" y="191831"/>
                    <a:pt x="179081" y="205380"/>
                    <a:pt x="170611" y="216352"/>
                  </a:cubicBezTo>
                  <a:cubicBezTo>
                    <a:pt x="162141" y="227324"/>
                    <a:pt x="148009" y="235148"/>
                    <a:pt x="128214" y="239824"/>
                  </a:cubicBezTo>
                  <a:lnTo>
                    <a:pt x="37542" y="261241"/>
                  </a:lnTo>
                  <a:lnTo>
                    <a:pt x="29605" y="227637"/>
                  </a:lnTo>
                  <a:lnTo>
                    <a:pt x="113179" y="207897"/>
                  </a:lnTo>
                  <a:cubicBezTo>
                    <a:pt x="140892" y="201350"/>
                    <a:pt x="152434" y="188276"/>
                    <a:pt x="147804" y="168674"/>
                  </a:cubicBezTo>
                  <a:cubicBezTo>
                    <a:pt x="145386" y="158439"/>
                    <a:pt x="139552" y="150896"/>
                    <a:pt x="130301" y="146047"/>
                  </a:cubicBezTo>
                  <a:cubicBezTo>
                    <a:pt x="121051" y="141197"/>
                    <a:pt x="110584" y="140153"/>
                    <a:pt x="98900" y="142912"/>
                  </a:cubicBezTo>
                  <a:lnTo>
                    <a:pt x="14312" y="162893"/>
                  </a:lnTo>
                  <a:lnTo>
                    <a:pt x="6340" y="129145"/>
                  </a:lnTo>
                  <a:close/>
                  <a:moveTo>
                    <a:pt x="1993315" y="91095"/>
                  </a:moveTo>
                  <a:lnTo>
                    <a:pt x="2023122" y="96020"/>
                  </a:lnTo>
                  <a:cubicBezTo>
                    <a:pt x="2014132" y="105396"/>
                    <a:pt x="2008504" y="116936"/>
                    <a:pt x="2006240" y="130640"/>
                  </a:cubicBezTo>
                  <a:cubicBezTo>
                    <a:pt x="2005528" y="134948"/>
                    <a:pt x="2005326" y="138912"/>
                    <a:pt x="2005633" y="142532"/>
                  </a:cubicBezTo>
                  <a:cubicBezTo>
                    <a:pt x="2005940" y="146153"/>
                    <a:pt x="2006674" y="149317"/>
                    <a:pt x="2007836" y="152023"/>
                  </a:cubicBezTo>
                  <a:cubicBezTo>
                    <a:pt x="2008998" y="154729"/>
                    <a:pt x="2010567" y="156949"/>
                    <a:pt x="2012543" y="158683"/>
                  </a:cubicBezTo>
                  <a:cubicBezTo>
                    <a:pt x="2014519" y="160418"/>
                    <a:pt x="2016829" y="161503"/>
                    <a:pt x="2019472" y="161940"/>
                  </a:cubicBezTo>
                  <a:cubicBezTo>
                    <a:pt x="2022702" y="162474"/>
                    <a:pt x="2025556" y="162241"/>
                    <a:pt x="2028034" y="161243"/>
                  </a:cubicBezTo>
                  <a:cubicBezTo>
                    <a:pt x="2030512" y="160244"/>
                    <a:pt x="2032830" y="158541"/>
                    <a:pt x="2034988" y="156132"/>
                  </a:cubicBezTo>
                  <a:cubicBezTo>
                    <a:pt x="2037146" y="153723"/>
                    <a:pt x="2039246" y="150751"/>
                    <a:pt x="2041288" y="147217"/>
                  </a:cubicBezTo>
                  <a:cubicBezTo>
                    <a:pt x="2043330" y="143682"/>
                    <a:pt x="2045588" y="139605"/>
                    <a:pt x="2048060" y="134986"/>
                  </a:cubicBezTo>
                  <a:cubicBezTo>
                    <a:pt x="2051771" y="128962"/>
                    <a:pt x="2055421" y="123606"/>
                    <a:pt x="2059012" y="118920"/>
                  </a:cubicBezTo>
                  <a:cubicBezTo>
                    <a:pt x="2062602" y="114234"/>
                    <a:pt x="2066433" y="110366"/>
                    <a:pt x="2070507" y="107319"/>
                  </a:cubicBezTo>
                  <a:cubicBezTo>
                    <a:pt x="2074580" y="104271"/>
                    <a:pt x="2079055" y="102144"/>
                    <a:pt x="2083930" y="100938"/>
                  </a:cubicBezTo>
                  <a:cubicBezTo>
                    <a:pt x="2088806" y="99732"/>
                    <a:pt x="2094376" y="99647"/>
                    <a:pt x="2100641" y="100682"/>
                  </a:cubicBezTo>
                  <a:cubicBezTo>
                    <a:pt x="2108277" y="101944"/>
                    <a:pt x="2114642" y="104806"/>
                    <a:pt x="2119738" y="109268"/>
                  </a:cubicBezTo>
                  <a:cubicBezTo>
                    <a:pt x="2124833" y="113730"/>
                    <a:pt x="2128756" y="119205"/>
                    <a:pt x="2131505" y="125693"/>
                  </a:cubicBezTo>
                  <a:cubicBezTo>
                    <a:pt x="2134254" y="132181"/>
                    <a:pt x="2135900" y="139417"/>
                    <a:pt x="2136441" y="147401"/>
                  </a:cubicBezTo>
                  <a:cubicBezTo>
                    <a:pt x="2136982" y="155385"/>
                    <a:pt x="2136550" y="163635"/>
                    <a:pt x="2135142" y="172151"/>
                  </a:cubicBezTo>
                  <a:cubicBezTo>
                    <a:pt x="2132426" y="188597"/>
                    <a:pt x="2127331" y="202388"/>
                    <a:pt x="2119860" y="213522"/>
                  </a:cubicBezTo>
                  <a:lnTo>
                    <a:pt x="2088290" y="208306"/>
                  </a:lnTo>
                  <a:cubicBezTo>
                    <a:pt x="2100084" y="197182"/>
                    <a:pt x="2107250" y="183935"/>
                    <a:pt x="2109790" y="168566"/>
                  </a:cubicBezTo>
                  <a:cubicBezTo>
                    <a:pt x="2113186" y="148009"/>
                    <a:pt x="2108815" y="136727"/>
                    <a:pt x="2096676" y="134722"/>
                  </a:cubicBezTo>
                  <a:cubicBezTo>
                    <a:pt x="2093250" y="134156"/>
                    <a:pt x="2090192" y="134555"/>
                    <a:pt x="2087503" y="135921"/>
                  </a:cubicBezTo>
                  <a:cubicBezTo>
                    <a:pt x="2084814" y="137287"/>
                    <a:pt x="2082292" y="139309"/>
                    <a:pt x="2079939" y="141988"/>
                  </a:cubicBezTo>
                  <a:cubicBezTo>
                    <a:pt x="2077586" y="144666"/>
                    <a:pt x="2075339" y="147915"/>
                    <a:pt x="2073200" y="151735"/>
                  </a:cubicBezTo>
                  <a:cubicBezTo>
                    <a:pt x="2071060" y="155555"/>
                    <a:pt x="2068648" y="159807"/>
                    <a:pt x="2065963" y="164493"/>
                  </a:cubicBezTo>
                  <a:cubicBezTo>
                    <a:pt x="2062497" y="170255"/>
                    <a:pt x="2058985" y="175382"/>
                    <a:pt x="2055427" y="179873"/>
                  </a:cubicBezTo>
                  <a:cubicBezTo>
                    <a:pt x="2051869" y="184363"/>
                    <a:pt x="2048082" y="187961"/>
                    <a:pt x="2044065" y="190667"/>
                  </a:cubicBezTo>
                  <a:cubicBezTo>
                    <a:pt x="2040048" y="193372"/>
                    <a:pt x="2035700" y="195193"/>
                    <a:pt x="2031019" y="196129"/>
                  </a:cubicBezTo>
                  <a:cubicBezTo>
                    <a:pt x="2026339" y="197065"/>
                    <a:pt x="2021062" y="197048"/>
                    <a:pt x="2015189" y="196078"/>
                  </a:cubicBezTo>
                  <a:cubicBezTo>
                    <a:pt x="2007945" y="194881"/>
                    <a:pt x="2001841" y="192112"/>
                    <a:pt x="1996876" y="187772"/>
                  </a:cubicBezTo>
                  <a:cubicBezTo>
                    <a:pt x="1991911" y="183432"/>
                    <a:pt x="1988022" y="178063"/>
                    <a:pt x="1985207" y="171665"/>
                  </a:cubicBezTo>
                  <a:cubicBezTo>
                    <a:pt x="1982392" y="165267"/>
                    <a:pt x="1980637" y="158239"/>
                    <a:pt x="1979941" y="150582"/>
                  </a:cubicBezTo>
                  <a:cubicBezTo>
                    <a:pt x="1979245" y="142924"/>
                    <a:pt x="1979544" y="135180"/>
                    <a:pt x="1980838" y="127349"/>
                  </a:cubicBezTo>
                  <a:cubicBezTo>
                    <a:pt x="1983135" y="113448"/>
                    <a:pt x="1987294" y="101364"/>
                    <a:pt x="1993315" y="91095"/>
                  </a:cubicBezTo>
                  <a:close/>
                  <a:moveTo>
                    <a:pt x="213008" y="0"/>
                  </a:moveTo>
                  <a:lnTo>
                    <a:pt x="215273" y="36393"/>
                  </a:lnTo>
                  <a:lnTo>
                    <a:pt x="2266" y="49651"/>
                  </a:lnTo>
                  <a:lnTo>
                    <a:pt x="0" y="13258"/>
                  </a:lnTo>
                  <a:close/>
                </a:path>
              </a:pathLst>
            </a:custGeom>
            <a:solidFill>
              <a:sysClr val="window" lastClr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  <a:sp3d>
              <a:bevelB/>
            </a:sp3d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240" name="ICON OO">
            <a:extLst>
              <a:ext uri="{FF2B5EF4-FFF2-40B4-BE49-F238E27FC236}">
                <a16:creationId xmlns:a16="http://schemas.microsoft.com/office/drawing/2014/main" id="{9BCDDCCD-0EE4-4396-A43E-EC977C2D5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43525" y="5274740"/>
            <a:ext cx="897903" cy="895247"/>
            <a:chOff x="3502" y="1825"/>
            <a:chExt cx="676" cy="674"/>
          </a:xfrm>
          <a:scene3d>
            <a:camera prst="perspectiveFront">
              <a:rot lat="16800000" lon="0" rev="0"/>
            </a:camera>
            <a:lightRig rig="threePt" dir="t"/>
          </a:scene3d>
        </p:grpSpPr>
        <p:sp>
          <p:nvSpPr>
            <p:cNvPr id="241" name="Oval 124">
              <a:extLst>
                <a:ext uri="{FF2B5EF4-FFF2-40B4-BE49-F238E27FC236}">
                  <a16:creationId xmlns:a16="http://schemas.microsoft.com/office/drawing/2014/main" id="{8D267625-C684-49C2-938C-D431B6636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2" y="1825"/>
              <a:ext cx="676" cy="674"/>
            </a:xfrm>
            <a:prstGeom prst="ellipse">
              <a:avLst/>
            </a:prstGeom>
            <a:solidFill>
              <a:srgbClr val="FFFFFF"/>
            </a:solidFill>
            <a:ln w="10795" cap="flat" cmpd="sng" algn="ctr">
              <a:noFill/>
              <a:prstDash val="solid"/>
            </a:ln>
            <a:effectLst>
              <a:outerShdw blurRad="254000" dist="50800" dir="2700000" sx="101000" sy="101000" algn="tl" rotWithShape="0">
                <a:prstClr val="black">
                  <a:alpha val="35000"/>
                </a:prstClr>
              </a:outerShdw>
            </a:effectLst>
            <a:sp3d>
              <a:bevelB w="139700" prst="softRound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46630" rIns="0" bIns="4663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UI"/>
                <a:ea typeface="+mn-ea"/>
                <a:cs typeface="+mn-cs"/>
              </a:endParaRPr>
            </a:p>
          </p:txBody>
        </p:sp>
        <p:sp>
          <p:nvSpPr>
            <p:cNvPr id="242" name="Freeform 125">
              <a:extLst>
                <a:ext uri="{FF2B5EF4-FFF2-40B4-BE49-F238E27FC236}">
                  <a16:creationId xmlns:a16="http://schemas.microsoft.com/office/drawing/2014/main" id="{E263A1B5-117A-4AA3-A974-2EA5B49DF2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5" y="2058"/>
              <a:ext cx="210" cy="208"/>
            </a:xfrm>
            <a:custGeom>
              <a:avLst/>
              <a:gdLst>
                <a:gd name="T0" fmla="*/ 98 w 102"/>
                <a:gd name="T1" fmla="*/ 45 h 101"/>
                <a:gd name="T2" fmla="*/ 99 w 102"/>
                <a:gd name="T3" fmla="*/ 36 h 101"/>
                <a:gd name="T4" fmla="*/ 95 w 102"/>
                <a:gd name="T5" fmla="*/ 26 h 101"/>
                <a:gd name="T6" fmla="*/ 89 w 102"/>
                <a:gd name="T7" fmla="*/ 21 h 101"/>
                <a:gd name="T8" fmla="*/ 90 w 102"/>
                <a:gd name="T9" fmla="*/ 18 h 101"/>
                <a:gd name="T10" fmla="*/ 81 w 102"/>
                <a:gd name="T11" fmla="*/ 13 h 101"/>
                <a:gd name="T12" fmla="*/ 74 w 102"/>
                <a:gd name="T13" fmla="*/ 8 h 101"/>
                <a:gd name="T14" fmla="*/ 67 w 102"/>
                <a:gd name="T15" fmla="*/ 2 h 101"/>
                <a:gd name="T16" fmla="*/ 64 w 102"/>
                <a:gd name="T17" fmla="*/ 5 h 101"/>
                <a:gd name="T18" fmla="*/ 56 w 102"/>
                <a:gd name="T19" fmla="*/ 1 h 101"/>
                <a:gd name="T20" fmla="*/ 46 w 102"/>
                <a:gd name="T21" fmla="*/ 1 h 101"/>
                <a:gd name="T22" fmla="*/ 39 w 102"/>
                <a:gd name="T23" fmla="*/ 5 h 101"/>
                <a:gd name="T24" fmla="*/ 36 w 102"/>
                <a:gd name="T25" fmla="*/ 2 h 101"/>
                <a:gd name="T26" fmla="*/ 28 w 102"/>
                <a:gd name="T27" fmla="*/ 8 h 101"/>
                <a:gd name="T28" fmla="*/ 21 w 102"/>
                <a:gd name="T29" fmla="*/ 13 h 101"/>
                <a:gd name="T30" fmla="*/ 12 w 102"/>
                <a:gd name="T31" fmla="*/ 18 h 101"/>
                <a:gd name="T32" fmla="*/ 13 w 102"/>
                <a:gd name="T33" fmla="*/ 21 h 101"/>
                <a:gd name="T34" fmla="*/ 7 w 102"/>
                <a:gd name="T35" fmla="*/ 26 h 101"/>
                <a:gd name="T36" fmla="*/ 3 w 102"/>
                <a:gd name="T37" fmla="*/ 36 h 101"/>
                <a:gd name="T38" fmla="*/ 4 w 102"/>
                <a:gd name="T39" fmla="*/ 45 h 101"/>
                <a:gd name="T40" fmla="*/ 0 w 102"/>
                <a:gd name="T41" fmla="*/ 46 h 101"/>
                <a:gd name="T42" fmla="*/ 3 w 102"/>
                <a:gd name="T43" fmla="*/ 56 h 101"/>
                <a:gd name="T44" fmla="*/ 5 w 102"/>
                <a:gd name="T45" fmla="*/ 64 h 101"/>
                <a:gd name="T46" fmla="*/ 6 w 102"/>
                <a:gd name="T47" fmla="*/ 74 h 101"/>
                <a:gd name="T48" fmla="*/ 10 w 102"/>
                <a:gd name="T49" fmla="*/ 74 h 101"/>
                <a:gd name="T50" fmla="*/ 12 w 102"/>
                <a:gd name="T51" fmla="*/ 82 h 101"/>
                <a:gd name="T52" fmla="*/ 20 w 102"/>
                <a:gd name="T53" fmla="*/ 89 h 101"/>
                <a:gd name="T54" fmla="*/ 27 w 102"/>
                <a:gd name="T55" fmla="*/ 92 h 101"/>
                <a:gd name="T56" fmla="*/ 27 w 102"/>
                <a:gd name="T57" fmla="*/ 96 h 101"/>
                <a:gd name="T58" fmla="*/ 37 w 102"/>
                <a:gd name="T59" fmla="*/ 97 h 101"/>
                <a:gd name="T60" fmla="*/ 46 w 102"/>
                <a:gd name="T61" fmla="*/ 99 h 101"/>
                <a:gd name="T62" fmla="*/ 55 w 102"/>
                <a:gd name="T63" fmla="*/ 101 h 101"/>
                <a:gd name="T64" fmla="*/ 57 w 102"/>
                <a:gd name="T65" fmla="*/ 98 h 101"/>
                <a:gd name="T66" fmla="*/ 65 w 102"/>
                <a:gd name="T67" fmla="*/ 98 h 101"/>
                <a:gd name="T68" fmla="*/ 75 w 102"/>
                <a:gd name="T69" fmla="*/ 95 h 101"/>
                <a:gd name="T70" fmla="*/ 80 w 102"/>
                <a:gd name="T71" fmla="*/ 88 h 101"/>
                <a:gd name="T72" fmla="*/ 84 w 102"/>
                <a:gd name="T73" fmla="*/ 89 h 101"/>
                <a:gd name="T74" fmla="*/ 89 w 102"/>
                <a:gd name="T75" fmla="*/ 81 h 101"/>
                <a:gd name="T76" fmla="*/ 93 w 102"/>
                <a:gd name="T77" fmla="*/ 74 h 101"/>
                <a:gd name="T78" fmla="*/ 99 w 102"/>
                <a:gd name="T79" fmla="*/ 66 h 101"/>
                <a:gd name="T80" fmla="*/ 97 w 102"/>
                <a:gd name="T81" fmla="*/ 63 h 101"/>
                <a:gd name="T82" fmla="*/ 101 w 102"/>
                <a:gd name="T83" fmla="*/ 56 h 101"/>
                <a:gd name="T84" fmla="*/ 101 w 102"/>
                <a:gd name="T85" fmla="*/ 45 h 101"/>
                <a:gd name="T86" fmla="*/ 51 w 102"/>
                <a:gd name="T87" fmla="*/ 2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" h="101">
                  <a:moveTo>
                    <a:pt x="101" y="45"/>
                  </a:moveTo>
                  <a:cubicBezTo>
                    <a:pt x="99" y="45"/>
                    <a:pt x="99" y="45"/>
                    <a:pt x="99" y="45"/>
                  </a:cubicBezTo>
                  <a:cubicBezTo>
                    <a:pt x="99" y="45"/>
                    <a:pt x="98" y="45"/>
                    <a:pt x="98" y="45"/>
                  </a:cubicBezTo>
                  <a:cubicBezTo>
                    <a:pt x="98" y="42"/>
                    <a:pt x="97" y="40"/>
                    <a:pt x="97" y="38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99" y="36"/>
                    <a:pt x="100" y="35"/>
                    <a:pt x="99" y="35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5" y="26"/>
                    <a:pt x="95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2" y="27"/>
                    <a:pt x="92" y="27"/>
                  </a:cubicBezTo>
                  <a:cubicBezTo>
                    <a:pt x="91" y="25"/>
                    <a:pt x="90" y="23"/>
                    <a:pt x="89" y="21"/>
                  </a:cubicBezTo>
                  <a:cubicBezTo>
                    <a:pt x="88" y="21"/>
                    <a:pt x="88" y="21"/>
                    <a:pt x="89" y="20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8"/>
                    <a:pt x="90" y="18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3" y="11"/>
                    <a:pt x="83" y="11"/>
                    <a:pt x="83" y="12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3"/>
                    <a:pt x="80" y="13"/>
                  </a:cubicBezTo>
                  <a:cubicBezTo>
                    <a:pt x="78" y="12"/>
                    <a:pt x="77" y="10"/>
                    <a:pt x="75" y="9"/>
                  </a:cubicBezTo>
                  <a:cubicBezTo>
                    <a:pt x="74" y="9"/>
                    <a:pt x="74" y="9"/>
                    <a:pt x="74" y="8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6" y="2"/>
                    <a:pt x="66" y="2"/>
                    <a:pt x="66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5"/>
                    <a:pt x="64" y="5"/>
                    <a:pt x="64" y="5"/>
                  </a:cubicBezTo>
                  <a:cubicBezTo>
                    <a:pt x="62" y="4"/>
                    <a:pt x="59" y="4"/>
                    <a:pt x="57" y="3"/>
                  </a:cubicBezTo>
                  <a:cubicBezTo>
                    <a:pt x="57" y="3"/>
                    <a:pt x="56" y="3"/>
                    <a:pt x="56" y="2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0"/>
                    <a:pt x="56" y="0"/>
                    <a:pt x="5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6" y="0"/>
                    <a:pt x="46" y="1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3"/>
                    <a:pt x="46" y="3"/>
                    <a:pt x="45" y="3"/>
                  </a:cubicBezTo>
                  <a:cubicBezTo>
                    <a:pt x="43" y="4"/>
                    <a:pt x="41" y="4"/>
                    <a:pt x="39" y="5"/>
                  </a:cubicBezTo>
                  <a:cubicBezTo>
                    <a:pt x="38" y="5"/>
                    <a:pt x="38" y="5"/>
                    <a:pt x="38" y="4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6" y="2"/>
                    <a:pt x="36" y="2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7" y="6"/>
                    <a:pt x="28" y="6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9"/>
                    <a:pt x="28" y="9"/>
                  </a:cubicBezTo>
                  <a:cubicBezTo>
                    <a:pt x="26" y="10"/>
                    <a:pt x="24" y="12"/>
                    <a:pt x="22" y="13"/>
                  </a:cubicBezTo>
                  <a:cubicBezTo>
                    <a:pt x="22" y="13"/>
                    <a:pt x="21" y="13"/>
                    <a:pt x="21" y="13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1"/>
                    <a:pt x="19" y="11"/>
                    <a:pt x="18" y="12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9"/>
                    <a:pt x="12" y="19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1"/>
                    <a:pt x="14" y="21"/>
                    <a:pt x="13" y="21"/>
                  </a:cubicBezTo>
                  <a:cubicBezTo>
                    <a:pt x="12" y="23"/>
                    <a:pt x="11" y="25"/>
                    <a:pt x="10" y="27"/>
                  </a:cubicBezTo>
                  <a:cubicBezTo>
                    <a:pt x="10" y="27"/>
                    <a:pt x="9" y="27"/>
                    <a:pt x="9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6" y="27"/>
                    <a:pt x="6" y="27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8"/>
                  </a:cubicBezTo>
                  <a:cubicBezTo>
                    <a:pt x="5" y="40"/>
                    <a:pt x="4" y="42"/>
                    <a:pt x="4" y="45"/>
                  </a:cubicBezTo>
                  <a:cubicBezTo>
                    <a:pt x="4" y="45"/>
                    <a:pt x="3" y="45"/>
                    <a:pt x="3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0" y="46"/>
                    <a:pt x="0" y="4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1" y="56"/>
                    <a:pt x="1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4" y="56"/>
                    <a:pt x="4" y="57"/>
                  </a:cubicBezTo>
                  <a:cubicBezTo>
                    <a:pt x="4" y="59"/>
                    <a:pt x="5" y="61"/>
                    <a:pt x="5" y="63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65"/>
                    <a:pt x="3" y="66"/>
                    <a:pt x="3" y="66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5"/>
                    <a:pt x="7" y="75"/>
                    <a:pt x="7" y="75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4"/>
                    <a:pt x="10" y="74"/>
                    <a:pt x="10" y="74"/>
                  </a:cubicBezTo>
                  <a:cubicBezTo>
                    <a:pt x="11" y="76"/>
                    <a:pt x="12" y="78"/>
                    <a:pt x="13" y="80"/>
                  </a:cubicBezTo>
                  <a:cubicBezTo>
                    <a:pt x="14" y="80"/>
                    <a:pt x="14" y="81"/>
                    <a:pt x="13" y="81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2" y="82"/>
                    <a:pt x="12" y="83"/>
                    <a:pt x="12" y="83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9" y="90"/>
                    <a:pt x="19" y="90"/>
                    <a:pt x="20" y="89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1" y="88"/>
                    <a:pt x="22" y="88"/>
                    <a:pt x="22" y="88"/>
                  </a:cubicBezTo>
                  <a:cubicBezTo>
                    <a:pt x="24" y="89"/>
                    <a:pt x="25" y="91"/>
                    <a:pt x="27" y="92"/>
                  </a:cubicBezTo>
                  <a:cubicBezTo>
                    <a:pt x="28" y="92"/>
                    <a:pt x="28" y="92"/>
                    <a:pt x="28" y="93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7" y="95"/>
                    <a:pt x="27" y="95"/>
                    <a:pt x="27" y="96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6" y="99"/>
                    <a:pt x="36" y="99"/>
                    <a:pt x="37" y="98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37" y="96"/>
                    <a:pt x="38" y="96"/>
                    <a:pt x="38" y="96"/>
                  </a:cubicBezTo>
                  <a:cubicBezTo>
                    <a:pt x="40" y="97"/>
                    <a:pt x="43" y="97"/>
                    <a:pt x="45" y="98"/>
                  </a:cubicBezTo>
                  <a:cubicBezTo>
                    <a:pt x="46" y="98"/>
                    <a:pt x="46" y="98"/>
                    <a:pt x="46" y="99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6" y="101"/>
                    <a:pt x="46" y="101"/>
                    <a:pt x="47" y="101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6" y="101"/>
                    <a:pt x="56" y="101"/>
                    <a:pt x="56" y="100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8"/>
                    <a:pt x="57" y="98"/>
                    <a:pt x="57" y="98"/>
                  </a:cubicBezTo>
                  <a:cubicBezTo>
                    <a:pt x="59" y="97"/>
                    <a:pt x="61" y="97"/>
                    <a:pt x="63" y="96"/>
                  </a:cubicBezTo>
                  <a:cubicBezTo>
                    <a:pt x="64" y="96"/>
                    <a:pt x="64" y="97"/>
                    <a:pt x="64" y="97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65" y="99"/>
                    <a:pt x="66" y="99"/>
                    <a:pt x="66" y="99"/>
                  </a:cubicBezTo>
                  <a:cubicBezTo>
                    <a:pt x="74" y="96"/>
                    <a:pt x="74" y="96"/>
                    <a:pt x="74" y="96"/>
                  </a:cubicBezTo>
                  <a:cubicBezTo>
                    <a:pt x="75" y="96"/>
                    <a:pt x="75" y="95"/>
                    <a:pt x="75" y="95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93"/>
                    <a:pt x="74" y="92"/>
                    <a:pt x="74" y="92"/>
                  </a:cubicBezTo>
                  <a:cubicBezTo>
                    <a:pt x="76" y="91"/>
                    <a:pt x="78" y="89"/>
                    <a:pt x="80" y="88"/>
                  </a:cubicBezTo>
                  <a:cubicBezTo>
                    <a:pt x="81" y="88"/>
                    <a:pt x="81" y="88"/>
                    <a:pt x="81" y="88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3" y="90"/>
                    <a:pt x="83" y="90"/>
                    <a:pt x="84" y="89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3"/>
                    <a:pt x="90" y="82"/>
                    <a:pt x="90" y="82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8" y="81"/>
                    <a:pt x="88" y="80"/>
                    <a:pt x="89" y="80"/>
                  </a:cubicBezTo>
                  <a:cubicBezTo>
                    <a:pt x="90" y="78"/>
                    <a:pt x="91" y="76"/>
                    <a:pt x="92" y="74"/>
                  </a:cubicBezTo>
                  <a:cubicBezTo>
                    <a:pt x="92" y="74"/>
                    <a:pt x="93" y="74"/>
                    <a:pt x="93" y="74"/>
                  </a:cubicBezTo>
                  <a:cubicBezTo>
                    <a:pt x="95" y="75"/>
                    <a:pt x="95" y="75"/>
                    <a:pt x="95" y="75"/>
                  </a:cubicBezTo>
                  <a:cubicBezTo>
                    <a:pt x="95" y="75"/>
                    <a:pt x="96" y="75"/>
                    <a:pt x="96" y="74"/>
                  </a:cubicBezTo>
                  <a:cubicBezTo>
                    <a:pt x="99" y="66"/>
                    <a:pt x="99" y="66"/>
                    <a:pt x="99" y="66"/>
                  </a:cubicBezTo>
                  <a:cubicBezTo>
                    <a:pt x="100" y="66"/>
                    <a:pt x="99" y="65"/>
                    <a:pt x="99" y="65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4"/>
                    <a:pt x="97" y="63"/>
                  </a:cubicBezTo>
                  <a:cubicBezTo>
                    <a:pt x="97" y="61"/>
                    <a:pt x="98" y="59"/>
                    <a:pt x="98" y="57"/>
                  </a:cubicBezTo>
                  <a:cubicBezTo>
                    <a:pt x="98" y="56"/>
                    <a:pt x="99" y="56"/>
                    <a:pt x="99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6"/>
                    <a:pt x="102" y="55"/>
                    <a:pt x="102" y="55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2" y="46"/>
                    <a:pt x="101" y="45"/>
                    <a:pt x="101" y="45"/>
                  </a:cubicBezTo>
                  <a:moveTo>
                    <a:pt x="51" y="81"/>
                  </a:moveTo>
                  <a:cubicBezTo>
                    <a:pt x="34" y="81"/>
                    <a:pt x="21" y="67"/>
                    <a:pt x="21" y="51"/>
                  </a:cubicBezTo>
                  <a:cubicBezTo>
                    <a:pt x="21" y="34"/>
                    <a:pt x="34" y="20"/>
                    <a:pt x="51" y="20"/>
                  </a:cubicBezTo>
                  <a:cubicBezTo>
                    <a:pt x="68" y="20"/>
                    <a:pt x="81" y="34"/>
                    <a:pt x="81" y="51"/>
                  </a:cubicBezTo>
                  <a:cubicBezTo>
                    <a:pt x="81" y="67"/>
                    <a:pt x="68" y="81"/>
                    <a:pt x="51" y="81"/>
                  </a:cubicBezTo>
                </a:path>
              </a:pathLst>
            </a:custGeom>
            <a:solidFill>
              <a:srgbClr val="0078D4"/>
            </a:solidFill>
            <a:ln>
              <a:noFill/>
            </a:ln>
            <a:sp3d>
              <a:bevelB w="139700" prst="softRound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43" name="Freeform 126">
              <a:extLst>
                <a:ext uri="{FF2B5EF4-FFF2-40B4-BE49-F238E27FC236}">
                  <a16:creationId xmlns:a16="http://schemas.microsoft.com/office/drawing/2014/main" id="{D5B9A537-D9AB-40F4-8911-1BCBCDA01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" y="2192"/>
              <a:ext cx="11" cy="14"/>
            </a:xfrm>
            <a:custGeom>
              <a:avLst/>
              <a:gdLst>
                <a:gd name="T0" fmla="*/ 5 w 5"/>
                <a:gd name="T1" fmla="*/ 0 h 7"/>
                <a:gd name="T2" fmla="*/ 5 w 5"/>
                <a:gd name="T3" fmla="*/ 0 h 7"/>
                <a:gd name="T4" fmla="*/ 0 w 5"/>
                <a:gd name="T5" fmla="*/ 7 h 7"/>
                <a:gd name="T6" fmla="*/ 0 w 5"/>
                <a:gd name="T7" fmla="*/ 7 h 7"/>
                <a:gd name="T8" fmla="*/ 5 w 5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3"/>
                    <a:pt x="2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5"/>
                    <a:pt x="4" y="3"/>
                    <a:pt x="5" y="0"/>
                  </a:cubicBezTo>
                </a:path>
              </a:pathLst>
            </a:custGeom>
            <a:solidFill>
              <a:srgbClr val="004E8A"/>
            </a:solidFill>
            <a:ln>
              <a:noFill/>
            </a:ln>
            <a:sp3d>
              <a:bevelB w="139700" prst="softRound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44" name="Freeform 127">
              <a:extLst>
                <a:ext uri="{FF2B5EF4-FFF2-40B4-BE49-F238E27FC236}">
                  <a16:creationId xmlns:a16="http://schemas.microsoft.com/office/drawing/2014/main" id="{D2DD703D-05C7-4834-9BF1-81365495A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" y="2192"/>
              <a:ext cx="50" cy="39"/>
            </a:xfrm>
            <a:custGeom>
              <a:avLst/>
              <a:gdLst>
                <a:gd name="T0" fmla="*/ 8 w 24"/>
                <a:gd name="T1" fmla="*/ 0 h 19"/>
                <a:gd name="T2" fmla="*/ 5 w 24"/>
                <a:gd name="T3" fmla="*/ 0 h 19"/>
                <a:gd name="T4" fmla="*/ 0 w 24"/>
                <a:gd name="T5" fmla="*/ 7 h 19"/>
                <a:gd name="T6" fmla="*/ 17 w 24"/>
                <a:gd name="T7" fmla="*/ 19 h 19"/>
                <a:gd name="T8" fmla="*/ 18 w 24"/>
                <a:gd name="T9" fmla="*/ 18 h 19"/>
                <a:gd name="T10" fmla="*/ 18 w 24"/>
                <a:gd name="T11" fmla="*/ 18 h 19"/>
                <a:gd name="T12" fmla="*/ 18 w 24"/>
                <a:gd name="T13" fmla="*/ 17 h 19"/>
                <a:gd name="T14" fmla="*/ 17 w 24"/>
                <a:gd name="T15" fmla="*/ 16 h 19"/>
                <a:gd name="T16" fmla="*/ 16 w 24"/>
                <a:gd name="T17" fmla="*/ 15 h 19"/>
                <a:gd name="T18" fmla="*/ 17 w 24"/>
                <a:gd name="T19" fmla="*/ 15 h 19"/>
                <a:gd name="T20" fmla="*/ 20 w 24"/>
                <a:gd name="T21" fmla="*/ 9 h 19"/>
                <a:gd name="T22" fmla="*/ 21 w 24"/>
                <a:gd name="T23" fmla="*/ 9 h 19"/>
                <a:gd name="T24" fmla="*/ 21 w 24"/>
                <a:gd name="T25" fmla="*/ 9 h 19"/>
                <a:gd name="T26" fmla="*/ 23 w 24"/>
                <a:gd name="T27" fmla="*/ 10 h 19"/>
                <a:gd name="T28" fmla="*/ 23 w 24"/>
                <a:gd name="T29" fmla="*/ 10 h 19"/>
                <a:gd name="T30" fmla="*/ 24 w 24"/>
                <a:gd name="T31" fmla="*/ 9 h 19"/>
                <a:gd name="T32" fmla="*/ 24 w 24"/>
                <a:gd name="T33" fmla="*/ 8 h 19"/>
                <a:gd name="T34" fmla="*/ 8 w 24"/>
                <a:gd name="T3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19">
                  <a:moveTo>
                    <a:pt x="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3"/>
                    <a:pt x="2" y="5"/>
                    <a:pt x="0" y="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6"/>
                    <a:pt x="16" y="15"/>
                    <a:pt x="16" y="15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9" y="11"/>
                    <a:pt x="20" y="9"/>
                  </a:cubicBezTo>
                  <a:cubicBezTo>
                    <a:pt x="20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10"/>
                    <a:pt x="24" y="9"/>
                    <a:pt x="24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0067B4"/>
            </a:solidFill>
            <a:ln>
              <a:noFill/>
            </a:ln>
            <a:sp3d>
              <a:bevelB w="139700" prst="softRound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45" name="Freeform 128">
              <a:extLst>
                <a:ext uri="{FF2B5EF4-FFF2-40B4-BE49-F238E27FC236}">
                  <a16:creationId xmlns:a16="http://schemas.microsoft.com/office/drawing/2014/main" id="{A15D3552-0D74-477A-BD93-2FFCC75A5E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1" y="2223"/>
              <a:ext cx="37" cy="33"/>
            </a:xfrm>
            <a:custGeom>
              <a:avLst/>
              <a:gdLst>
                <a:gd name="T0" fmla="*/ 1 w 18"/>
                <a:gd name="T1" fmla="*/ 16 h 16"/>
                <a:gd name="T2" fmla="*/ 0 w 18"/>
                <a:gd name="T3" fmla="*/ 16 h 16"/>
                <a:gd name="T4" fmla="*/ 0 w 18"/>
                <a:gd name="T5" fmla="*/ 16 h 16"/>
                <a:gd name="T6" fmla="*/ 1 w 18"/>
                <a:gd name="T7" fmla="*/ 16 h 16"/>
                <a:gd name="T8" fmla="*/ 1 w 18"/>
                <a:gd name="T9" fmla="*/ 16 h 16"/>
                <a:gd name="T10" fmla="*/ 18 w 18"/>
                <a:gd name="T11" fmla="*/ 0 h 16"/>
                <a:gd name="T12" fmla="*/ 14 w 18"/>
                <a:gd name="T13" fmla="*/ 1 h 16"/>
                <a:gd name="T14" fmla="*/ 14 w 18"/>
                <a:gd name="T15" fmla="*/ 1 h 16"/>
                <a:gd name="T16" fmla="*/ 14 w 18"/>
                <a:gd name="T17" fmla="*/ 1 h 16"/>
                <a:gd name="T18" fmla="*/ 18 w 18"/>
                <a:gd name="T19" fmla="*/ 0 h 16"/>
                <a:gd name="T20" fmla="*/ 18 w 18"/>
                <a:gd name="T21" fmla="*/ 0 h 16"/>
                <a:gd name="T22" fmla="*/ 7 w 18"/>
                <a:gd name="T23" fmla="*/ 0 h 16"/>
                <a:gd name="T24" fmla="*/ 7 w 18"/>
                <a:gd name="T25" fmla="*/ 0 h 16"/>
                <a:gd name="T26" fmla="*/ 14 w 18"/>
                <a:gd name="T27" fmla="*/ 1 h 16"/>
                <a:gd name="T28" fmla="*/ 7 w 18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8" y="0"/>
                  </a:moveTo>
                  <a:cubicBezTo>
                    <a:pt x="17" y="0"/>
                    <a:pt x="15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7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1" y="1"/>
                    <a:pt x="14" y="1"/>
                  </a:cubicBezTo>
                  <a:cubicBezTo>
                    <a:pt x="11" y="1"/>
                    <a:pt x="9" y="0"/>
                    <a:pt x="7" y="0"/>
                  </a:cubicBezTo>
                </a:path>
              </a:pathLst>
            </a:custGeom>
            <a:solidFill>
              <a:srgbClr val="004E8A"/>
            </a:solidFill>
            <a:ln>
              <a:noFill/>
            </a:ln>
            <a:sp3d>
              <a:bevelB w="139700" prst="softRound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46" name="Freeform 129">
              <a:extLst>
                <a:ext uri="{FF2B5EF4-FFF2-40B4-BE49-F238E27FC236}">
                  <a16:creationId xmlns:a16="http://schemas.microsoft.com/office/drawing/2014/main" id="{EC8029E8-AF3B-4554-8307-BB30F7061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" y="2223"/>
              <a:ext cx="37" cy="43"/>
            </a:xfrm>
            <a:custGeom>
              <a:avLst/>
              <a:gdLst>
                <a:gd name="T0" fmla="*/ 7 w 18"/>
                <a:gd name="T1" fmla="*/ 0 h 21"/>
                <a:gd name="T2" fmla="*/ 0 w 18"/>
                <a:gd name="T3" fmla="*/ 16 h 21"/>
                <a:gd name="T4" fmla="*/ 1 w 18"/>
                <a:gd name="T5" fmla="*/ 16 h 21"/>
                <a:gd name="T6" fmla="*/ 1 w 18"/>
                <a:gd name="T7" fmla="*/ 16 h 21"/>
                <a:gd name="T8" fmla="*/ 1 w 18"/>
                <a:gd name="T9" fmla="*/ 16 h 21"/>
                <a:gd name="T10" fmla="*/ 8 w 18"/>
                <a:gd name="T11" fmla="*/ 18 h 21"/>
                <a:gd name="T12" fmla="*/ 9 w 18"/>
                <a:gd name="T13" fmla="*/ 19 h 21"/>
                <a:gd name="T14" fmla="*/ 9 w 18"/>
                <a:gd name="T15" fmla="*/ 20 h 21"/>
                <a:gd name="T16" fmla="*/ 10 w 18"/>
                <a:gd name="T17" fmla="*/ 21 h 21"/>
                <a:gd name="T18" fmla="*/ 12 w 18"/>
                <a:gd name="T19" fmla="*/ 21 h 21"/>
                <a:gd name="T20" fmla="*/ 18 w 18"/>
                <a:gd name="T21" fmla="*/ 0 h 21"/>
                <a:gd name="T22" fmla="*/ 14 w 18"/>
                <a:gd name="T23" fmla="*/ 1 h 21"/>
                <a:gd name="T24" fmla="*/ 14 w 18"/>
                <a:gd name="T25" fmla="*/ 1 h 21"/>
                <a:gd name="T26" fmla="*/ 14 w 18"/>
                <a:gd name="T27" fmla="*/ 1 h 21"/>
                <a:gd name="T28" fmla="*/ 7 w 18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21">
                  <a:moveTo>
                    <a:pt x="7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3" y="17"/>
                    <a:pt x="6" y="17"/>
                    <a:pt x="8" y="18"/>
                  </a:cubicBezTo>
                  <a:cubicBezTo>
                    <a:pt x="9" y="18"/>
                    <a:pt x="9" y="18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5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1" y="1"/>
                    <a:pt x="9" y="0"/>
                    <a:pt x="7" y="0"/>
                  </a:cubicBezTo>
                </a:path>
              </a:pathLst>
            </a:custGeom>
            <a:solidFill>
              <a:srgbClr val="0067B4"/>
            </a:solidFill>
            <a:ln>
              <a:noFill/>
            </a:ln>
            <a:sp3d>
              <a:bevelB w="139700" prst="softRound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47" name="Freeform 130">
              <a:extLst>
                <a:ext uri="{FF2B5EF4-FFF2-40B4-BE49-F238E27FC236}">
                  <a16:creationId xmlns:a16="http://schemas.microsoft.com/office/drawing/2014/main" id="{E7C19499-8254-44C3-A73B-1145CD8C90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6" y="2062"/>
              <a:ext cx="22" cy="39"/>
            </a:xfrm>
            <a:custGeom>
              <a:avLst/>
              <a:gdLst>
                <a:gd name="T0" fmla="*/ 7 w 11"/>
                <a:gd name="T1" fmla="*/ 18 h 19"/>
                <a:gd name="T2" fmla="*/ 11 w 11"/>
                <a:gd name="T3" fmla="*/ 19 h 19"/>
                <a:gd name="T4" fmla="*/ 11 w 11"/>
                <a:gd name="T5" fmla="*/ 19 h 19"/>
                <a:gd name="T6" fmla="*/ 7 w 11"/>
                <a:gd name="T7" fmla="*/ 18 h 19"/>
                <a:gd name="T8" fmla="*/ 7 w 11"/>
                <a:gd name="T9" fmla="*/ 18 h 19"/>
                <a:gd name="T10" fmla="*/ 0 w 11"/>
                <a:gd name="T11" fmla="*/ 19 h 19"/>
                <a:gd name="T12" fmla="*/ 0 w 11"/>
                <a:gd name="T13" fmla="*/ 19 h 19"/>
                <a:gd name="T14" fmla="*/ 7 w 11"/>
                <a:gd name="T15" fmla="*/ 18 h 19"/>
                <a:gd name="T16" fmla="*/ 2 w 11"/>
                <a:gd name="T17" fmla="*/ 0 h 19"/>
                <a:gd name="T18" fmla="*/ 1 w 11"/>
                <a:gd name="T19" fmla="*/ 1 h 19"/>
                <a:gd name="T20" fmla="*/ 1 w 11"/>
                <a:gd name="T21" fmla="*/ 1 h 19"/>
                <a:gd name="T22" fmla="*/ 1 w 11"/>
                <a:gd name="T23" fmla="*/ 1 h 19"/>
                <a:gd name="T24" fmla="*/ 2 w 11"/>
                <a:gd name="T25" fmla="*/ 0 h 19"/>
                <a:gd name="T26" fmla="*/ 2 w 11"/>
                <a:gd name="T2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9">
                  <a:moveTo>
                    <a:pt x="7" y="18"/>
                  </a:moveTo>
                  <a:cubicBezTo>
                    <a:pt x="8" y="18"/>
                    <a:pt x="9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9" y="19"/>
                    <a:pt x="8" y="18"/>
                    <a:pt x="7" y="18"/>
                  </a:cubicBezTo>
                  <a:moveTo>
                    <a:pt x="7" y="18"/>
                  </a:moveTo>
                  <a:cubicBezTo>
                    <a:pt x="5" y="18"/>
                    <a:pt x="3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" y="19"/>
                    <a:pt x="5" y="18"/>
                    <a:pt x="7" y="18"/>
                  </a:cubicBezTo>
                  <a:moveTo>
                    <a:pt x="2" y="0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004E8A"/>
            </a:solidFill>
            <a:ln>
              <a:noFill/>
            </a:ln>
            <a:sp3d>
              <a:bevelB w="139700" prst="softRound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48" name="Freeform 131">
              <a:extLst>
                <a:ext uri="{FF2B5EF4-FFF2-40B4-BE49-F238E27FC236}">
                  <a16:creationId xmlns:a16="http://schemas.microsoft.com/office/drawing/2014/main" id="{F112B1E6-5923-4467-BEA8-6B69C99FF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" y="2058"/>
              <a:ext cx="31" cy="43"/>
            </a:xfrm>
            <a:custGeom>
              <a:avLst/>
              <a:gdLst>
                <a:gd name="T0" fmla="*/ 10 w 15"/>
                <a:gd name="T1" fmla="*/ 0 h 21"/>
                <a:gd name="T2" fmla="*/ 7 w 15"/>
                <a:gd name="T3" fmla="*/ 0 h 21"/>
                <a:gd name="T4" fmla="*/ 6 w 15"/>
                <a:gd name="T5" fmla="*/ 1 h 21"/>
                <a:gd name="T6" fmla="*/ 6 w 15"/>
                <a:gd name="T7" fmla="*/ 2 h 21"/>
                <a:gd name="T8" fmla="*/ 6 w 15"/>
                <a:gd name="T9" fmla="*/ 2 h 21"/>
                <a:gd name="T10" fmla="*/ 5 w 15"/>
                <a:gd name="T11" fmla="*/ 3 h 21"/>
                <a:gd name="T12" fmla="*/ 5 w 15"/>
                <a:gd name="T13" fmla="*/ 3 h 21"/>
                <a:gd name="T14" fmla="*/ 0 w 15"/>
                <a:gd name="T15" fmla="*/ 4 h 21"/>
                <a:gd name="T16" fmla="*/ 4 w 15"/>
                <a:gd name="T17" fmla="*/ 21 h 21"/>
                <a:gd name="T18" fmla="*/ 11 w 15"/>
                <a:gd name="T19" fmla="*/ 20 h 21"/>
                <a:gd name="T20" fmla="*/ 11 w 15"/>
                <a:gd name="T21" fmla="*/ 20 h 21"/>
                <a:gd name="T22" fmla="*/ 11 w 15"/>
                <a:gd name="T23" fmla="*/ 20 h 21"/>
                <a:gd name="T24" fmla="*/ 15 w 15"/>
                <a:gd name="T25" fmla="*/ 21 h 21"/>
                <a:gd name="T26" fmla="*/ 10 w 15"/>
                <a:gd name="T2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21">
                  <a:moveTo>
                    <a:pt x="1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4"/>
                    <a:pt x="2" y="4"/>
                    <a:pt x="0" y="4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7" y="21"/>
                    <a:pt x="9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2" y="20"/>
                    <a:pt x="13" y="21"/>
                    <a:pt x="15" y="2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0067B4"/>
            </a:solidFill>
            <a:ln>
              <a:noFill/>
            </a:ln>
            <a:sp3d>
              <a:bevelB w="139700" prst="softRound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49" name="Freeform 132">
              <a:extLst>
                <a:ext uri="{FF2B5EF4-FFF2-40B4-BE49-F238E27FC236}">
                  <a16:creationId xmlns:a16="http://schemas.microsoft.com/office/drawing/2014/main" id="{F7E4E59E-9BA2-4AD2-BB66-DE8CD611A1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7" y="1990"/>
              <a:ext cx="346" cy="344"/>
            </a:xfrm>
            <a:custGeom>
              <a:avLst/>
              <a:gdLst>
                <a:gd name="T0" fmla="*/ 152 w 168"/>
                <a:gd name="T1" fmla="*/ 45 h 167"/>
                <a:gd name="T2" fmla="*/ 148 w 168"/>
                <a:gd name="T3" fmla="*/ 33 h 167"/>
                <a:gd name="T4" fmla="*/ 136 w 168"/>
                <a:gd name="T5" fmla="*/ 21 h 167"/>
                <a:gd name="T6" fmla="*/ 125 w 168"/>
                <a:gd name="T7" fmla="*/ 17 h 167"/>
                <a:gd name="T8" fmla="*/ 123 w 168"/>
                <a:gd name="T9" fmla="*/ 9 h 167"/>
                <a:gd name="T10" fmla="*/ 109 w 168"/>
                <a:gd name="T11" fmla="*/ 6 h 167"/>
                <a:gd name="T12" fmla="*/ 95 w 168"/>
                <a:gd name="T13" fmla="*/ 3 h 167"/>
                <a:gd name="T14" fmla="*/ 81 w 168"/>
                <a:gd name="T15" fmla="*/ 0 h 167"/>
                <a:gd name="T16" fmla="*/ 75 w 168"/>
                <a:gd name="T17" fmla="*/ 5 h 167"/>
                <a:gd name="T18" fmla="*/ 63 w 168"/>
                <a:gd name="T19" fmla="*/ 5 h 167"/>
                <a:gd name="T20" fmla="*/ 47 w 168"/>
                <a:gd name="T21" fmla="*/ 11 h 167"/>
                <a:gd name="T22" fmla="*/ 39 w 168"/>
                <a:gd name="T23" fmla="*/ 19 h 167"/>
                <a:gd name="T24" fmla="*/ 30 w 168"/>
                <a:gd name="T25" fmla="*/ 19 h 167"/>
                <a:gd name="T26" fmla="*/ 22 w 168"/>
                <a:gd name="T27" fmla="*/ 35 h 167"/>
                <a:gd name="T28" fmla="*/ 13 w 168"/>
                <a:gd name="T29" fmla="*/ 43 h 167"/>
                <a:gd name="T30" fmla="*/ 7 w 168"/>
                <a:gd name="T31" fmla="*/ 59 h 167"/>
                <a:gd name="T32" fmla="*/ 7 w 168"/>
                <a:gd name="T33" fmla="*/ 70 h 167"/>
                <a:gd name="T34" fmla="*/ 0 w 168"/>
                <a:gd name="T35" fmla="*/ 76 h 167"/>
                <a:gd name="T36" fmla="*/ 3 w 168"/>
                <a:gd name="T37" fmla="*/ 90 h 167"/>
                <a:gd name="T38" fmla="*/ 6 w 168"/>
                <a:gd name="T39" fmla="*/ 105 h 167"/>
                <a:gd name="T40" fmla="*/ 8 w 168"/>
                <a:gd name="T41" fmla="*/ 119 h 167"/>
                <a:gd name="T42" fmla="*/ 16 w 168"/>
                <a:gd name="T43" fmla="*/ 122 h 167"/>
                <a:gd name="T44" fmla="*/ 20 w 168"/>
                <a:gd name="T45" fmla="*/ 134 h 167"/>
                <a:gd name="T46" fmla="*/ 32 w 168"/>
                <a:gd name="T47" fmla="*/ 146 h 167"/>
                <a:gd name="T48" fmla="*/ 43 w 168"/>
                <a:gd name="T49" fmla="*/ 150 h 167"/>
                <a:gd name="T50" fmla="*/ 45 w 168"/>
                <a:gd name="T51" fmla="*/ 158 h 167"/>
                <a:gd name="T52" fmla="*/ 59 w 168"/>
                <a:gd name="T53" fmla="*/ 161 h 167"/>
                <a:gd name="T54" fmla="*/ 73 w 168"/>
                <a:gd name="T55" fmla="*/ 164 h 167"/>
                <a:gd name="T56" fmla="*/ 87 w 168"/>
                <a:gd name="T57" fmla="*/ 167 h 167"/>
                <a:gd name="T58" fmla="*/ 93 w 168"/>
                <a:gd name="T59" fmla="*/ 162 h 167"/>
                <a:gd name="T60" fmla="*/ 106 w 168"/>
                <a:gd name="T61" fmla="*/ 162 h 167"/>
                <a:gd name="T62" fmla="*/ 121 w 168"/>
                <a:gd name="T63" fmla="*/ 156 h 167"/>
                <a:gd name="T64" fmla="*/ 130 w 168"/>
                <a:gd name="T65" fmla="*/ 148 h 167"/>
                <a:gd name="T66" fmla="*/ 138 w 168"/>
                <a:gd name="T67" fmla="*/ 148 h 167"/>
                <a:gd name="T68" fmla="*/ 146 w 168"/>
                <a:gd name="T69" fmla="*/ 132 h 167"/>
                <a:gd name="T70" fmla="*/ 155 w 168"/>
                <a:gd name="T71" fmla="*/ 124 h 167"/>
                <a:gd name="T72" fmla="*/ 161 w 168"/>
                <a:gd name="T73" fmla="*/ 108 h 167"/>
                <a:gd name="T74" fmla="*/ 162 w 168"/>
                <a:gd name="T75" fmla="*/ 97 h 167"/>
                <a:gd name="T76" fmla="*/ 168 w 168"/>
                <a:gd name="T77" fmla="*/ 91 h 167"/>
                <a:gd name="T78" fmla="*/ 165 w 168"/>
                <a:gd name="T79" fmla="*/ 77 h 167"/>
                <a:gd name="T80" fmla="*/ 162 w 168"/>
                <a:gd name="T81" fmla="*/ 62 h 167"/>
                <a:gd name="T82" fmla="*/ 160 w 168"/>
                <a:gd name="T83" fmla="*/ 48 h 167"/>
                <a:gd name="T84" fmla="*/ 91 w 168"/>
                <a:gd name="T85" fmla="*/ 83 h 167"/>
                <a:gd name="T86" fmla="*/ 80 w 168"/>
                <a:gd name="T87" fmla="*/ 78 h 167"/>
                <a:gd name="T88" fmla="*/ 57 w 168"/>
                <a:gd name="T89" fmla="*/ 38 h 167"/>
                <a:gd name="T90" fmla="*/ 70 w 168"/>
                <a:gd name="T91" fmla="*/ 94 h 167"/>
                <a:gd name="T92" fmla="*/ 25 w 168"/>
                <a:gd name="T93" fmla="*/ 109 h 167"/>
                <a:gd name="T94" fmla="*/ 70 w 168"/>
                <a:gd name="T95" fmla="*/ 138 h 167"/>
                <a:gd name="T96" fmla="*/ 95 w 168"/>
                <a:gd name="T97" fmla="*/ 98 h 167"/>
                <a:gd name="T98" fmla="*/ 108 w 168"/>
                <a:gd name="T99" fmla="*/ 145 h 167"/>
                <a:gd name="T100" fmla="*/ 100 w 168"/>
                <a:gd name="T101" fmla="*/ 77 h 167"/>
                <a:gd name="T102" fmla="*/ 80 w 168"/>
                <a:gd name="T103" fmla="*/ 21 h 167"/>
                <a:gd name="T104" fmla="*/ 138 w 168"/>
                <a:gd name="T105" fmla="*/ 9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8" h="167">
                  <a:moveTo>
                    <a:pt x="156" y="46"/>
                  </a:moveTo>
                  <a:cubicBezTo>
                    <a:pt x="156" y="46"/>
                    <a:pt x="156" y="46"/>
                    <a:pt x="156" y="46"/>
                  </a:cubicBezTo>
                  <a:cubicBezTo>
                    <a:pt x="155" y="47"/>
                    <a:pt x="153" y="46"/>
                    <a:pt x="152" y="45"/>
                  </a:cubicBezTo>
                  <a:cubicBezTo>
                    <a:pt x="151" y="42"/>
                    <a:pt x="149" y="40"/>
                    <a:pt x="148" y="37"/>
                  </a:cubicBezTo>
                  <a:cubicBezTo>
                    <a:pt x="147" y="36"/>
                    <a:pt x="147" y="34"/>
                    <a:pt x="148" y="33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9" y="32"/>
                    <a:pt x="149" y="30"/>
                    <a:pt x="148" y="29"/>
                  </a:cubicBezTo>
                  <a:cubicBezTo>
                    <a:pt x="140" y="21"/>
                    <a:pt x="140" y="21"/>
                    <a:pt x="140" y="21"/>
                  </a:cubicBezTo>
                  <a:cubicBezTo>
                    <a:pt x="139" y="20"/>
                    <a:pt x="137" y="20"/>
                    <a:pt x="136" y="21"/>
                  </a:cubicBezTo>
                  <a:cubicBezTo>
                    <a:pt x="136" y="21"/>
                    <a:pt x="136" y="21"/>
                    <a:pt x="136" y="21"/>
                  </a:cubicBezTo>
                  <a:cubicBezTo>
                    <a:pt x="135" y="22"/>
                    <a:pt x="133" y="22"/>
                    <a:pt x="132" y="21"/>
                  </a:cubicBezTo>
                  <a:cubicBezTo>
                    <a:pt x="130" y="20"/>
                    <a:pt x="128" y="18"/>
                    <a:pt x="125" y="17"/>
                  </a:cubicBezTo>
                  <a:cubicBezTo>
                    <a:pt x="124" y="16"/>
                    <a:pt x="124" y="14"/>
                    <a:pt x="124" y="13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5" y="11"/>
                    <a:pt x="124" y="10"/>
                    <a:pt x="123" y="9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09" y="5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8" y="8"/>
                    <a:pt x="106" y="8"/>
                    <a:pt x="105" y="8"/>
                  </a:cubicBezTo>
                  <a:cubicBezTo>
                    <a:pt x="102" y="7"/>
                    <a:pt x="100" y="6"/>
                    <a:pt x="97" y="6"/>
                  </a:cubicBezTo>
                  <a:cubicBezTo>
                    <a:pt x="96" y="6"/>
                    <a:pt x="95" y="5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1"/>
                    <a:pt x="93" y="0"/>
                    <a:pt x="92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9" y="0"/>
                    <a:pt x="78" y="1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4"/>
                    <a:pt x="76" y="5"/>
                    <a:pt x="75" y="5"/>
                  </a:cubicBezTo>
                  <a:cubicBezTo>
                    <a:pt x="72" y="6"/>
                    <a:pt x="69" y="6"/>
                    <a:pt x="66" y="7"/>
                  </a:cubicBezTo>
                  <a:cubicBezTo>
                    <a:pt x="65" y="7"/>
                    <a:pt x="63" y="7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2" y="4"/>
                    <a:pt x="60" y="3"/>
                    <a:pt x="59" y="4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7" y="8"/>
                    <a:pt x="46" y="10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3"/>
                    <a:pt x="47" y="14"/>
                    <a:pt x="45" y="15"/>
                  </a:cubicBezTo>
                  <a:cubicBezTo>
                    <a:pt x="43" y="16"/>
                    <a:pt x="41" y="18"/>
                    <a:pt x="39" y="19"/>
                  </a:cubicBezTo>
                  <a:cubicBezTo>
                    <a:pt x="37" y="20"/>
                    <a:pt x="36" y="20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3" y="18"/>
                    <a:pt x="32" y="18"/>
                    <a:pt x="30" y="19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1" y="28"/>
                    <a:pt x="21" y="30"/>
                    <a:pt x="22" y="31"/>
                  </a:cubicBezTo>
                  <a:cubicBezTo>
                    <a:pt x="23" y="32"/>
                    <a:pt x="23" y="34"/>
                    <a:pt x="22" y="35"/>
                  </a:cubicBezTo>
                  <a:cubicBezTo>
                    <a:pt x="21" y="37"/>
                    <a:pt x="19" y="40"/>
                    <a:pt x="17" y="42"/>
                  </a:cubicBezTo>
                  <a:cubicBezTo>
                    <a:pt x="16" y="43"/>
                    <a:pt x="15" y="44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2" y="43"/>
                    <a:pt x="10" y="43"/>
                    <a:pt x="10" y="4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4" y="57"/>
                    <a:pt x="5" y="58"/>
                    <a:pt x="7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8" y="60"/>
                    <a:pt x="9" y="61"/>
                    <a:pt x="8" y="63"/>
                  </a:cubicBezTo>
                  <a:cubicBezTo>
                    <a:pt x="8" y="65"/>
                    <a:pt x="7" y="68"/>
                    <a:pt x="7" y="70"/>
                  </a:cubicBezTo>
                  <a:cubicBezTo>
                    <a:pt x="6" y="72"/>
                    <a:pt x="5" y="73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2" y="73"/>
                    <a:pt x="1" y="74"/>
                    <a:pt x="0" y="7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9"/>
                    <a:pt x="1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5" y="90"/>
                    <a:pt x="6" y="91"/>
                    <a:pt x="6" y="93"/>
                  </a:cubicBezTo>
                  <a:cubicBezTo>
                    <a:pt x="6" y="96"/>
                    <a:pt x="7" y="99"/>
                    <a:pt x="8" y="102"/>
                  </a:cubicBezTo>
                  <a:cubicBezTo>
                    <a:pt x="8" y="103"/>
                    <a:pt x="7" y="104"/>
                    <a:pt x="6" y="105"/>
                  </a:cubicBezTo>
                  <a:cubicBezTo>
                    <a:pt x="6" y="105"/>
                    <a:pt x="6" y="105"/>
                    <a:pt x="6" y="105"/>
                  </a:cubicBezTo>
                  <a:cubicBezTo>
                    <a:pt x="4" y="106"/>
                    <a:pt x="3" y="107"/>
                    <a:pt x="4" y="109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9" y="121"/>
                    <a:pt x="10" y="122"/>
                    <a:pt x="12" y="121"/>
                  </a:cubicBezTo>
                  <a:cubicBezTo>
                    <a:pt x="12" y="121"/>
                    <a:pt x="12" y="121"/>
                    <a:pt x="12" y="121"/>
                  </a:cubicBezTo>
                  <a:cubicBezTo>
                    <a:pt x="13" y="120"/>
                    <a:pt x="15" y="121"/>
                    <a:pt x="16" y="122"/>
                  </a:cubicBezTo>
                  <a:cubicBezTo>
                    <a:pt x="17" y="125"/>
                    <a:pt x="19" y="127"/>
                    <a:pt x="20" y="130"/>
                  </a:cubicBezTo>
                  <a:cubicBezTo>
                    <a:pt x="21" y="131"/>
                    <a:pt x="21" y="133"/>
                    <a:pt x="20" y="134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19" y="135"/>
                    <a:pt x="19" y="137"/>
                    <a:pt x="20" y="138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9" y="147"/>
                    <a:pt x="31" y="147"/>
                    <a:pt x="32" y="146"/>
                  </a:cubicBezTo>
                  <a:cubicBezTo>
                    <a:pt x="32" y="146"/>
                    <a:pt x="32" y="146"/>
                    <a:pt x="32" y="146"/>
                  </a:cubicBezTo>
                  <a:cubicBezTo>
                    <a:pt x="33" y="145"/>
                    <a:pt x="35" y="145"/>
                    <a:pt x="36" y="146"/>
                  </a:cubicBezTo>
                  <a:cubicBezTo>
                    <a:pt x="38" y="147"/>
                    <a:pt x="40" y="149"/>
                    <a:pt x="43" y="150"/>
                  </a:cubicBezTo>
                  <a:cubicBezTo>
                    <a:pt x="44" y="151"/>
                    <a:pt x="44" y="153"/>
                    <a:pt x="44" y="154"/>
                  </a:cubicBezTo>
                  <a:cubicBezTo>
                    <a:pt x="44" y="154"/>
                    <a:pt x="44" y="154"/>
                    <a:pt x="44" y="154"/>
                  </a:cubicBezTo>
                  <a:cubicBezTo>
                    <a:pt x="43" y="156"/>
                    <a:pt x="44" y="157"/>
                    <a:pt x="45" y="158"/>
                  </a:cubicBezTo>
                  <a:cubicBezTo>
                    <a:pt x="56" y="162"/>
                    <a:pt x="56" y="162"/>
                    <a:pt x="56" y="162"/>
                  </a:cubicBezTo>
                  <a:cubicBezTo>
                    <a:pt x="57" y="163"/>
                    <a:pt x="59" y="162"/>
                    <a:pt x="59" y="161"/>
                  </a:cubicBezTo>
                  <a:cubicBezTo>
                    <a:pt x="59" y="161"/>
                    <a:pt x="59" y="161"/>
                    <a:pt x="59" y="161"/>
                  </a:cubicBezTo>
                  <a:cubicBezTo>
                    <a:pt x="60" y="160"/>
                    <a:pt x="62" y="159"/>
                    <a:pt x="63" y="159"/>
                  </a:cubicBezTo>
                  <a:cubicBezTo>
                    <a:pt x="66" y="160"/>
                    <a:pt x="68" y="161"/>
                    <a:pt x="71" y="161"/>
                  </a:cubicBezTo>
                  <a:cubicBezTo>
                    <a:pt x="72" y="161"/>
                    <a:pt x="73" y="163"/>
                    <a:pt x="73" y="164"/>
                  </a:cubicBezTo>
                  <a:cubicBezTo>
                    <a:pt x="73" y="164"/>
                    <a:pt x="73" y="164"/>
                    <a:pt x="73" y="164"/>
                  </a:cubicBezTo>
                  <a:cubicBezTo>
                    <a:pt x="73" y="166"/>
                    <a:pt x="75" y="167"/>
                    <a:pt x="76" y="167"/>
                  </a:cubicBezTo>
                  <a:cubicBezTo>
                    <a:pt x="87" y="167"/>
                    <a:pt x="87" y="167"/>
                    <a:pt x="87" y="167"/>
                  </a:cubicBezTo>
                  <a:cubicBezTo>
                    <a:pt x="89" y="167"/>
                    <a:pt x="90" y="166"/>
                    <a:pt x="90" y="164"/>
                  </a:cubicBezTo>
                  <a:cubicBezTo>
                    <a:pt x="90" y="164"/>
                    <a:pt x="90" y="164"/>
                    <a:pt x="90" y="164"/>
                  </a:cubicBezTo>
                  <a:cubicBezTo>
                    <a:pt x="91" y="163"/>
                    <a:pt x="92" y="162"/>
                    <a:pt x="93" y="162"/>
                  </a:cubicBezTo>
                  <a:cubicBezTo>
                    <a:pt x="96" y="161"/>
                    <a:pt x="99" y="161"/>
                    <a:pt x="102" y="160"/>
                  </a:cubicBezTo>
                  <a:cubicBezTo>
                    <a:pt x="103" y="160"/>
                    <a:pt x="105" y="160"/>
                    <a:pt x="105" y="16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6" y="163"/>
                    <a:pt x="108" y="164"/>
                    <a:pt x="109" y="164"/>
                  </a:cubicBezTo>
                  <a:cubicBezTo>
                    <a:pt x="120" y="159"/>
                    <a:pt x="120" y="159"/>
                    <a:pt x="120" y="159"/>
                  </a:cubicBezTo>
                  <a:cubicBezTo>
                    <a:pt x="121" y="159"/>
                    <a:pt x="122" y="157"/>
                    <a:pt x="121" y="156"/>
                  </a:cubicBezTo>
                  <a:cubicBezTo>
                    <a:pt x="121" y="156"/>
                    <a:pt x="121" y="156"/>
                    <a:pt x="121" y="156"/>
                  </a:cubicBezTo>
                  <a:cubicBezTo>
                    <a:pt x="121" y="154"/>
                    <a:pt x="121" y="153"/>
                    <a:pt x="123" y="152"/>
                  </a:cubicBezTo>
                  <a:cubicBezTo>
                    <a:pt x="125" y="151"/>
                    <a:pt x="127" y="149"/>
                    <a:pt x="130" y="148"/>
                  </a:cubicBezTo>
                  <a:cubicBezTo>
                    <a:pt x="131" y="147"/>
                    <a:pt x="132" y="147"/>
                    <a:pt x="133" y="148"/>
                  </a:cubicBezTo>
                  <a:cubicBezTo>
                    <a:pt x="133" y="148"/>
                    <a:pt x="133" y="148"/>
                    <a:pt x="133" y="148"/>
                  </a:cubicBezTo>
                  <a:cubicBezTo>
                    <a:pt x="135" y="149"/>
                    <a:pt x="136" y="149"/>
                    <a:pt x="138" y="148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47" y="139"/>
                    <a:pt x="147" y="137"/>
                    <a:pt x="146" y="136"/>
                  </a:cubicBezTo>
                  <a:cubicBezTo>
                    <a:pt x="145" y="135"/>
                    <a:pt x="145" y="133"/>
                    <a:pt x="146" y="132"/>
                  </a:cubicBezTo>
                  <a:cubicBezTo>
                    <a:pt x="148" y="130"/>
                    <a:pt x="149" y="127"/>
                    <a:pt x="151" y="125"/>
                  </a:cubicBezTo>
                  <a:cubicBezTo>
                    <a:pt x="152" y="124"/>
                    <a:pt x="153" y="123"/>
                    <a:pt x="155" y="124"/>
                  </a:cubicBezTo>
                  <a:cubicBezTo>
                    <a:pt x="155" y="124"/>
                    <a:pt x="155" y="124"/>
                    <a:pt x="155" y="124"/>
                  </a:cubicBezTo>
                  <a:cubicBezTo>
                    <a:pt x="156" y="124"/>
                    <a:pt x="158" y="124"/>
                    <a:pt x="159" y="122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4" y="111"/>
                    <a:pt x="163" y="109"/>
                    <a:pt x="161" y="108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0" y="107"/>
                    <a:pt x="159" y="106"/>
                    <a:pt x="160" y="105"/>
                  </a:cubicBezTo>
                  <a:cubicBezTo>
                    <a:pt x="161" y="102"/>
                    <a:pt x="161" y="99"/>
                    <a:pt x="162" y="97"/>
                  </a:cubicBezTo>
                  <a:cubicBezTo>
                    <a:pt x="162" y="95"/>
                    <a:pt x="163" y="94"/>
                    <a:pt x="165" y="94"/>
                  </a:cubicBezTo>
                  <a:cubicBezTo>
                    <a:pt x="165" y="94"/>
                    <a:pt x="165" y="94"/>
                    <a:pt x="165" y="94"/>
                  </a:cubicBezTo>
                  <a:cubicBezTo>
                    <a:pt x="166" y="94"/>
                    <a:pt x="168" y="93"/>
                    <a:pt x="168" y="91"/>
                  </a:cubicBezTo>
                  <a:cubicBezTo>
                    <a:pt x="168" y="80"/>
                    <a:pt x="168" y="80"/>
                    <a:pt x="168" y="80"/>
                  </a:cubicBezTo>
                  <a:cubicBezTo>
                    <a:pt x="168" y="78"/>
                    <a:pt x="167" y="77"/>
                    <a:pt x="165" y="77"/>
                  </a:cubicBezTo>
                  <a:cubicBezTo>
                    <a:pt x="165" y="77"/>
                    <a:pt x="165" y="77"/>
                    <a:pt x="165" y="77"/>
                  </a:cubicBezTo>
                  <a:cubicBezTo>
                    <a:pt x="164" y="77"/>
                    <a:pt x="162" y="76"/>
                    <a:pt x="162" y="74"/>
                  </a:cubicBezTo>
                  <a:cubicBezTo>
                    <a:pt x="162" y="71"/>
                    <a:pt x="161" y="69"/>
                    <a:pt x="161" y="66"/>
                  </a:cubicBezTo>
                  <a:cubicBezTo>
                    <a:pt x="160" y="64"/>
                    <a:pt x="161" y="63"/>
                    <a:pt x="162" y="6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64" y="61"/>
                    <a:pt x="165" y="60"/>
                    <a:pt x="164" y="5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59" y="46"/>
                    <a:pt x="158" y="46"/>
                    <a:pt x="156" y="46"/>
                  </a:cubicBezTo>
                  <a:close/>
                  <a:moveTo>
                    <a:pt x="80" y="78"/>
                  </a:moveTo>
                  <a:cubicBezTo>
                    <a:pt x="84" y="75"/>
                    <a:pt x="90" y="77"/>
                    <a:pt x="91" y="83"/>
                  </a:cubicBezTo>
                  <a:cubicBezTo>
                    <a:pt x="91" y="85"/>
                    <a:pt x="90" y="88"/>
                    <a:pt x="88" y="89"/>
                  </a:cubicBezTo>
                  <a:cubicBezTo>
                    <a:pt x="84" y="92"/>
                    <a:pt x="78" y="90"/>
                    <a:pt x="77" y="84"/>
                  </a:cubicBezTo>
                  <a:cubicBezTo>
                    <a:pt x="77" y="82"/>
                    <a:pt x="78" y="79"/>
                    <a:pt x="80" y="78"/>
                  </a:cubicBezTo>
                  <a:close/>
                  <a:moveTo>
                    <a:pt x="25" y="109"/>
                  </a:moveTo>
                  <a:cubicBezTo>
                    <a:pt x="14" y="82"/>
                    <a:pt x="23" y="52"/>
                    <a:pt x="45" y="35"/>
                  </a:cubicBezTo>
                  <a:cubicBezTo>
                    <a:pt x="49" y="31"/>
                    <a:pt x="55" y="33"/>
                    <a:pt x="57" y="38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67" y="77"/>
                    <a:pt x="65" y="84"/>
                    <a:pt x="68" y="90"/>
                  </a:cubicBezTo>
                  <a:cubicBezTo>
                    <a:pt x="68" y="92"/>
                    <a:pt x="69" y="93"/>
                    <a:pt x="70" y="94"/>
                  </a:cubicBezTo>
                  <a:cubicBezTo>
                    <a:pt x="54" y="130"/>
                    <a:pt x="54" y="130"/>
                    <a:pt x="54" y="130"/>
                  </a:cubicBezTo>
                  <a:cubicBezTo>
                    <a:pt x="52" y="135"/>
                    <a:pt x="46" y="137"/>
                    <a:pt x="41" y="133"/>
                  </a:cubicBezTo>
                  <a:cubicBezTo>
                    <a:pt x="34" y="126"/>
                    <a:pt x="28" y="118"/>
                    <a:pt x="25" y="109"/>
                  </a:cubicBezTo>
                  <a:close/>
                  <a:moveTo>
                    <a:pt x="108" y="145"/>
                  </a:moveTo>
                  <a:cubicBezTo>
                    <a:pt x="97" y="149"/>
                    <a:pt x="86" y="151"/>
                    <a:pt x="76" y="149"/>
                  </a:cubicBezTo>
                  <a:cubicBezTo>
                    <a:pt x="71" y="148"/>
                    <a:pt x="68" y="143"/>
                    <a:pt x="70" y="138"/>
                  </a:cubicBezTo>
                  <a:cubicBezTo>
                    <a:pt x="86" y="101"/>
                    <a:pt x="86" y="101"/>
                    <a:pt x="86" y="101"/>
                  </a:cubicBezTo>
                  <a:cubicBezTo>
                    <a:pt x="87" y="101"/>
                    <a:pt x="89" y="101"/>
                    <a:pt x="90" y="100"/>
                  </a:cubicBezTo>
                  <a:cubicBezTo>
                    <a:pt x="92" y="99"/>
                    <a:pt x="93" y="98"/>
                    <a:pt x="95" y="98"/>
                  </a:cubicBezTo>
                  <a:cubicBezTo>
                    <a:pt x="131" y="114"/>
                    <a:pt x="131" y="114"/>
                    <a:pt x="131" y="114"/>
                  </a:cubicBezTo>
                  <a:cubicBezTo>
                    <a:pt x="136" y="116"/>
                    <a:pt x="138" y="122"/>
                    <a:pt x="135" y="126"/>
                  </a:cubicBezTo>
                  <a:cubicBezTo>
                    <a:pt x="128" y="134"/>
                    <a:pt x="119" y="141"/>
                    <a:pt x="108" y="145"/>
                  </a:cubicBezTo>
                  <a:close/>
                  <a:moveTo>
                    <a:pt x="138" y="98"/>
                  </a:moveTo>
                  <a:cubicBezTo>
                    <a:pt x="102" y="82"/>
                    <a:pt x="102" y="82"/>
                    <a:pt x="102" y="82"/>
                  </a:cubicBezTo>
                  <a:cubicBezTo>
                    <a:pt x="101" y="80"/>
                    <a:pt x="101" y="79"/>
                    <a:pt x="100" y="77"/>
                  </a:cubicBezTo>
                  <a:cubicBezTo>
                    <a:pt x="98" y="71"/>
                    <a:pt x="93" y="67"/>
                    <a:pt x="86" y="66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1" y="27"/>
                    <a:pt x="74" y="21"/>
                    <a:pt x="80" y="21"/>
                  </a:cubicBezTo>
                  <a:cubicBezTo>
                    <a:pt x="107" y="19"/>
                    <a:pt x="134" y="35"/>
                    <a:pt x="145" y="62"/>
                  </a:cubicBezTo>
                  <a:cubicBezTo>
                    <a:pt x="149" y="71"/>
                    <a:pt x="150" y="81"/>
                    <a:pt x="149" y="91"/>
                  </a:cubicBezTo>
                  <a:cubicBezTo>
                    <a:pt x="148" y="96"/>
                    <a:pt x="143" y="100"/>
                    <a:pt x="138" y="98"/>
                  </a:cubicBezTo>
                  <a:close/>
                </a:path>
              </a:pathLst>
            </a:custGeom>
            <a:solidFill>
              <a:srgbClr val="75757A"/>
            </a:solidFill>
            <a:ln>
              <a:noFill/>
            </a:ln>
            <a:sp3d>
              <a:bevelB w="139700" prst="softRound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50" name="Freeform 133">
              <a:extLst>
                <a:ext uri="{FF2B5EF4-FFF2-40B4-BE49-F238E27FC236}">
                  <a16:creationId xmlns:a16="http://schemas.microsoft.com/office/drawing/2014/main" id="{AF4A772B-DEB4-4DDD-BF67-E77A60CF9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" y="2178"/>
              <a:ext cx="126" cy="96"/>
            </a:xfrm>
            <a:custGeom>
              <a:avLst/>
              <a:gdLst>
                <a:gd name="T0" fmla="*/ 25 w 61"/>
                <a:gd name="T1" fmla="*/ 0 h 47"/>
                <a:gd name="T2" fmla="*/ 14 w 61"/>
                <a:gd name="T3" fmla="*/ 6 h 47"/>
                <a:gd name="T4" fmla="*/ 11 w 61"/>
                <a:gd name="T5" fmla="*/ 5 h 47"/>
                <a:gd name="T6" fmla="*/ 0 w 61"/>
                <a:gd name="T7" fmla="*/ 47 h 47"/>
                <a:gd name="T8" fmla="*/ 16 w 61"/>
                <a:gd name="T9" fmla="*/ 10 h 47"/>
                <a:gd name="T10" fmla="*/ 20 w 61"/>
                <a:gd name="T11" fmla="*/ 9 h 47"/>
                <a:gd name="T12" fmla="*/ 25 w 61"/>
                <a:gd name="T13" fmla="*/ 7 h 47"/>
                <a:gd name="T14" fmla="*/ 61 w 61"/>
                <a:gd name="T15" fmla="*/ 23 h 47"/>
                <a:gd name="T16" fmla="*/ 25 w 61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47">
                  <a:moveTo>
                    <a:pt x="25" y="0"/>
                  </a:moveTo>
                  <a:cubicBezTo>
                    <a:pt x="23" y="3"/>
                    <a:pt x="19" y="6"/>
                    <a:pt x="14" y="6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9" y="10"/>
                    <a:pt x="20" y="9"/>
                  </a:cubicBezTo>
                  <a:cubicBezTo>
                    <a:pt x="22" y="8"/>
                    <a:pt x="23" y="7"/>
                    <a:pt x="25" y="7"/>
                  </a:cubicBezTo>
                  <a:cubicBezTo>
                    <a:pt x="61" y="23"/>
                    <a:pt x="61" y="23"/>
                    <a:pt x="61" y="23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3C3C41"/>
            </a:solidFill>
            <a:ln>
              <a:noFill/>
            </a:ln>
            <a:sp3d>
              <a:bevelB w="139700" prst="softRound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51" name="Freeform 134">
              <a:extLst>
                <a:ext uri="{FF2B5EF4-FFF2-40B4-BE49-F238E27FC236}">
                  <a16:creationId xmlns:a16="http://schemas.microsoft.com/office/drawing/2014/main" id="{3A296161-40D2-49F3-A056-34E43C65B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" y="2023"/>
              <a:ext cx="115" cy="99"/>
            </a:xfrm>
            <a:custGeom>
              <a:avLst/>
              <a:gdLst>
                <a:gd name="T0" fmla="*/ 9 w 56"/>
                <a:gd name="T1" fmla="*/ 2 h 48"/>
                <a:gd name="T2" fmla="*/ 2 w 56"/>
                <a:gd name="T3" fmla="*/ 13 h 48"/>
                <a:gd name="T4" fmla="*/ 18 w 56"/>
                <a:gd name="T5" fmla="*/ 48 h 48"/>
                <a:gd name="T6" fmla="*/ 6 w 56"/>
                <a:gd name="T7" fmla="*/ 16 h 48"/>
                <a:gd name="T8" fmla="*/ 13 w 56"/>
                <a:gd name="T9" fmla="*/ 5 h 48"/>
                <a:gd name="T10" fmla="*/ 56 w 56"/>
                <a:gd name="T11" fmla="*/ 17 h 48"/>
                <a:gd name="T12" fmla="*/ 9 w 56"/>
                <a:gd name="T1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48">
                  <a:moveTo>
                    <a:pt x="9" y="2"/>
                  </a:moveTo>
                  <a:cubicBezTo>
                    <a:pt x="3" y="2"/>
                    <a:pt x="0" y="8"/>
                    <a:pt x="2" y="13"/>
                  </a:cubicBezTo>
                  <a:cubicBezTo>
                    <a:pt x="2" y="13"/>
                    <a:pt x="15" y="41"/>
                    <a:pt x="18" y="48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4" y="11"/>
                    <a:pt x="7" y="5"/>
                    <a:pt x="13" y="5"/>
                  </a:cubicBezTo>
                  <a:cubicBezTo>
                    <a:pt x="28" y="4"/>
                    <a:pt x="43" y="8"/>
                    <a:pt x="56" y="17"/>
                  </a:cubicBezTo>
                  <a:cubicBezTo>
                    <a:pt x="43" y="6"/>
                    <a:pt x="26" y="0"/>
                    <a:pt x="9" y="2"/>
                  </a:cubicBezTo>
                  <a:close/>
                </a:path>
              </a:pathLst>
            </a:custGeom>
            <a:solidFill>
              <a:srgbClr val="3C3C41"/>
            </a:solidFill>
            <a:ln>
              <a:noFill/>
            </a:ln>
            <a:sp3d>
              <a:bevelB w="139700" prst="softRound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252" name="DATA" descr="Data circle">
            <a:extLst>
              <a:ext uri="{FF2B5EF4-FFF2-40B4-BE49-F238E27FC236}">
                <a16:creationId xmlns:a16="http://schemas.microsoft.com/office/drawing/2014/main" id="{2DB05985-C5DE-4F2A-9489-F3E26C12B204}"/>
              </a:ext>
            </a:extLst>
          </p:cNvPr>
          <p:cNvGrpSpPr/>
          <p:nvPr/>
        </p:nvGrpSpPr>
        <p:grpSpPr>
          <a:xfrm>
            <a:off x="5761849" y="4719946"/>
            <a:ext cx="668302" cy="701772"/>
            <a:chOff x="5745459" y="3239555"/>
            <a:chExt cx="734922" cy="734922"/>
          </a:xfrm>
          <a:scene3d>
            <a:camera prst="perspectiveRelaxed">
              <a:rot lat="17100000" lon="0" rev="0"/>
            </a:camera>
            <a:lightRig rig="threePt" dir="t"/>
          </a:scene3d>
        </p:grpSpPr>
        <p:sp>
          <p:nvSpPr>
            <p:cNvPr id="253" name="circle1">
              <a:extLst>
                <a:ext uri="{FF2B5EF4-FFF2-40B4-BE49-F238E27FC236}">
                  <a16:creationId xmlns:a16="http://schemas.microsoft.com/office/drawing/2014/main" id="{55963DF6-4109-48E3-AAF9-3252A56965A6}"/>
                </a:ext>
              </a:extLst>
            </p:cNvPr>
            <p:cNvSpPr/>
            <p:nvPr/>
          </p:nvSpPr>
          <p:spPr bwMode="auto">
            <a:xfrm flipH="1">
              <a:off x="5745459" y="3239555"/>
              <a:ext cx="734922" cy="734922"/>
            </a:xfrm>
            <a:prstGeom prst="ellipse">
              <a:avLst/>
            </a:prstGeom>
            <a:solidFill>
              <a:sysClr val="window" lastClr="FFFFFF"/>
            </a:solidFill>
            <a:ln w="57150" cap="flat" cmpd="sng" algn="ctr">
              <a:noFill/>
              <a:prstDash val="solid"/>
            </a:ln>
            <a:effectLst>
              <a:outerShdw blurRad="254000" dist="50800" dir="2700000" sx="101000" sy="101000" algn="tl" rotWithShape="0">
                <a:prstClr val="black">
                  <a:alpha val="35000"/>
                </a:prstClr>
              </a:outerShdw>
            </a:effectLst>
            <a:sp3d>
              <a:bevelB/>
            </a:sp3d>
          </p:spPr>
          <p:txBody>
            <a:bodyPr vert="horz" wrap="square" lIns="0" tIns="46630" rIns="0" bIns="4663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UI"/>
                <a:ea typeface="+mn-ea"/>
                <a:cs typeface="+mn-cs"/>
              </a:endParaRPr>
            </a:p>
          </p:txBody>
        </p:sp>
        <p:sp>
          <p:nvSpPr>
            <p:cNvPr id="254" name="circle1">
              <a:extLst>
                <a:ext uri="{FF2B5EF4-FFF2-40B4-BE49-F238E27FC236}">
                  <a16:creationId xmlns:a16="http://schemas.microsoft.com/office/drawing/2014/main" id="{7F39C223-ABAE-45DE-8C1A-BE12554BCD8C}"/>
                </a:ext>
              </a:extLst>
            </p:cNvPr>
            <p:cNvSpPr/>
            <p:nvPr/>
          </p:nvSpPr>
          <p:spPr bwMode="auto">
            <a:xfrm flipH="1">
              <a:off x="5767712" y="3261807"/>
              <a:ext cx="690417" cy="690418"/>
            </a:xfrm>
            <a:prstGeom prst="ellipse">
              <a:avLst/>
            </a:prstGeom>
            <a:solidFill>
              <a:srgbClr val="3C3C41"/>
            </a:solidFill>
            <a:ln w="57150" cap="flat" cmpd="sng" algn="ctr">
              <a:noFill/>
              <a:prstDash val="solid"/>
            </a:ln>
            <a:effectLst>
              <a:outerShdw blurRad="254000" dist="50800" dir="2700000" sx="101000" sy="101000" algn="tl" rotWithShape="0">
                <a:prstClr val="black">
                  <a:alpha val="35000"/>
                </a:prstClr>
              </a:outerShdw>
            </a:effectLst>
            <a:sp3d>
              <a:bevelB/>
            </a:sp3d>
          </p:spPr>
          <p:txBody>
            <a:bodyPr vert="horz" wrap="square" lIns="0" tIns="46630" rIns="0" bIns="4663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UI"/>
                <a:ea typeface="+mn-ea"/>
                <a:cs typeface="+mn-cs"/>
              </a:endParaRPr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9238A500-DD93-44F7-97CE-536E009CCCD5}"/>
                </a:ext>
              </a:extLst>
            </p:cNvPr>
            <p:cNvSpPr/>
            <p:nvPr/>
          </p:nvSpPr>
          <p:spPr bwMode="auto">
            <a:xfrm>
              <a:off x="5789743" y="3277146"/>
              <a:ext cx="654016" cy="659759"/>
            </a:xfrm>
            <a:custGeom>
              <a:avLst/>
              <a:gdLst/>
              <a:ahLst/>
              <a:cxnLst/>
              <a:rect l="l" t="t" r="r" b="b"/>
              <a:pathLst>
                <a:path w="2121009" h="2139631">
                  <a:moveTo>
                    <a:pt x="1451967" y="1982391"/>
                  </a:moveTo>
                  <a:cubicBezTo>
                    <a:pt x="1476772" y="1982391"/>
                    <a:pt x="1495376" y="1991457"/>
                    <a:pt x="1507778" y="2009589"/>
                  </a:cubicBezTo>
                  <a:lnTo>
                    <a:pt x="1515028" y="2027255"/>
                  </a:lnTo>
                  <a:lnTo>
                    <a:pt x="1473690" y="2047168"/>
                  </a:lnTo>
                  <a:lnTo>
                    <a:pt x="1471315" y="2036862"/>
                  </a:lnTo>
                  <a:cubicBezTo>
                    <a:pt x="1466553" y="2024459"/>
                    <a:pt x="1459409" y="2018258"/>
                    <a:pt x="1449884" y="2018258"/>
                  </a:cubicBezTo>
                  <a:cubicBezTo>
                    <a:pt x="1434629" y="2018258"/>
                    <a:pt x="1425095" y="2032630"/>
                    <a:pt x="1421281" y="2061372"/>
                  </a:cubicBezTo>
                  <a:lnTo>
                    <a:pt x="1420892" y="2068207"/>
                  </a:lnTo>
                  <a:lnTo>
                    <a:pt x="1372679" y="2085854"/>
                  </a:lnTo>
                  <a:lnTo>
                    <a:pt x="1376753" y="2047187"/>
                  </a:lnTo>
                  <a:cubicBezTo>
                    <a:pt x="1380189" y="2033086"/>
                    <a:pt x="1385342" y="2021185"/>
                    <a:pt x="1392213" y="2011487"/>
                  </a:cubicBezTo>
                  <a:cubicBezTo>
                    <a:pt x="1405955" y="1992089"/>
                    <a:pt x="1425873" y="1982391"/>
                    <a:pt x="1451967" y="1982391"/>
                  </a:cubicBezTo>
                  <a:close/>
                  <a:moveTo>
                    <a:pt x="1109067" y="1982391"/>
                  </a:moveTo>
                  <a:cubicBezTo>
                    <a:pt x="1158677" y="1982391"/>
                    <a:pt x="1183482" y="2018655"/>
                    <a:pt x="1183482" y="2091184"/>
                  </a:cubicBezTo>
                  <a:lnTo>
                    <a:pt x="1179456" y="2129112"/>
                  </a:lnTo>
                  <a:lnTo>
                    <a:pt x="1147259" y="2134026"/>
                  </a:lnTo>
                  <a:lnTo>
                    <a:pt x="1131479" y="2134822"/>
                  </a:lnTo>
                  <a:lnTo>
                    <a:pt x="1133736" y="2125228"/>
                  </a:lnTo>
                  <a:cubicBezTo>
                    <a:pt x="1134951" y="2115927"/>
                    <a:pt x="1135559" y="2105075"/>
                    <a:pt x="1135559" y="2092672"/>
                  </a:cubicBezTo>
                  <a:cubicBezTo>
                    <a:pt x="1135559" y="2043063"/>
                    <a:pt x="1126034" y="2018258"/>
                    <a:pt x="1106984" y="2018258"/>
                  </a:cubicBezTo>
                  <a:cubicBezTo>
                    <a:pt x="1086644" y="2018258"/>
                    <a:pt x="1076474" y="2043807"/>
                    <a:pt x="1076474" y="2094905"/>
                  </a:cubicBezTo>
                  <a:cubicBezTo>
                    <a:pt x="1076474" y="2106935"/>
                    <a:pt x="1077097" y="2117462"/>
                    <a:pt x="1078344" y="2126485"/>
                  </a:cubicBezTo>
                  <a:lnTo>
                    <a:pt x="1081050" y="2137369"/>
                  </a:lnTo>
                  <a:lnTo>
                    <a:pt x="1036248" y="2139631"/>
                  </a:lnTo>
                  <a:lnTo>
                    <a:pt x="1033113" y="2139473"/>
                  </a:lnTo>
                  <a:lnTo>
                    <a:pt x="1028700" y="2096095"/>
                  </a:lnTo>
                  <a:cubicBezTo>
                    <a:pt x="1028700" y="2059087"/>
                    <a:pt x="1035571" y="2030884"/>
                    <a:pt x="1049313" y="2011487"/>
                  </a:cubicBezTo>
                  <a:cubicBezTo>
                    <a:pt x="1063055" y="1992089"/>
                    <a:pt x="1082973" y="1982391"/>
                    <a:pt x="1109067" y="1982391"/>
                  </a:cubicBezTo>
                  <a:close/>
                  <a:moveTo>
                    <a:pt x="766167" y="1982391"/>
                  </a:moveTo>
                  <a:cubicBezTo>
                    <a:pt x="815777" y="1982391"/>
                    <a:pt x="840582" y="2018655"/>
                    <a:pt x="840582" y="2091184"/>
                  </a:cubicBezTo>
                  <a:lnTo>
                    <a:pt x="837456" y="2120629"/>
                  </a:lnTo>
                  <a:lnTo>
                    <a:pt x="817433" y="2117573"/>
                  </a:lnTo>
                  <a:lnTo>
                    <a:pt x="791636" y="2110940"/>
                  </a:lnTo>
                  <a:lnTo>
                    <a:pt x="792659" y="2092672"/>
                  </a:lnTo>
                  <a:cubicBezTo>
                    <a:pt x="792659" y="2043063"/>
                    <a:pt x="783134" y="2018258"/>
                    <a:pt x="764084" y="2018258"/>
                  </a:cubicBezTo>
                  <a:cubicBezTo>
                    <a:pt x="743744" y="2018258"/>
                    <a:pt x="733574" y="2043807"/>
                    <a:pt x="733574" y="2094905"/>
                  </a:cubicBezTo>
                  <a:lnTo>
                    <a:pt x="733641" y="2096027"/>
                  </a:lnTo>
                  <a:lnTo>
                    <a:pt x="713381" y="2090818"/>
                  </a:lnTo>
                  <a:lnTo>
                    <a:pt x="687360" y="2081294"/>
                  </a:lnTo>
                  <a:lnTo>
                    <a:pt x="690953" y="2047187"/>
                  </a:lnTo>
                  <a:cubicBezTo>
                    <a:pt x="694389" y="2033086"/>
                    <a:pt x="699542" y="2021185"/>
                    <a:pt x="706413" y="2011487"/>
                  </a:cubicBezTo>
                  <a:cubicBezTo>
                    <a:pt x="720155" y="1992089"/>
                    <a:pt x="740073" y="1982391"/>
                    <a:pt x="766167" y="1982391"/>
                  </a:cubicBezTo>
                  <a:close/>
                  <a:moveTo>
                    <a:pt x="1285280" y="1981200"/>
                  </a:moveTo>
                  <a:lnTo>
                    <a:pt x="1313706" y="1981200"/>
                  </a:lnTo>
                  <a:lnTo>
                    <a:pt x="1313706" y="2102494"/>
                  </a:lnTo>
                  <a:lnTo>
                    <a:pt x="1266825" y="2114548"/>
                  </a:lnTo>
                  <a:lnTo>
                    <a:pt x="1266825" y="2034183"/>
                  </a:lnTo>
                  <a:cubicBezTo>
                    <a:pt x="1264246" y="2036465"/>
                    <a:pt x="1261195" y="2038623"/>
                    <a:pt x="1257672" y="2040657"/>
                  </a:cubicBezTo>
                  <a:cubicBezTo>
                    <a:pt x="1254150" y="2042691"/>
                    <a:pt x="1250405" y="2044526"/>
                    <a:pt x="1246436" y="2046164"/>
                  </a:cubicBezTo>
                  <a:cubicBezTo>
                    <a:pt x="1242467" y="2047801"/>
                    <a:pt x="1238350" y="2049190"/>
                    <a:pt x="1234083" y="2050331"/>
                  </a:cubicBezTo>
                  <a:cubicBezTo>
                    <a:pt x="1229817" y="2051472"/>
                    <a:pt x="1225600" y="2052290"/>
                    <a:pt x="1221433" y="2052786"/>
                  </a:cubicBezTo>
                  <a:lnTo>
                    <a:pt x="1221433" y="2013198"/>
                  </a:lnTo>
                  <a:cubicBezTo>
                    <a:pt x="1233637" y="2009626"/>
                    <a:pt x="1245146" y="2005062"/>
                    <a:pt x="1255961" y="1999506"/>
                  </a:cubicBezTo>
                  <a:cubicBezTo>
                    <a:pt x="1266776" y="1993950"/>
                    <a:pt x="1276549" y="1987848"/>
                    <a:pt x="1285280" y="1981200"/>
                  </a:cubicBezTo>
                  <a:close/>
                  <a:moveTo>
                    <a:pt x="942380" y="1981200"/>
                  </a:moveTo>
                  <a:lnTo>
                    <a:pt x="970806" y="1981200"/>
                  </a:lnTo>
                  <a:lnTo>
                    <a:pt x="970806" y="2136327"/>
                  </a:lnTo>
                  <a:lnTo>
                    <a:pt x="925237" y="2134026"/>
                  </a:lnTo>
                  <a:lnTo>
                    <a:pt x="923925" y="2133825"/>
                  </a:lnTo>
                  <a:lnTo>
                    <a:pt x="923925" y="2034183"/>
                  </a:lnTo>
                  <a:cubicBezTo>
                    <a:pt x="921346" y="2036465"/>
                    <a:pt x="918295" y="2038623"/>
                    <a:pt x="914772" y="2040657"/>
                  </a:cubicBezTo>
                  <a:cubicBezTo>
                    <a:pt x="911250" y="2042691"/>
                    <a:pt x="907505" y="2044526"/>
                    <a:pt x="903536" y="2046164"/>
                  </a:cubicBezTo>
                  <a:cubicBezTo>
                    <a:pt x="899567" y="2047801"/>
                    <a:pt x="895450" y="2049190"/>
                    <a:pt x="891183" y="2050331"/>
                  </a:cubicBezTo>
                  <a:cubicBezTo>
                    <a:pt x="886917" y="2051472"/>
                    <a:pt x="882700" y="2052290"/>
                    <a:pt x="878533" y="2052786"/>
                  </a:cubicBezTo>
                  <a:lnTo>
                    <a:pt x="878533" y="2013198"/>
                  </a:lnTo>
                  <a:cubicBezTo>
                    <a:pt x="890737" y="2009626"/>
                    <a:pt x="902246" y="2005062"/>
                    <a:pt x="913061" y="1999506"/>
                  </a:cubicBezTo>
                  <a:cubicBezTo>
                    <a:pt x="923876" y="1993950"/>
                    <a:pt x="933649" y="1987848"/>
                    <a:pt x="942380" y="1981200"/>
                  </a:cubicBezTo>
                  <a:close/>
                  <a:moveTo>
                    <a:pt x="599480" y="1981200"/>
                  </a:moveTo>
                  <a:lnTo>
                    <a:pt x="627906" y="1981200"/>
                  </a:lnTo>
                  <a:lnTo>
                    <a:pt x="627906" y="2059534"/>
                  </a:lnTo>
                  <a:lnTo>
                    <a:pt x="613628" y="2054308"/>
                  </a:lnTo>
                  <a:lnTo>
                    <a:pt x="581025" y="2038602"/>
                  </a:lnTo>
                  <a:lnTo>
                    <a:pt x="581025" y="2034183"/>
                  </a:lnTo>
                  <a:lnTo>
                    <a:pt x="577309" y="2036812"/>
                  </a:lnTo>
                  <a:lnTo>
                    <a:pt x="535633" y="2016736"/>
                  </a:lnTo>
                  <a:lnTo>
                    <a:pt x="535633" y="2013198"/>
                  </a:lnTo>
                  <a:cubicBezTo>
                    <a:pt x="547837" y="2009626"/>
                    <a:pt x="559346" y="2005062"/>
                    <a:pt x="570161" y="1999506"/>
                  </a:cubicBezTo>
                  <a:cubicBezTo>
                    <a:pt x="580976" y="1993950"/>
                    <a:pt x="590749" y="1987848"/>
                    <a:pt x="599480" y="1981200"/>
                  </a:cubicBezTo>
                  <a:close/>
                  <a:moveTo>
                    <a:pt x="1449884" y="1684883"/>
                  </a:moveTo>
                  <a:cubicBezTo>
                    <a:pt x="1429544" y="1684883"/>
                    <a:pt x="1419374" y="1710432"/>
                    <a:pt x="1419374" y="1761530"/>
                  </a:cubicBezTo>
                  <a:cubicBezTo>
                    <a:pt x="1419374" y="1809651"/>
                    <a:pt x="1429346" y="1833711"/>
                    <a:pt x="1449289" y="1833711"/>
                  </a:cubicBezTo>
                  <a:cubicBezTo>
                    <a:pt x="1468736" y="1833711"/>
                    <a:pt x="1478459" y="1808907"/>
                    <a:pt x="1478459" y="1759297"/>
                  </a:cubicBezTo>
                  <a:cubicBezTo>
                    <a:pt x="1478459" y="1709688"/>
                    <a:pt x="1468934" y="1684883"/>
                    <a:pt x="1449884" y="1684883"/>
                  </a:cubicBezTo>
                  <a:close/>
                  <a:moveTo>
                    <a:pt x="1106984" y="1684883"/>
                  </a:moveTo>
                  <a:cubicBezTo>
                    <a:pt x="1086644" y="1684883"/>
                    <a:pt x="1076474" y="1710432"/>
                    <a:pt x="1076474" y="1761530"/>
                  </a:cubicBezTo>
                  <a:cubicBezTo>
                    <a:pt x="1076474" y="1809651"/>
                    <a:pt x="1086446" y="1833711"/>
                    <a:pt x="1106389" y="1833711"/>
                  </a:cubicBezTo>
                  <a:cubicBezTo>
                    <a:pt x="1125836" y="1833711"/>
                    <a:pt x="1135559" y="1808907"/>
                    <a:pt x="1135559" y="1759297"/>
                  </a:cubicBezTo>
                  <a:cubicBezTo>
                    <a:pt x="1135559" y="1709688"/>
                    <a:pt x="1126034" y="1684883"/>
                    <a:pt x="1106984" y="1684883"/>
                  </a:cubicBezTo>
                  <a:close/>
                  <a:moveTo>
                    <a:pt x="764084" y="1684883"/>
                  </a:moveTo>
                  <a:cubicBezTo>
                    <a:pt x="743744" y="1684883"/>
                    <a:pt x="733574" y="1710432"/>
                    <a:pt x="733574" y="1761530"/>
                  </a:cubicBezTo>
                  <a:cubicBezTo>
                    <a:pt x="733574" y="1809651"/>
                    <a:pt x="743546" y="1833711"/>
                    <a:pt x="763489" y="1833711"/>
                  </a:cubicBezTo>
                  <a:cubicBezTo>
                    <a:pt x="782936" y="1833711"/>
                    <a:pt x="792659" y="1808907"/>
                    <a:pt x="792659" y="1759297"/>
                  </a:cubicBezTo>
                  <a:cubicBezTo>
                    <a:pt x="792659" y="1709688"/>
                    <a:pt x="783134" y="1684883"/>
                    <a:pt x="764084" y="1684883"/>
                  </a:cubicBezTo>
                  <a:close/>
                  <a:moveTo>
                    <a:pt x="421184" y="1684883"/>
                  </a:moveTo>
                  <a:cubicBezTo>
                    <a:pt x="400844" y="1684883"/>
                    <a:pt x="390674" y="1710432"/>
                    <a:pt x="390674" y="1761530"/>
                  </a:cubicBezTo>
                  <a:cubicBezTo>
                    <a:pt x="390674" y="1809651"/>
                    <a:pt x="400646" y="1833711"/>
                    <a:pt x="420589" y="1833711"/>
                  </a:cubicBezTo>
                  <a:cubicBezTo>
                    <a:pt x="440035" y="1833711"/>
                    <a:pt x="449759" y="1808907"/>
                    <a:pt x="449759" y="1759297"/>
                  </a:cubicBezTo>
                  <a:cubicBezTo>
                    <a:pt x="449759" y="1709688"/>
                    <a:pt x="440234" y="1684883"/>
                    <a:pt x="421184" y="1684883"/>
                  </a:cubicBezTo>
                  <a:close/>
                  <a:moveTo>
                    <a:pt x="1928851" y="1671251"/>
                  </a:moveTo>
                  <a:lnTo>
                    <a:pt x="1907233" y="1700161"/>
                  </a:lnTo>
                  <a:lnTo>
                    <a:pt x="1907233" y="1679823"/>
                  </a:lnTo>
                  <a:close/>
                  <a:moveTo>
                    <a:pt x="1794867" y="1649016"/>
                  </a:moveTo>
                  <a:cubicBezTo>
                    <a:pt x="1832075" y="1649016"/>
                    <a:pt x="1855329" y="1669415"/>
                    <a:pt x="1864631" y="1710212"/>
                  </a:cubicBezTo>
                  <a:lnTo>
                    <a:pt x="1868573" y="1750559"/>
                  </a:lnTo>
                  <a:lnTo>
                    <a:pt x="1815518" y="1808934"/>
                  </a:lnTo>
                  <a:lnTo>
                    <a:pt x="1819536" y="1791853"/>
                  </a:lnTo>
                  <a:cubicBezTo>
                    <a:pt x="1820751" y="1782552"/>
                    <a:pt x="1821359" y="1771700"/>
                    <a:pt x="1821359" y="1759297"/>
                  </a:cubicBezTo>
                  <a:cubicBezTo>
                    <a:pt x="1821359" y="1709688"/>
                    <a:pt x="1811834" y="1684883"/>
                    <a:pt x="1792784" y="1684883"/>
                  </a:cubicBezTo>
                  <a:cubicBezTo>
                    <a:pt x="1772444" y="1684883"/>
                    <a:pt x="1762274" y="1710432"/>
                    <a:pt x="1762274" y="1761530"/>
                  </a:cubicBezTo>
                  <a:cubicBezTo>
                    <a:pt x="1762274" y="1797621"/>
                    <a:pt x="1767883" y="1820177"/>
                    <a:pt x="1779101" y="1829200"/>
                  </a:cubicBezTo>
                  <a:lnTo>
                    <a:pt x="1791099" y="1833336"/>
                  </a:lnTo>
                  <a:lnTo>
                    <a:pt x="1758225" y="1863213"/>
                  </a:lnTo>
                  <a:lnTo>
                    <a:pt x="1757363" y="1863040"/>
                  </a:lnTo>
                  <a:cubicBezTo>
                    <a:pt x="1728788" y="1849664"/>
                    <a:pt x="1714500" y="1816224"/>
                    <a:pt x="1714500" y="1762720"/>
                  </a:cubicBezTo>
                  <a:cubicBezTo>
                    <a:pt x="1714500" y="1725712"/>
                    <a:pt x="1721371" y="1697509"/>
                    <a:pt x="1735113" y="1678112"/>
                  </a:cubicBezTo>
                  <a:cubicBezTo>
                    <a:pt x="1748855" y="1658714"/>
                    <a:pt x="1768773" y="1649016"/>
                    <a:pt x="1794867" y="1649016"/>
                  </a:cubicBezTo>
                  <a:close/>
                  <a:moveTo>
                    <a:pt x="1451967" y="1649016"/>
                  </a:moveTo>
                  <a:cubicBezTo>
                    <a:pt x="1501577" y="1649016"/>
                    <a:pt x="1526382" y="1685280"/>
                    <a:pt x="1526382" y="1757809"/>
                  </a:cubicBezTo>
                  <a:cubicBezTo>
                    <a:pt x="1526382" y="1793925"/>
                    <a:pt x="1519610" y="1821607"/>
                    <a:pt x="1506067" y="1840855"/>
                  </a:cubicBezTo>
                  <a:cubicBezTo>
                    <a:pt x="1492523" y="1860104"/>
                    <a:pt x="1473101" y="1869728"/>
                    <a:pt x="1447800" y="1869728"/>
                  </a:cubicBezTo>
                  <a:cubicBezTo>
                    <a:pt x="1397000" y="1869728"/>
                    <a:pt x="1371600" y="1834059"/>
                    <a:pt x="1371600" y="1762720"/>
                  </a:cubicBezTo>
                  <a:cubicBezTo>
                    <a:pt x="1371600" y="1725712"/>
                    <a:pt x="1378471" y="1697509"/>
                    <a:pt x="1392213" y="1678112"/>
                  </a:cubicBezTo>
                  <a:cubicBezTo>
                    <a:pt x="1405955" y="1658714"/>
                    <a:pt x="1425873" y="1649016"/>
                    <a:pt x="1451967" y="1649016"/>
                  </a:cubicBezTo>
                  <a:close/>
                  <a:moveTo>
                    <a:pt x="1109067" y="1649016"/>
                  </a:moveTo>
                  <a:cubicBezTo>
                    <a:pt x="1158677" y="1649016"/>
                    <a:pt x="1183482" y="1685280"/>
                    <a:pt x="1183482" y="1757809"/>
                  </a:cubicBezTo>
                  <a:cubicBezTo>
                    <a:pt x="1183482" y="1793925"/>
                    <a:pt x="1176710" y="1821607"/>
                    <a:pt x="1163167" y="1840855"/>
                  </a:cubicBezTo>
                  <a:cubicBezTo>
                    <a:pt x="1149623" y="1860104"/>
                    <a:pt x="1130201" y="1869728"/>
                    <a:pt x="1104900" y="1869728"/>
                  </a:cubicBezTo>
                  <a:cubicBezTo>
                    <a:pt x="1054100" y="1869728"/>
                    <a:pt x="1028700" y="1834059"/>
                    <a:pt x="1028700" y="1762720"/>
                  </a:cubicBezTo>
                  <a:cubicBezTo>
                    <a:pt x="1028700" y="1725712"/>
                    <a:pt x="1035571" y="1697509"/>
                    <a:pt x="1049313" y="1678112"/>
                  </a:cubicBezTo>
                  <a:cubicBezTo>
                    <a:pt x="1063055" y="1658714"/>
                    <a:pt x="1082973" y="1649016"/>
                    <a:pt x="1109067" y="1649016"/>
                  </a:cubicBezTo>
                  <a:close/>
                  <a:moveTo>
                    <a:pt x="766167" y="1649016"/>
                  </a:moveTo>
                  <a:cubicBezTo>
                    <a:pt x="815777" y="1649016"/>
                    <a:pt x="840582" y="1685280"/>
                    <a:pt x="840582" y="1757809"/>
                  </a:cubicBezTo>
                  <a:cubicBezTo>
                    <a:pt x="840582" y="1793925"/>
                    <a:pt x="833810" y="1821607"/>
                    <a:pt x="820267" y="1840855"/>
                  </a:cubicBezTo>
                  <a:cubicBezTo>
                    <a:pt x="806723" y="1860104"/>
                    <a:pt x="787301" y="1869728"/>
                    <a:pt x="762000" y="1869728"/>
                  </a:cubicBezTo>
                  <a:cubicBezTo>
                    <a:pt x="711200" y="1869728"/>
                    <a:pt x="685800" y="1834059"/>
                    <a:pt x="685800" y="1762720"/>
                  </a:cubicBezTo>
                  <a:cubicBezTo>
                    <a:pt x="685800" y="1725712"/>
                    <a:pt x="692671" y="1697509"/>
                    <a:pt x="706413" y="1678112"/>
                  </a:cubicBezTo>
                  <a:cubicBezTo>
                    <a:pt x="720155" y="1658714"/>
                    <a:pt x="740073" y="1649016"/>
                    <a:pt x="766167" y="1649016"/>
                  </a:cubicBezTo>
                  <a:close/>
                  <a:moveTo>
                    <a:pt x="423268" y="1649016"/>
                  </a:moveTo>
                  <a:cubicBezTo>
                    <a:pt x="472877" y="1649016"/>
                    <a:pt x="497682" y="1685280"/>
                    <a:pt x="497682" y="1757809"/>
                  </a:cubicBezTo>
                  <a:cubicBezTo>
                    <a:pt x="497682" y="1793925"/>
                    <a:pt x="490910" y="1821607"/>
                    <a:pt x="477367" y="1840855"/>
                  </a:cubicBezTo>
                  <a:cubicBezTo>
                    <a:pt x="463823" y="1860104"/>
                    <a:pt x="444401" y="1869728"/>
                    <a:pt x="419100" y="1869728"/>
                  </a:cubicBezTo>
                  <a:cubicBezTo>
                    <a:pt x="368300" y="1869728"/>
                    <a:pt x="342900" y="1834059"/>
                    <a:pt x="342900" y="1762720"/>
                  </a:cubicBezTo>
                  <a:cubicBezTo>
                    <a:pt x="342900" y="1725712"/>
                    <a:pt x="349771" y="1697509"/>
                    <a:pt x="363513" y="1678112"/>
                  </a:cubicBezTo>
                  <a:cubicBezTo>
                    <a:pt x="377255" y="1658714"/>
                    <a:pt x="397173" y="1649016"/>
                    <a:pt x="423268" y="1649016"/>
                  </a:cubicBezTo>
                  <a:close/>
                  <a:moveTo>
                    <a:pt x="1628180" y="1647825"/>
                  </a:moveTo>
                  <a:lnTo>
                    <a:pt x="1656606" y="1647825"/>
                  </a:lnTo>
                  <a:lnTo>
                    <a:pt x="1656606" y="1866007"/>
                  </a:lnTo>
                  <a:lnTo>
                    <a:pt x="1609725" y="1866007"/>
                  </a:lnTo>
                  <a:lnTo>
                    <a:pt x="1609725" y="1700808"/>
                  </a:lnTo>
                  <a:cubicBezTo>
                    <a:pt x="1607146" y="1703090"/>
                    <a:pt x="1604095" y="1705248"/>
                    <a:pt x="1600572" y="1707282"/>
                  </a:cubicBezTo>
                  <a:cubicBezTo>
                    <a:pt x="1597050" y="1709316"/>
                    <a:pt x="1593305" y="1711152"/>
                    <a:pt x="1589336" y="1712789"/>
                  </a:cubicBezTo>
                  <a:cubicBezTo>
                    <a:pt x="1585367" y="1714426"/>
                    <a:pt x="1581250" y="1715815"/>
                    <a:pt x="1576983" y="1716956"/>
                  </a:cubicBezTo>
                  <a:cubicBezTo>
                    <a:pt x="1572717" y="1718097"/>
                    <a:pt x="1568500" y="1718915"/>
                    <a:pt x="1564333" y="1719411"/>
                  </a:cubicBezTo>
                  <a:lnTo>
                    <a:pt x="1564333" y="1679823"/>
                  </a:lnTo>
                  <a:cubicBezTo>
                    <a:pt x="1576537" y="1676251"/>
                    <a:pt x="1588046" y="1671687"/>
                    <a:pt x="1598861" y="1666131"/>
                  </a:cubicBezTo>
                  <a:cubicBezTo>
                    <a:pt x="1609676" y="1660575"/>
                    <a:pt x="1619449" y="1654473"/>
                    <a:pt x="1628180" y="1647825"/>
                  </a:cubicBezTo>
                  <a:close/>
                  <a:moveTo>
                    <a:pt x="1285280" y="1647825"/>
                  </a:moveTo>
                  <a:lnTo>
                    <a:pt x="1313706" y="1647825"/>
                  </a:lnTo>
                  <a:lnTo>
                    <a:pt x="1313706" y="1866007"/>
                  </a:lnTo>
                  <a:lnTo>
                    <a:pt x="1266825" y="1866007"/>
                  </a:lnTo>
                  <a:lnTo>
                    <a:pt x="1266825" y="1700808"/>
                  </a:lnTo>
                  <a:cubicBezTo>
                    <a:pt x="1264246" y="1703090"/>
                    <a:pt x="1261195" y="1705248"/>
                    <a:pt x="1257672" y="1707282"/>
                  </a:cubicBezTo>
                  <a:cubicBezTo>
                    <a:pt x="1254150" y="1709316"/>
                    <a:pt x="1250405" y="1711152"/>
                    <a:pt x="1246436" y="1712789"/>
                  </a:cubicBezTo>
                  <a:cubicBezTo>
                    <a:pt x="1242467" y="1714426"/>
                    <a:pt x="1238350" y="1715815"/>
                    <a:pt x="1234083" y="1716956"/>
                  </a:cubicBezTo>
                  <a:cubicBezTo>
                    <a:pt x="1229817" y="1718097"/>
                    <a:pt x="1225600" y="1718915"/>
                    <a:pt x="1221433" y="1719411"/>
                  </a:cubicBezTo>
                  <a:lnTo>
                    <a:pt x="1221433" y="1679823"/>
                  </a:lnTo>
                  <a:cubicBezTo>
                    <a:pt x="1233637" y="1676251"/>
                    <a:pt x="1245146" y="1671687"/>
                    <a:pt x="1255961" y="1666131"/>
                  </a:cubicBezTo>
                  <a:cubicBezTo>
                    <a:pt x="1266776" y="1660575"/>
                    <a:pt x="1276549" y="1654473"/>
                    <a:pt x="1285280" y="1647825"/>
                  </a:cubicBezTo>
                  <a:close/>
                  <a:moveTo>
                    <a:pt x="942380" y="1647825"/>
                  </a:moveTo>
                  <a:lnTo>
                    <a:pt x="970806" y="1647825"/>
                  </a:lnTo>
                  <a:lnTo>
                    <a:pt x="970806" y="1866007"/>
                  </a:lnTo>
                  <a:lnTo>
                    <a:pt x="923925" y="1866007"/>
                  </a:lnTo>
                  <a:lnTo>
                    <a:pt x="923925" y="1700808"/>
                  </a:lnTo>
                  <a:cubicBezTo>
                    <a:pt x="921346" y="1703090"/>
                    <a:pt x="918295" y="1705248"/>
                    <a:pt x="914772" y="1707282"/>
                  </a:cubicBezTo>
                  <a:cubicBezTo>
                    <a:pt x="911250" y="1709316"/>
                    <a:pt x="907505" y="1711152"/>
                    <a:pt x="903536" y="1712789"/>
                  </a:cubicBezTo>
                  <a:cubicBezTo>
                    <a:pt x="899567" y="1714426"/>
                    <a:pt x="895450" y="1715815"/>
                    <a:pt x="891183" y="1716956"/>
                  </a:cubicBezTo>
                  <a:cubicBezTo>
                    <a:pt x="886917" y="1718097"/>
                    <a:pt x="882700" y="1718915"/>
                    <a:pt x="878533" y="1719411"/>
                  </a:cubicBezTo>
                  <a:lnTo>
                    <a:pt x="878533" y="1679823"/>
                  </a:lnTo>
                  <a:cubicBezTo>
                    <a:pt x="890737" y="1676251"/>
                    <a:pt x="902246" y="1671687"/>
                    <a:pt x="913061" y="1666131"/>
                  </a:cubicBezTo>
                  <a:cubicBezTo>
                    <a:pt x="923876" y="1660575"/>
                    <a:pt x="933649" y="1654473"/>
                    <a:pt x="942380" y="1647825"/>
                  </a:cubicBezTo>
                  <a:close/>
                  <a:moveTo>
                    <a:pt x="599480" y="1647825"/>
                  </a:moveTo>
                  <a:lnTo>
                    <a:pt x="627906" y="1647825"/>
                  </a:lnTo>
                  <a:lnTo>
                    <a:pt x="627906" y="1866007"/>
                  </a:lnTo>
                  <a:lnTo>
                    <a:pt x="581025" y="1866007"/>
                  </a:lnTo>
                  <a:lnTo>
                    <a:pt x="581025" y="1700808"/>
                  </a:lnTo>
                  <a:cubicBezTo>
                    <a:pt x="578446" y="1703090"/>
                    <a:pt x="575395" y="1705248"/>
                    <a:pt x="571872" y="1707282"/>
                  </a:cubicBezTo>
                  <a:cubicBezTo>
                    <a:pt x="568350" y="1709316"/>
                    <a:pt x="564605" y="1711152"/>
                    <a:pt x="560636" y="1712789"/>
                  </a:cubicBezTo>
                  <a:cubicBezTo>
                    <a:pt x="556667" y="1714426"/>
                    <a:pt x="552549" y="1715815"/>
                    <a:pt x="548283" y="1716956"/>
                  </a:cubicBezTo>
                  <a:cubicBezTo>
                    <a:pt x="544017" y="1718097"/>
                    <a:pt x="539800" y="1718915"/>
                    <a:pt x="535633" y="1719411"/>
                  </a:cubicBezTo>
                  <a:lnTo>
                    <a:pt x="535633" y="1679823"/>
                  </a:lnTo>
                  <a:cubicBezTo>
                    <a:pt x="547837" y="1676251"/>
                    <a:pt x="559346" y="1671687"/>
                    <a:pt x="570161" y="1666131"/>
                  </a:cubicBezTo>
                  <a:cubicBezTo>
                    <a:pt x="580976" y="1660575"/>
                    <a:pt x="590749" y="1654473"/>
                    <a:pt x="599480" y="1647825"/>
                  </a:cubicBezTo>
                  <a:close/>
                  <a:moveTo>
                    <a:pt x="256580" y="1647825"/>
                  </a:moveTo>
                  <a:lnTo>
                    <a:pt x="285006" y="1647825"/>
                  </a:lnTo>
                  <a:lnTo>
                    <a:pt x="285006" y="1836615"/>
                  </a:lnTo>
                  <a:lnTo>
                    <a:pt x="268512" y="1821624"/>
                  </a:lnTo>
                  <a:lnTo>
                    <a:pt x="238125" y="1788191"/>
                  </a:lnTo>
                  <a:lnTo>
                    <a:pt x="238125" y="1700808"/>
                  </a:lnTo>
                  <a:cubicBezTo>
                    <a:pt x="235546" y="1703090"/>
                    <a:pt x="232495" y="1705248"/>
                    <a:pt x="228972" y="1707282"/>
                  </a:cubicBezTo>
                  <a:cubicBezTo>
                    <a:pt x="225450" y="1709316"/>
                    <a:pt x="221705" y="1711152"/>
                    <a:pt x="217736" y="1712789"/>
                  </a:cubicBezTo>
                  <a:cubicBezTo>
                    <a:pt x="213767" y="1714426"/>
                    <a:pt x="209650" y="1715815"/>
                    <a:pt x="205383" y="1716956"/>
                  </a:cubicBezTo>
                  <a:cubicBezTo>
                    <a:pt x="201117" y="1718097"/>
                    <a:pt x="196900" y="1718915"/>
                    <a:pt x="192733" y="1719411"/>
                  </a:cubicBezTo>
                  <a:lnTo>
                    <a:pt x="192733" y="1679823"/>
                  </a:lnTo>
                  <a:cubicBezTo>
                    <a:pt x="204937" y="1676251"/>
                    <a:pt x="216446" y="1671687"/>
                    <a:pt x="227261" y="1666131"/>
                  </a:cubicBezTo>
                  <a:cubicBezTo>
                    <a:pt x="238076" y="1660575"/>
                    <a:pt x="247849" y="1654473"/>
                    <a:pt x="256580" y="1647825"/>
                  </a:cubicBezTo>
                  <a:close/>
                  <a:moveTo>
                    <a:pt x="1792784" y="1361033"/>
                  </a:moveTo>
                  <a:cubicBezTo>
                    <a:pt x="1772444" y="1361033"/>
                    <a:pt x="1762274" y="1386582"/>
                    <a:pt x="1762274" y="1437680"/>
                  </a:cubicBezTo>
                  <a:cubicBezTo>
                    <a:pt x="1762274" y="1485801"/>
                    <a:pt x="1772246" y="1509861"/>
                    <a:pt x="1792189" y="1509861"/>
                  </a:cubicBezTo>
                  <a:cubicBezTo>
                    <a:pt x="1811635" y="1509861"/>
                    <a:pt x="1821359" y="1485057"/>
                    <a:pt x="1821359" y="1435447"/>
                  </a:cubicBezTo>
                  <a:cubicBezTo>
                    <a:pt x="1821359" y="1385838"/>
                    <a:pt x="1811834" y="1361033"/>
                    <a:pt x="1792784" y="1361033"/>
                  </a:cubicBezTo>
                  <a:close/>
                  <a:moveTo>
                    <a:pt x="1449884" y="1361033"/>
                  </a:moveTo>
                  <a:cubicBezTo>
                    <a:pt x="1429544" y="1361033"/>
                    <a:pt x="1419374" y="1386582"/>
                    <a:pt x="1419374" y="1437680"/>
                  </a:cubicBezTo>
                  <a:cubicBezTo>
                    <a:pt x="1419374" y="1485801"/>
                    <a:pt x="1429346" y="1509861"/>
                    <a:pt x="1449289" y="1509861"/>
                  </a:cubicBezTo>
                  <a:cubicBezTo>
                    <a:pt x="1468736" y="1509861"/>
                    <a:pt x="1478459" y="1485057"/>
                    <a:pt x="1478459" y="1435447"/>
                  </a:cubicBezTo>
                  <a:cubicBezTo>
                    <a:pt x="1478459" y="1385838"/>
                    <a:pt x="1468934" y="1361033"/>
                    <a:pt x="1449884" y="1361033"/>
                  </a:cubicBezTo>
                  <a:close/>
                  <a:moveTo>
                    <a:pt x="1106984" y="1361033"/>
                  </a:moveTo>
                  <a:cubicBezTo>
                    <a:pt x="1086644" y="1361033"/>
                    <a:pt x="1076474" y="1386582"/>
                    <a:pt x="1076474" y="1437680"/>
                  </a:cubicBezTo>
                  <a:cubicBezTo>
                    <a:pt x="1076474" y="1485801"/>
                    <a:pt x="1086446" y="1509861"/>
                    <a:pt x="1106389" y="1509861"/>
                  </a:cubicBezTo>
                  <a:cubicBezTo>
                    <a:pt x="1125836" y="1509861"/>
                    <a:pt x="1135559" y="1485057"/>
                    <a:pt x="1135559" y="1435447"/>
                  </a:cubicBezTo>
                  <a:cubicBezTo>
                    <a:pt x="1135559" y="1385838"/>
                    <a:pt x="1126034" y="1361033"/>
                    <a:pt x="1106984" y="1361033"/>
                  </a:cubicBezTo>
                  <a:close/>
                  <a:moveTo>
                    <a:pt x="764084" y="1361033"/>
                  </a:moveTo>
                  <a:cubicBezTo>
                    <a:pt x="743744" y="1361033"/>
                    <a:pt x="733574" y="1386582"/>
                    <a:pt x="733574" y="1437680"/>
                  </a:cubicBezTo>
                  <a:cubicBezTo>
                    <a:pt x="733574" y="1485801"/>
                    <a:pt x="743546" y="1509861"/>
                    <a:pt x="763489" y="1509861"/>
                  </a:cubicBezTo>
                  <a:cubicBezTo>
                    <a:pt x="782936" y="1509861"/>
                    <a:pt x="792659" y="1485057"/>
                    <a:pt x="792659" y="1435447"/>
                  </a:cubicBezTo>
                  <a:cubicBezTo>
                    <a:pt x="792659" y="1385838"/>
                    <a:pt x="783134" y="1361033"/>
                    <a:pt x="764084" y="1361033"/>
                  </a:cubicBezTo>
                  <a:close/>
                  <a:moveTo>
                    <a:pt x="421184" y="1361033"/>
                  </a:moveTo>
                  <a:cubicBezTo>
                    <a:pt x="400844" y="1361033"/>
                    <a:pt x="390674" y="1386582"/>
                    <a:pt x="390674" y="1437680"/>
                  </a:cubicBezTo>
                  <a:cubicBezTo>
                    <a:pt x="390674" y="1485801"/>
                    <a:pt x="400646" y="1509861"/>
                    <a:pt x="420589" y="1509861"/>
                  </a:cubicBezTo>
                  <a:cubicBezTo>
                    <a:pt x="440035" y="1509861"/>
                    <a:pt x="449759" y="1485057"/>
                    <a:pt x="449759" y="1435447"/>
                  </a:cubicBezTo>
                  <a:cubicBezTo>
                    <a:pt x="449759" y="1385838"/>
                    <a:pt x="440234" y="1361033"/>
                    <a:pt x="421184" y="1361033"/>
                  </a:cubicBezTo>
                  <a:close/>
                  <a:moveTo>
                    <a:pt x="78284" y="1361033"/>
                  </a:moveTo>
                  <a:cubicBezTo>
                    <a:pt x="57944" y="1361033"/>
                    <a:pt x="47774" y="1386582"/>
                    <a:pt x="47774" y="1437680"/>
                  </a:cubicBezTo>
                  <a:cubicBezTo>
                    <a:pt x="47774" y="1485801"/>
                    <a:pt x="57746" y="1509861"/>
                    <a:pt x="77689" y="1509861"/>
                  </a:cubicBezTo>
                  <a:cubicBezTo>
                    <a:pt x="97135" y="1509861"/>
                    <a:pt x="106859" y="1485057"/>
                    <a:pt x="106859" y="1435447"/>
                  </a:cubicBezTo>
                  <a:cubicBezTo>
                    <a:pt x="106859" y="1385838"/>
                    <a:pt x="97334" y="1361033"/>
                    <a:pt x="78284" y="1361033"/>
                  </a:cubicBezTo>
                  <a:close/>
                  <a:moveTo>
                    <a:pt x="2079233" y="1353207"/>
                  </a:moveTo>
                  <a:lnTo>
                    <a:pt x="2073178" y="1376755"/>
                  </a:lnTo>
                  <a:lnTo>
                    <a:pt x="2060212" y="1412180"/>
                  </a:lnTo>
                  <a:lnTo>
                    <a:pt x="2062553" y="1389962"/>
                  </a:lnTo>
                  <a:cubicBezTo>
                    <a:pt x="2065989" y="1375860"/>
                    <a:pt x="2071142" y="1363960"/>
                    <a:pt x="2078013" y="1354262"/>
                  </a:cubicBezTo>
                  <a:close/>
                  <a:moveTo>
                    <a:pt x="1794867" y="1325166"/>
                  </a:moveTo>
                  <a:cubicBezTo>
                    <a:pt x="1844477" y="1325166"/>
                    <a:pt x="1869281" y="1361430"/>
                    <a:pt x="1869281" y="1433959"/>
                  </a:cubicBezTo>
                  <a:cubicBezTo>
                    <a:pt x="1869281" y="1470075"/>
                    <a:pt x="1862510" y="1497757"/>
                    <a:pt x="1848966" y="1517005"/>
                  </a:cubicBezTo>
                  <a:cubicBezTo>
                    <a:pt x="1835423" y="1536254"/>
                    <a:pt x="1816001" y="1545878"/>
                    <a:pt x="1790700" y="1545878"/>
                  </a:cubicBezTo>
                  <a:cubicBezTo>
                    <a:pt x="1739900" y="1545878"/>
                    <a:pt x="1714500" y="1510209"/>
                    <a:pt x="1714500" y="1438870"/>
                  </a:cubicBezTo>
                  <a:cubicBezTo>
                    <a:pt x="1714500" y="1401862"/>
                    <a:pt x="1721371" y="1373659"/>
                    <a:pt x="1735113" y="1354262"/>
                  </a:cubicBezTo>
                  <a:cubicBezTo>
                    <a:pt x="1748855" y="1334864"/>
                    <a:pt x="1768773" y="1325166"/>
                    <a:pt x="1794867" y="1325166"/>
                  </a:cubicBezTo>
                  <a:close/>
                  <a:moveTo>
                    <a:pt x="1451967" y="1325166"/>
                  </a:moveTo>
                  <a:cubicBezTo>
                    <a:pt x="1501577" y="1325166"/>
                    <a:pt x="1526382" y="1361430"/>
                    <a:pt x="1526382" y="1433959"/>
                  </a:cubicBezTo>
                  <a:cubicBezTo>
                    <a:pt x="1526382" y="1470075"/>
                    <a:pt x="1519610" y="1497757"/>
                    <a:pt x="1506067" y="1517005"/>
                  </a:cubicBezTo>
                  <a:cubicBezTo>
                    <a:pt x="1492523" y="1536254"/>
                    <a:pt x="1473101" y="1545878"/>
                    <a:pt x="1447800" y="1545878"/>
                  </a:cubicBezTo>
                  <a:cubicBezTo>
                    <a:pt x="1397000" y="1545878"/>
                    <a:pt x="1371600" y="1510209"/>
                    <a:pt x="1371600" y="1438870"/>
                  </a:cubicBezTo>
                  <a:cubicBezTo>
                    <a:pt x="1371600" y="1401862"/>
                    <a:pt x="1378471" y="1373659"/>
                    <a:pt x="1392213" y="1354262"/>
                  </a:cubicBezTo>
                  <a:cubicBezTo>
                    <a:pt x="1405955" y="1334864"/>
                    <a:pt x="1425873" y="1325166"/>
                    <a:pt x="1451967" y="1325166"/>
                  </a:cubicBezTo>
                  <a:close/>
                  <a:moveTo>
                    <a:pt x="1109067" y="1325166"/>
                  </a:moveTo>
                  <a:cubicBezTo>
                    <a:pt x="1158677" y="1325166"/>
                    <a:pt x="1183482" y="1361430"/>
                    <a:pt x="1183482" y="1433959"/>
                  </a:cubicBezTo>
                  <a:cubicBezTo>
                    <a:pt x="1183482" y="1470075"/>
                    <a:pt x="1176710" y="1497757"/>
                    <a:pt x="1163167" y="1517005"/>
                  </a:cubicBezTo>
                  <a:cubicBezTo>
                    <a:pt x="1149623" y="1536254"/>
                    <a:pt x="1130201" y="1545878"/>
                    <a:pt x="1104900" y="1545878"/>
                  </a:cubicBezTo>
                  <a:cubicBezTo>
                    <a:pt x="1054100" y="1545878"/>
                    <a:pt x="1028700" y="1510209"/>
                    <a:pt x="1028700" y="1438870"/>
                  </a:cubicBezTo>
                  <a:cubicBezTo>
                    <a:pt x="1028700" y="1401862"/>
                    <a:pt x="1035571" y="1373659"/>
                    <a:pt x="1049313" y="1354262"/>
                  </a:cubicBezTo>
                  <a:cubicBezTo>
                    <a:pt x="1063055" y="1334864"/>
                    <a:pt x="1082973" y="1325166"/>
                    <a:pt x="1109067" y="1325166"/>
                  </a:cubicBezTo>
                  <a:close/>
                  <a:moveTo>
                    <a:pt x="766167" y="1325166"/>
                  </a:moveTo>
                  <a:cubicBezTo>
                    <a:pt x="815777" y="1325166"/>
                    <a:pt x="840582" y="1361430"/>
                    <a:pt x="840582" y="1433959"/>
                  </a:cubicBezTo>
                  <a:cubicBezTo>
                    <a:pt x="840582" y="1470075"/>
                    <a:pt x="833810" y="1497757"/>
                    <a:pt x="820267" y="1517005"/>
                  </a:cubicBezTo>
                  <a:cubicBezTo>
                    <a:pt x="806723" y="1536254"/>
                    <a:pt x="787301" y="1545878"/>
                    <a:pt x="762000" y="1545878"/>
                  </a:cubicBezTo>
                  <a:cubicBezTo>
                    <a:pt x="711200" y="1545878"/>
                    <a:pt x="685800" y="1510209"/>
                    <a:pt x="685800" y="1438870"/>
                  </a:cubicBezTo>
                  <a:cubicBezTo>
                    <a:pt x="685800" y="1401862"/>
                    <a:pt x="692671" y="1373659"/>
                    <a:pt x="706413" y="1354262"/>
                  </a:cubicBezTo>
                  <a:cubicBezTo>
                    <a:pt x="720155" y="1334864"/>
                    <a:pt x="740073" y="1325166"/>
                    <a:pt x="766167" y="1325166"/>
                  </a:cubicBezTo>
                  <a:close/>
                  <a:moveTo>
                    <a:pt x="423268" y="1325166"/>
                  </a:moveTo>
                  <a:cubicBezTo>
                    <a:pt x="472877" y="1325166"/>
                    <a:pt x="497682" y="1361430"/>
                    <a:pt x="497682" y="1433959"/>
                  </a:cubicBezTo>
                  <a:cubicBezTo>
                    <a:pt x="497682" y="1470075"/>
                    <a:pt x="490910" y="1497757"/>
                    <a:pt x="477367" y="1517005"/>
                  </a:cubicBezTo>
                  <a:cubicBezTo>
                    <a:pt x="463823" y="1536254"/>
                    <a:pt x="444401" y="1545878"/>
                    <a:pt x="419100" y="1545878"/>
                  </a:cubicBezTo>
                  <a:cubicBezTo>
                    <a:pt x="368300" y="1545878"/>
                    <a:pt x="342900" y="1510209"/>
                    <a:pt x="342900" y="1438870"/>
                  </a:cubicBezTo>
                  <a:cubicBezTo>
                    <a:pt x="342900" y="1401862"/>
                    <a:pt x="349771" y="1373659"/>
                    <a:pt x="363513" y="1354262"/>
                  </a:cubicBezTo>
                  <a:cubicBezTo>
                    <a:pt x="377255" y="1334864"/>
                    <a:pt x="397173" y="1325166"/>
                    <a:pt x="423268" y="1325166"/>
                  </a:cubicBezTo>
                  <a:close/>
                  <a:moveTo>
                    <a:pt x="80368" y="1325166"/>
                  </a:moveTo>
                  <a:cubicBezTo>
                    <a:pt x="129977" y="1325166"/>
                    <a:pt x="154782" y="1361430"/>
                    <a:pt x="154782" y="1433959"/>
                  </a:cubicBezTo>
                  <a:cubicBezTo>
                    <a:pt x="154782" y="1470075"/>
                    <a:pt x="148010" y="1497757"/>
                    <a:pt x="134467" y="1517005"/>
                  </a:cubicBezTo>
                  <a:cubicBezTo>
                    <a:pt x="120923" y="1536254"/>
                    <a:pt x="101501" y="1545878"/>
                    <a:pt x="76200" y="1545878"/>
                  </a:cubicBezTo>
                  <a:lnTo>
                    <a:pt x="68502" y="1544334"/>
                  </a:lnTo>
                  <a:lnTo>
                    <a:pt x="35828" y="1476508"/>
                  </a:lnTo>
                  <a:lnTo>
                    <a:pt x="4930" y="1392087"/>
                  </a:lnTo>
                  <a:lnTo>
                    <a:pt x="5153" y="1389962"/>
                  </a:lnTo>
                  <a:cubicBezTo>
                    <a:pt x="8589" y="1375860"/>
                    <a:pt x="13742" y="1363960"/>
                    <a:pt x="20613" y="1354262"/>
                  </a:cubicBezTo>
                  <a:cubicBezTo>
                    <a:pt x="34355" y="1334864"/>
                    <a:pt x="54273" y="1325166"/>
                    <a:pt x="80368" y="1325166"/>
                  </a:cubicBezTo>
                  <a:close/>
                  <a:moveTo>
                    <a:pt x="1971080" y="1323975"/>
                  </a:moveTo>
                  <a:lnTo>
                    <a:pt x="1999506" y="1323975"/>
                  </a:lnTo>
                  <a:lnTo>
                    <a:pt x="1999506" y="1542157"/>
                  </a:lnTo>
                  <a:lnTo>
                    <a:pt x="1952625" y="1542157"/>
                  </a:lnTo>
                  <a:lnTo>
                    <a:pt x="1952625" y="1376958"/>
                  </a:lnTo>
                  <a:cubicBezTo>
                    <a:pt x="1950046" y="1379240"/>
                    <a:pt x="1946995" y="1381398"/>
                    <a:pt x="1943472" y="1383432"/>
                  </a:cubicBezTo>
                  <a:cubicBezTo>
                    <a:pt x="1939950" y="1385466"/>
                    <a:pt x="1936205" y="1387302"/>
                    <a:pt x="1932236" y="1388939"/>
                  </a:cubicBezTo>
                  <a:cubicBezTo>
                    <a:pt x="1928267" y="1390576"/>
                    <a:pt x="1924150" y="1391965"/>
                    <a:pt x="1919883" y="1393106"/>
                  </a:cubicBezTo>
                  <a:cubicBezTo>
                    <a:pt x="1915617" y="1394247"/>
                    <a:pt x="1911400" y="1395065"/>
                    <a:pt x="1907233" y="1395561"/>
                  </a:cubicBezTo>
                  <a:lnTo>
                    <a:pt x="1907233" y="1355973"/>
                  </a:lnTo>
                  <a:cubicBezTo>
                    <a:pt x="1919437" y="1352401"/>
                    <a:pt x="1930946" y="1347837"/>
                    <a:pt x="1941761" y="1342281"/>
                  </a:cubicBezTo>
                  <a:cubicBezTo>
                    <a:pt x="1952576" y="1336725"/>
                    <a:pt x="1962349" y="1330623"/>
                    <a:pt x="1971080" y="1323975"/>
                  </a:cubicBezTo>
                  <a:close/>
                  <a:moveTo>
                    <a:pt x="1628180" y="1323975"/>
                  </a:moveTo>
                  <a:lnTo>
                    <a:pt x="1656606" y="1323975"/>
                  </a:lnTo>
                  <a:lnTo>
                    <a:pt x="1656606" y="1542157"/>
                  </a:lnTo>
                  <a:lnTo>
                    <a:pt x="1609725" y="1542157"/>
                  </a:lnTo>
                  <a:lnTo>
                    <a:pt x="1609725" y="1376958"/>
                  </a:lnTo>
                  <a:cubicBezTo>
                    <a:pt x="1607146" y="1379240"/>
                    <a:pt x="1604095" y="1381398"/>
                    <a:pt x="1600572" y="1383432"/>
                  </a:cubicBezTo>
                  <a:cubicBezTo>
                    <a:pt x="1597050" y="1385466"/>
                    <a:pt x="1593305" y="1387302"/>
                    <a:pt x="1589336" y="1388939"/>
                  </a:cubicBezTo>
                  <a:cubicBezTo>
                    <a:pt x="1585367" y="1390576"/>
                    <a:pt x="1581250" y="1391965"/>
                    <a:pt x="1576983" y="1393106"/>
                  </a:cubicBezTo>
                  <a:cubicBezTo>
                    <a:pt x="1572717" y="1394247"/>
                    <a:pt x="1568500" y="1395065"/>
                    <a:pt x="1564333" y="1395561"/>
                  </a:cubicBezTo>
                  <a:lnTo>
                    <a:pt x="1564333" y="1355973"/>
                  </a:lnTo>
                  <a:cubicBezTo>
                    <a:pt x="1576537" y="1352401"/>
                    <a:pt x="1588046" y="1347837"/>
                    <a:pt x="1598861" y="1342281"/>
                  </a:cubicBezTo>
                  <a:cubicBezTo>
                    <a:pt x="1609676" y="1336725"/>
                    <a:pt x="1619449" y="1330623"/>
                    <a:pt x="1628180" y="1323975"/>
                  </a:cubicBezTo>
                  <a:close/>
                  <a:moveTo>
                    <a:pt x="1285280" y="1323975"/>
                  </a:moveTo>
                  <a:lnTo>
                    <a:pt x="1313706" y="1323975"/>
                  </a:lnTo>
                  <a:lnTo>
                    <a:pt x="1313706" y="1542157"/>
                  </a:lnTo>
                  <a:lnTo>
                    <a:pt x="1266825" y="1542157"/>
                  </a:lnTo>
                  <a:lnTo>
                    <a:pt x="1266825" y="1376958"/>
                  </a:lnTo>
                  <a:cubicBezTo>
                    <a:pt x="1264246" y="1379240"/>
                    <a:pt x="1261195" y="1381398"/>
                    <a:pt x="1257672" y="1383432"/>
                  </a:cubicBezTo>
                  <a:cubicBezTo>
                    <a:pt x="1254150" y="1385466"/>
                    <a:pt x="1250405" y="1387302"/>
                    <a:pt x="1246436" y="1388939"/>
                  </a:cubicBezTo>
                  <a:cubicBezTo>
                    <a:pt x="1242467" y="1390576"/>
                    <a:pt x="1238350" y="1391965"/>
                    <a:pt x="1234083" y="1393106"/>
                  </a:cubicBezTo>
                  <a:cubicBezTo>
                    <a:pt x="1229817" y="1394247"/>
                    <a:pt x="1225600" y="1395065"/>
                    <a:pt x="1221433" y="1395561"/>
                  </a:cubicBezTo>
                  <a:lnTo>
                    <a:pt x="1221433" y="1355973"/>
                  </a:lnTo>
                  <a:cubicBezTo>
                    <a:pt x="1233637" y="1352401"/>
                    <a:pt x="1245146" y="1347837"/>
                    <a:pt x="1255961" y="1342281"/>
                  </a:cubicBezTo>
                  <a:cubicBezTo>
                    <a:pt x="1266776" y="1336725"/>
                    <a:pt x="1276549" y="1330623"/>
                    <a:pt x="1285280" y="1323975"/>
                  </a:cubicBezTo>
                  <a:close/>
                  <a:moveTo>
                    <a:pt x="942380" y="1323975"/>
                  </a:moveTo>
                  <a:lnTo>
                    <a:pt x="970806" y="1323975"/>
                  </a:lnTo>
                  <a:lnTo>
                    <a:pt x="970806" y="1542157"/>
                  </a:lnTo>
                  <a:lnTo>
                    <a:pt x="923925" y="1542157"/>
                  </a:lnTo>
                  <a:lnTo>
                    <a:pt x="923925" y="1376958"/>
                  </a:lnTo>
                  <a:cubicBezTo>
                    <a:pt x="921346" y="1379240"/>
                    <a:pt x="918295" y="1381398"/>
                    <a:pt x="914772" y="1383432"/>
                  </a:cubicBezTo>
                  <a:cubicBezTo>
                    <a:pt x="911250" y="1385466"/>
                    <a:pt x="907505" y="1387302"/>
                    <a:pt x="903536" y="1388939"/>
                  </a:cubicBezTo>
                  <a:cubicBezTo>
                    <a:pt x="899567" y="1390576"/>
                    <a:pt x="895450" y="1391965"/>
                    <a:pt x="891183" y="1393106"/>
                  </a:cubicBezTo>
                  <a:cubicBezTo>
                    <a:pt x="886917" y="1394247"/>
                    <a:pt x="882700" y="1395065"/>
                    <a:pt x="878533" y="1395561"/>
                  </a:cubicBezTo>
                  <a:lnTo>
                    <a:pt x="878533" y="1355973"/>
                  </a:lnTo>
                  <a:cubicBezTo>
                    <a:pt x="890737" y="1352401"/>
                    <a:pt x="902246" y="1347837"/>
                    <a:pt x="913061" y="1342281"/>
                  </a:cubicBezTo>
                  <a:cubicBezTo>
                    <a:pt x="923876" y="1336725"/>
                    <a:pt x="933649" y="1330623"/>
                    <a:pt x="942380" y="1323975"/>
                  </a:cubicBezTo>
                  <a:close/>
                  <a:moveTo>
                    <a:pt x="599480" y="1323975"/>
                  </a:moveTo>
                  <a:lnTo>
                    <a:pt x="627906" y="1323975"/>
                  </a:lnTo>
                  <a:lnTo>
                    <a:pt x="627906" y="1542157"/>
                  </a:lnTo>
                  <a:lnTo>
                    <a:pt x="581025" y="1542157"/>
                  </a:lnTo>
                  <a:lnTo>
                    <a:pt x="581025" y="1376958"/>
                  </a:lnTo>
                  <a:cubicBezTo>
                    <a:pt x="578446" y="1379240"/>
                    <a:pt x="575395" y="1381398"/>
                    <a:pt x="571872" y="1383432"/>
                  </a:cubicBezTo>
                  <a:cubicBezTo>
                    <a:pt x="568350" y="1385466"/>
                    <a:pt x="564605" y="1387302"/>
                    <a:pt x="560636" y="1388939"/>
                  </a:cubicBezTo>
                  <a:cubicBezTo>
                    <a:pt x="556667" y="1390576"/>
                    <a:pt x="552549" y="1391965"/>
                    <a:pt x="548283" y="1393106"/>
                  </a:cubicBezTo>
                  <a:cubicBezTo>
                    <a:pt x="544017" y="1394247"/>
                    <a:pt x="539800" y="1395065"/>
                    <a:pt x="535633" y="1395561"/>
                  </a:cubicBezTo>
                  <a:lnTo>
                    <a:pt x="535633" y="1355973"/>
                  </a:lnTo>
                  <a:cubicBezTo>
                    <a:pt x="547837" y="1352401"/>
                    <a:pt x="559346" y="1347837"/>
                    <a:pt x="570161" y="1342281"/>
                  </a:cubicBezTo>
                  <a:cubicBezTo>
                    <a:pt x="580976" y="1336725"/>
                    <a:pt x="590749" y="1330623"/>
                    <a:pt x="599480" y="1323975"/>
                  </a:cubicBezTo>
                  <a:close/>
                  <a:moveTo>
                    <a:pt x="256580" y="1323975"/>
                  </a:moveTo>
                  <a:lnTo>
                    <a:pt x="285006" y="1323975"/>
                  </a:lnTo>
                  <a:lnTo>
                    <a:pt x="285006" y="1542157"/>
                  </a:lnTo>
                  <a:lnTo>
                    <a:pt x="238125" y="1542157"/>
                  </a:lnTo>
                  <a:lnTo>
                    <a:pt x="238125" y="1376958"/>
                  </a:lnTo>
                  <a:cubicBezTo>
                    <a:pt x="235546" y="1379240"/>
                    <a:pt x="232495" y="1381398"/>
                    <a:pt x="228972" y="1383432"/>
                  </a:cubicBezTo>
                  <a:cubicBezTo>
                    <a:pt x="225450" y="1385466"/>
                    <a:pt x="221705" y="1387302"/>
                    <a:pt x="217736" y="1388939"/>
                  </a:cubicBezTo>
                  <a:cubicBezTo>
                    <a:pt x="213767" y="1390576"/>
                    <a:pt x="209650" y="1391965"/>
                    <a:pt x="205383" y="1393106"/>
                  </a:cubicBezTo>
                  <a:cubicBezTo>
                    <a:pt x="201117" y="1394247"/>
                    <a:pt x="196900" y="1395065"/>
                    <a:pt x="192733" y="1395561"/>
                  </a:cubicBezTo>
                  <a:lnTo>
                    <a:pt x="192733" y="1355973"/>
                  </a:lnTo>
                  <a:cubicBezTo>
                    <a:pt x="204937" y="1352401"/>
                    <a:pt x="216446" y="1347837"/>
                    <a:pt x="227261" y="1342281"/>
                  </a:cubicBezTo>
                  <a:cubicBezTo>
                    <a:pt x="238076" y="1336725"/>
                    <a:pt x="247849" y="1330623"/>
                    <a:pt x="256580" y="1323975"/>
                  </a:cubicBezTo>
                  <a:close/>
                  <a:moveTo>
                    <a:pt x="1792784" y="1027658"/>
                  </a:moveTo>
                  <a:cubicBezTo>
                    <a:pt x="1772444" y="1027658"/>
                    <a:pt x="1762274" y="1053207"/>
                    <a:pt x="1762274" y="1104305"/>
                  </a:cubicBezTo>
                  <a:cubicBezTo>
                    <a:pt x="1762274" y="1152426"/>
                    <a:pt x="1772246" y="1176486"/>
                    <a:pt x="1792189" y="1176486"/>
                  </a:cubicBezTo>
                  <a:cubicBezTo>
                    <a:pt x="1811635" y="1176486"/>
                    <a:pt x="1821359" y="1151682"/>
                    <a:pt x="1821359" y="1102072"/>
                  </a:cubicBezTo>
                  <a:cubicBezTo>
                    <a:pt x="1821359" y="1052463"/>
                    <a:pt x="1811834" y="1027658"/>
                    <a:pt x="1792784" y="1027658"/>
                  </a:cubicBezTo>
                  <a:close/>
                  <a:moveTo>
                    <a:pt x="1449884" y="1027658"/>
                  </a:moveTo>
                  <a:cubicBezTo>
                    <a:pt x="1429544" y="1027658"/>
                    <a:pt x="1419374" y="1053207"/>
                    <a:pt x="1419374" y="1104305"/>
                  </a:cubicBezTo>
                  <a:cubicBezTo>
                    <a:pt x="1419374" y="1152426"/>
                    <a:pt x="1429346" y="1176486"/>
                    <a:pt x="1449289" y="1176486"/>
                  </a:cubicBezTo>
                  <a:cubicBezTo>
                    <a:pt x="1468736" y="1176486"/>
                    <a:pt x="1478459" y="1151682"/>
                    <a:pt x="1478459" y="1102072"/>
                  </a:cubicBezTo>
                  <a:cubicBezTo>
                    <a:pt x="1478459" y="1052463"/>
                    <a:pt x="1468934" y="1027658"/>
                    <a:pt x="1449884" y="1027658"/>
                  </a:cubicBezTo>
                  <a:close/>
                  <a:moveTo>
                    <a:pt x="1106984" y="1027658"/>
                  </a:moveTo>
                  <a:cubicBezTo>
                    <a:pt x="1086644" y="1027658"/>
                    <a:pt x="1076474" y="1053207"/>
                    <a:pt x="1076474" y="1104305"/>
                  </a:cubicBezTo>
                  <a:cubicBezTo>
                    <a:pt x="1076474" y="1152426"/>
                    <a:pt x="1086446" y="1176486"/>
                    <a:pt x="1106389" y="1176486"/>
                  </a:cubicBezTo>
                  <a:cubicBezTo>
                    <a:pt x="1125836" y="1176486"/>
                    <a:pt x="1135559" y="1151682"/>
                    <a:pt x="1135559" y="1102072"/>
                  </a:cubicBezTo>
                  <a:cubicBezTo>
                    <a:pt x="1135559" y="1052463"/>
                    <a:pt x="1126034" y="1027658"/>
                    <a:pt x="1106984" y="1027658"/>
                  </a:cubicBezTo>
                  <a:close/>
                  <a:moveTo>
                    <a:pt x="764084" y="1027658"/>
                  </a:moveTo>
                  <a:cubicBezTo>
                    <a:pt x="743744" y="1027658"/>
                    <a:pt x="733574" y="1053207"/>
                    <a:pt x="733574" y="1104305"/>
                  </a:cubicBezTo>
                  <a:cubicBezTo>
                    <a:pt x="733574" y="1152426"/>
                    <a:pt x="743546" y="1176486"/>
                    <a:pt x="763489" y="1176486"/>
                  </a:cubicBezTo>
                  <a:cubicBezTo>
                    <a:pt x="782936" y="1176486"/>
                    <a:pt x="792659" y="1151682"/>
                    <a:pt x="792659" y="1102072"/>
                  </a:cubicBezTo>
                  <a:cubicBezTo>
                    <a:pt x="792659" y="1052463"/>
                    <a:pt x="783134" y="1027658"/>
                    <a:pt x="764084" y="1027658"/>
                  </a:cubicBezTo>
                  <a:close/>
                  <a:moveTo>
                    <a:pt x="421184" y="1027658"/>
                  </a:moveTo>
                  <a:cubicBezTo>
                    <a:pt x="400844" y="1027658"/>
                    <a:pt x="390674" y="1053207"/>
                    <a:pt x="390674" y="1104305"/>
                  </a:cubicBezTo>
                  <a:cubicBezTo>
                    <a:pt x="390674" y="1152426"/>
                    <a:pt x="400646" y="1176486"/>
                    <a:pt x="420589" y="1176486"/>
                  </a:cubicBezTo>
                  <a:cubicBezTo>
                    <a:pt x="440035" y="1176486"/>
                    <a:pt x="449759" y="1151682"/>
                    <a:pt x="449759" y="1102072"/>
                  </a:cubicBezTo>
                  <a:cubicBezTo>
                    <a:pt x="449759" y="1052463"/>
                    <a:pt x="440234" y="1027658"/>
                    <a:pt x="421184" y="1027658"/>
                  </a:cubicBezTo>
                  <a:close/>
                  <a:moveTo>
                    <a:pt x="78284" y="1027658"/>
                  </a:moveTo>
                  <a:cubicBezTo>
                    <a:pt x="57944" y="1027658"/>
                    <a:pt x="47774" y="1053207"/>
                    <a:pt x="47774" y="1104305"/>
                  </a:cubicBezTo>
                  <a:cubicBezTo>
                    <a:pt x="47774" y="1152426"/>
                    <a:pt x="57746" y="1176486"/>
                    <a:pt x="77689" y="1176486"/>
                  </a:cubicBezTo>
                  <a:cubicBezTo>
                    <a:pt x="97135" y="1176486"/>
                    <a:pt x="106859" y="1151682"/>
                    <a:pt x="106859" y="1102072"/>
                  </a:cubicBezTo>
                  <a:cubicBezTo>
                    <a:pt x="106859" y="1052463"/>
                    <a:pt x="97334" y="1027658"/>
                    <a:pt x="78284" y="1027658"/>
                  </a:cubicBezTo>
                  <a:close/>
                  <a:moveTo>
                    <a:pt x="2119055" y="995735"/>
                  </a:moveTo>
                  <a:lnTo>
                    <a:pt x="2121009" y="1034448"/>
                  </a:lnTo>
                  <a:lnTo>
                    <a:pt x="2112802" y="1046820"/>
                  </a:lnTo>
                  <a:cubicBezTo>
                    <a:pt x="2107717" y="1059594"/>
                    <a:pt x="2105174" y="1078756"/>
                    <a:pt x="2105174" y="1104305"/>
                  </a:cubicBezTo>
                  <a:cubicBezTo>
                    <a:pt x="2105174" y="1128365"/>
                    <a:pt x="2107667" y="1146411"/>
                    <a:pt x="2112653" y="1158441"/>
                  </a:cubicBezTo>
                  <a:lnTo>
                    <a:pt x="2116435" y="1163917"/>
                  </a:lnTo>
                  <a:lnTo>
                    <a:pt x="2116386" y="1164899"/>
                  </a:lnTo>
                  <a:lnTo>
                    <a:pt x="2109848" y="1207738"/>
                  </a:lnTo>
                  <a:lnTo>
                    <a:pt x="2100263" y="1205815"/>
                  </a:lnTo>
                  <a:cubicBezTo>
                    <a:pt x="2071688" y="1192439"/>
                    <a:pt x="2057400" y="1158999"/>
                    <a:pt x="2057400" y="1105495"/>
                  </a:cubicBezTo>
                  <a:cubicBezTo>
                    <a:pt x="2057400" y="1068487"/>
                    <a:pt x="2064271" y="1040284"/>
                    <a:pt x="2078013" y="1020887"/>
                  </a:cubicBezTo>
                  <a:cubicBezTo>
                    <a:pt x="2084884" y="1011188"/>
                    <a:pt x="2093299" y="1003914"/>
                    <a:pt x="2103258" y="999065"/>
                  </a:cubicBezTo>
                  <a:close/>
                  <a:moveTo>
                    <a:pt x="1794867" y="991791"/>
                  </a:moveTo>
                  <a:cubicBezTo>
                    <a:pt x="1844477" y="991791"/>
                    <a:pt x="1869281" y="1028055"/>
                    <a:pt x="1869281" y="1100584"/>
                  </a:cubicBezTo>
                  <a:cubicBezTo>
                    <a:pt x="1869281" y="1136700"/>
                    <a:pt x="1862510" y="1164382"/>
                    <a:pt x="1848966" y="1183630"/>
                  </a:cubicBezTo>
                  <a:cubicBezTo>
                    <a:pt x="1835423" y="1202879"/>
                    <a:pt x="1816001" y="1212503"/>
                    <a:pt x="1790700" y="1212503"/>
                  </a:cubicBezTo>
                  <a:cubicBezTo>
                    <a:pt x="1739900" y="1212503"/>
                    <a:pt x="1714500" y="1176834"/>
                    <a:pt x="1714500" y="1105495"/>
                  </a:cubicBezTo>
                  <a:cubicBezTo>
                    <a:pt x="1714500" y="1068487"/>
                    <a:pt x="1721371" y="1040284"/>
                    <a:pt x="1735113" y="1020887"/>
                  </a:cubicBezTo>
                  <a:cubicBezTo>
                    <a:pt x="1748855" y="1001489"/>
                    <a:pt x="1768773" y="991791"/>
                    <a:pt x="1794867" y="991791"/>
                  </a:cubicBezTo>
                  <a:close/>
                  <a:moveTo>
                    <a:pt x="1451967" y="991791"/>
                  </a:moveTo>
                  <a:cubicBezTo>
                    <a:pt x="1501577" y="991791"/>
                    <a:pt x="1526382" y="1028055"/>
                    <a:pt x="1526382" y="1100584"/>
                  </a:cubicBezTo>
                  <a:cubicBezTo>
                    <a:pt x="1526382" y="1136700"/>
                    <a:pt x="1519610" y="1164382"/>
                    <a:pt x="1506067" y="1183630"/>
                  </a:cubicBezTo>
                  <a:cubicBezTo>
                    <a:pt x="1492523" y="1202879"/>
                    <a:pt x="1473101" y="1212503"/>
                    <a:pt x="1447800" y="1212503"/>
                  </a:cubicBezTo>
                  <a:cubicBezTo>
                    <a:pt x="1397000" y="1212503"/>
                    <a:pt x="1371600" y="1176834"/>
                    <a:pt x="1371600" y="1105495"/>
                  </a:cubicBezTo>
                  <a:cubicBezTo>
                    <a:pt x="1371600" y="1068487"/>
                    <a:pt x="1378471" y="1040284"/>
                    <a:pt x="1392213" y="1020887"/>
                  </a:cubicBezTo>
                  <a:cubicBezTo>
                    <a:pt x="1405955" y="1001489"/>
                    <a:pt x="1425873" y="991791"/>
                    <a:pt x="1451967" y="991791"/>
                  </a:cubicBezTo>
                  <a:close/>
                  <a:moveTo>
                    <a:pt x="1109067" y="991791"/>
                  </a:moveTo>
                  <a:cubicBezTo>
                    <a:pt x="1158677" y="991791"/>
                    <a:pt x="1183482" y="1028055"/>
                    <a:pt x="1183482" y="1100584"/>
                  </a:cubicBezTo>
                  <a:cubicBezTo>
                    <a:pt x="1183482" y="1136700"/>
                    <a:pt x="1176710" y="1164382"/>
                    <a:pt x="1163167" y="1183630"/>
                  </a:cubicBezTo>
                  <a:cubicBezTo>
                    <a:pt x="1149623" y="1202879"/>
                    <a:pt x="1130201" y="1212503"/>
                    <a:pt x="1104900" y="1212503"/>
                  </a:cubicBezTo>
                  <a:cubicBezTo>
                    <a:pt x="1054100" y="1212503"/>
                    <a:pt x="1028700" y="1176834"/>
                    <a:pt x="1028700" y="1105495"/>
                  </a:cubicBezTo>
                  <a:cubicBezTo>
                    <a:pt x="1028700" y="1068487"/>
                    <a:pt x="1035571" y="1040284"/>
                    <a:pt x="1049313" y="1020887"/>
                  </a:cubicBezTo>
                  <a:cubicBezTo>
                    <a:pt x="1063055" y="1001489"/>
                    <a:pt x="1082973" y="991791"/>
                    <a:pt x="1109067" y="991791"/>
                  </a:cubicBezTo>
                  <a:close/>
                  <a:moveTo>
                    <a:pt x="766167" y="991791"/>
                  </a:moveTo>
                  <a:cubicBezTo>
                    <a:pt x="815777" y="991791"/>
                    <a:pt x="840582" y="1028055"/>
                    <a:pt x="840582" y="1100584"/>
                  </a:cubicBezTo>
                  <a:cubicBezTo>
                    <a:pt x="840582" y="1136700"/>
                    <a:pt x="833810" y="1164382"/>
                    <a:pt x="820267" y="1183630"/>
                  </a:cubicBezTo>
                  <a:cubicBezTo>
                    <a:pt x="806723" y="1202879"/>
                    <a:pt x="787301" y="1212503"/>
                    <a:pt x="762000" y="1212503"/>
                  </a:cubicBezTo>
                  <a:cubicBezTo>
                    <a:pt x="711200" y="1212503"/>
                    <a:pt x="685800" y="1176834"/>
                    <a:pt x="685800" y="1105495"/>
                  </a:cubicBezTo>
                  <a:cubicBezTo>
                    <a:pt x="685800" y="1068487"/>
                    <a:pt x="692671" y="1040284"/>
                    <a:pt x="706413" y="1020887"/>
                  </a:cubicBezTo>
                  <a:cubicBezTo>
                    <a:pt x="720155" y="1001489"/>
                    <a:pt x="740073" y="991791"/>
                    <a:pt x="766167" y="991791"/>
                  </a:cubicBezTo>
                  <a:close/>
                  <a:moveTo>
                    <a:pt x="423268" y="991791"/>
                  </a:moveTo>
                  <a:cubicBezTo>
                    <a:pt x="472877" y="991791"/>
                    <a:pt x="497682" y="1028055"/>
                    <a:pt x="497682" y="1100584"/>
                  </a:cubicBezTo>
                  <a:cubicBezTo>
                    <a:pt x="497682" y="1136700"/>
                    <a:pt x="490910" y="1164382"/>
                    <a:pt x="477367" y="1183630"/>
                  </a:cubicBezTo>
                  <a:cubicBezTo>
                    <a:pt x="463823" y="1202879"/>
                    <a:pt x="444401" y="1212503"/>
                    <a:pt x="419100" y="1212503"/>
                  </a:cubicBezTo>
                  <a:cubicBezTo>
                    <a:pt x="368300" y="1212503"/>
                    <a:pt x="342900" y="1176834"/>
                    <a:pt x="342900" y="1105495"/>
                  </a:cubicBezTo>
                  <a:cubicBezTo>
                    <a:pt x="342900" y="1068487"/>
                    <a:pt x="349771" y="1040284"/>
                    <a:pt x="363513" y="1020887"/>
                  </a:cubicBezTo>
                  <a:cubicBezTo>
                    <a:pt x="377255" y="1001489"/>
                    <a:pt x="397173" y="991791"/>
                    <a:pt x="423268" y="991791"/>
                  </a:cubicBezTo>
                  <a:close/>
                  <a:moveTo>
                    <a:pt x="80368" y="991791"/>
                  </a:moveTo>
                  <a:cubicBezTo>
                    <a:pt x="129977" y="991791"/>
                    <a:pt x="154782" y="1028055"/>
                    <a:pt x="154782" y="1100584"/>
                  </a:cubicBezTo>
                  <a:cubicBezTo>
                    <a:pt x="154782" y="1136700"/>
                    <a:pt x="148010" y="1164382"/>
                    <a:pt x="134467" y="1183630"/>
                  </a:cubicBezTo>
                  <a:cubicBezTo>
                    <a:pt x="120923" y="1202879"/>
                    <a:pt x="101501" y="1212503"/>
                    <a:pt x="76200" y="1212503"/>
                  </a:cubicBezTo>
                  <a:cubicBezTo>
                    <a:pt x="25400" y="1212503"/>
                    <a:pt x="0" y="1176834"/>
                    <a:pt x="0" y="1105495"/>
                  </a:cubicBezTo>
                  <a:cubicBezTo>
                    <a:pt x="0" y="1068487"/>
                    <a:pt x="6871" y="1040284"/>
                    <a:pt x="20613" y="1020887"/>
                  </a:cubicBezTo>
                  <a:cubicBezTo>
                    <a:pt x="34355" y="1001489"/>
                    <a:pt x="54273" y="991791"/>
                    <a:pt x="80368" y="991791"/>
                  </a:cubicBezTo>
                  <a:close/>
                  <a:moveTo>
                    <a:pt x="1971080" y="990600"/>
                  </a:moveTo>
                  <a:lnTo>
                    <a:pt x="1999506" y="990600"/>
                  </a:lnTo>
                  <a:lnTo>
                    <a:pt x="1999506" y="1208782"/>
                  </a:lnTo>
                  <a:lnTo>
                    <a:pt x="1952625" y="1208782"/>
                  </a:lnTo>
                  <a:lnTo>
                    <a:pt x="1952625" y="1043583"/>
                  </a:lnTo>
                  <a:cubicBezTo>
                    <a:pt x="1950046" y="1045865"/>
                    <a:pt x="1946995" y="1048023"/>
                    <a:pt x="1943472" y="1050057"/>
                  </a:cubicBezTo>
                  <a:cubicBezTo>
                    <a:pt x="1939950" y="1052091"/>
                    <a:pt x="1936205" y="1053927"/>
                    <a:pt x="1932236" y="1055564"/>
                  </a:cubicBezTo>
                  <a:cubicBezTo>
                    <a:pt x="1928267" y="1057201"/>
                    <a:pt x="1924150" y="1058590"/>
                    <a:pt x="1919883" y="1059731"/>
                  </a:cubicBezTo>
                  <a:cubicBezTo>
                    <a:pt x="1915617" y="1060872"/>
                    <a:pt x="1911400" y="1061690"/>
                    <a:pt x="1907233" y="1062186"/>
                  </a:cubicBezTo>
                  <a:lnTo>
                    <a:pt x="1907233" y="1022598"/>
                  </a:lnTo>
                  <a:cubicBezTo>
                    <a:pt x="1919437" y="1019026"/>
                    <a:pt x="1930946" y="1014462"/>
                    <a:pt x="1941761" y="1008906"/>
                  </a:cubicBezTo>
                  <a:cubicBezTo>
                    <a:pt x="1952576" y="1003350"/>
                    <a:pt x="1962349" y="997248"/>
                    <a:pt x="1971080" y="990600"/>
                  </a:cubicBezTo>
                  <a:close/>
                  <a:moveTo>
                    <a:pt x="1628180" y="990600"/>
                  </a:moveTo>
                  <a:lnTo>
                    <a:pt x="1656606" y="990600"/>
                  </a:lnTo>
                  <a:lnTo>
                    <a:pt x="1656606" y="1208782"/>
                  </a:lnTo>
                  <a:lnTo>
                    <a:pt x="1609725" y="1208782"/>
                  </a:lnTo>
                  <a:lnTo>
                    <a:pt x="1609725" y="1043583"/>
                  </a:lnTo>
                  <a:cubicBezTo>
                    <a:pt x="1607146" y="1045865"/>
                    <a:pt x="1604095" y="1048023"/>
                    <a:pt x="1600572" y="1050057"/>
                  </a:cubicBezTo>
                  <a:cubicBezTo>
                    <a:pt x="1597050" y="1052091"/>
                    <a:pt x="1593305" y="1053927"/>
                    <a:pt x="1589336" y="1055564"/>
                  </a:cubicBezTo>
                  <a:cubicBezTo>
                    <a:pt x="1585367" y="1057201"/>
                    <a:pt x="1581250" y="1058590"/>
                    <a:pt x="1576983" y="1059731"/>
                  </a:cubicBezTo>
                  <a:cubicBezTo>
                    <a:pt x="1572717" y="1060872"/>
                    <a:pt x="1568500" y="1061690"/>
                    <a:pt x="1564333" y="1062186"/>
                  </a:cubicBezTo>
                  <a:lnTo>
                    <a:pt x="1564333" y="1022598"/>
                  </a:lnTo>
                  <a:cubicBezTo>
                    <a:pt x="1576537" y="1019026"/>
                    <a:pt x="1588046" y="1014462"/>
                    <a:pt x="1598861" y="1008906"/>
                  </a:cubicBezTo>
                  <a:cubicBezTo>
                    <a:pt x="1609676" y="1003350"/>
                    <a:pt x="1619449" y="997248"/>
                    <a:pt x="1628180" y="990600"/>
                  </a:cubicBezTo>
                  <a:close/>
                  <a:moveTo>
                    <a:pt x="1285280" y="990600"/>
                  </a:moveTo>
                  <a:lnTo>
                    <a:pt x="1313706" y="990600"/>
                  </a:lnTo>
                  <a:lnTo>
                    <a:pt x="1313706" y="1208782"/>
                  </a:lnTo>
                  <a:lnTo>
                    <a:pt x="1266825" y="1208782"/>
                  </a:lnTo>
                  <a:lnTo>
                    <a:pt x="1266825" y="1043583"/>
                  </a:lnTo>
                  <a:cubicBezTo>
                    <a:pt x="1264246" y="1045865"/>
                    <a:pt x="1261195" y="1048023"/>
                    <a:pt x="1257672" y="1050057"/>
                  </a:cubicBezTo>
                  <a:cubicBezTo>
                    <a:pt x="1254150" y="1052091"/>
                    <a:pt x="1250405" y="1053927"/>
                    <a:pt x="1246436" y="1055564"/>
                  </a:cubicBezTo>
                  <a:cubicBezTo>
                    <a:pt x="1242467" y="1057201"/>
                    <a:pt x="1238350" y="1058590"/>
                    <a:pt x="1234083" y="1059731"/>
                  </a:cubicBezTo>
                  <a:cubicBezTo>
                    <a:pt x="1229817" y="1060872"/>
                    <a:pt x="1225600" y="1061690"/>
                    <a:pt x="1221433" y="1062186"/>
                  </a:cubicBezTo>
                  <a:lnTo>
                    <a:pt x="1221433" y="1022598"/>
                  </a:lnTo>
                  <a:cubicBezTo>
                    <a:pt x="1233637" y="1019026"/>
                    <a:pt x="1245146" y="1014462"/>
                    <a:pt x="1255961" y="1008906"/>
                  </a:cubicBezTo>
                  <a:cubicBezTo>
                    <a:pt x="1266776" y="1003350"/>
                    <a:pt x="1276549" y="997248"/>
                    <a:pt x="1285280" y="990600"/>
                  </a:cubicBezTo>
                  <a:close/>
                  <a:moveTo>
                    <a:pt x="942380" y="990600"/>
                  </a:moveTo>
                  <a:lnTo>
                    <a:pt x="970806" y="990600"/>
                  </a:lnTo>
                  <a:lnTo>
                    <a:pt x="970806" y="1208782"/>
                  </a:lnTo>
                  <a:lnTo>
                    <a:pt x="923925" y="1208782"/>
                  </a:lnTo>
                  <a:lnTo>
                    <a:pt x="923925" y="1043583"/>
                  </a:lnTo>
                  <a:cubicBezTo>
                    <a:pt x="921346" y="1045865"/>
                    <a:pt x="918295" y="1048023"/>
                    <a:pt x="914772" y="1050057"/>
                  </a:cubicBezTo>
                  <a:cubicBezTo>
                    <a:pt x="911250" y="1052091"/>
                    <a:pt x="907505" y="1053927"/>
                    <a:pt x="903536" y="1055564"/>
                  </a:cubicBezTo>
                  <a:cubicBezTo>
                    <a:pt x="899567" y="1057201"/>
                    <a:pt x="895450" y="1058590"/>
                    <a:pt x="891183" y="1059731"/>
                  </a:cubicBezTo>
                  <a:cubicBezTo>
                    <a:pt x="886917" y="1060872"/>
                    <a:pt x="882700" y="1061690"/>
                    <a:pt x="878533" y="1062186"/>
                  </a:cubicBezTo>
                  <a:lnTo>
                    <a:pt x="878533" y="1022598"/>
                  </a:lnTo>
                  <a:cubicBezTo>
                    <a:pt x="890737" y="1019026"/>
                    <a:pt x="902246" y="1014462"/>
                    <a:pt x="913061" y="1008906"/>
                  </a:cubicBezTo>
                  <a:cubicBezTo>
                    <a:pt x="923876" y="1003350"/>
                    <a:pt x="933649" y="997248"/>
                    <a:pt x="942380" y="990600"/>
                  </a:cubicBezTo>
                  <a:close/>
                  <a:moveTo>
                    <a:pt x="599480" y="990600"/>
                  </a:moveTo>
                  <a:lnTo>
                    <a:pt x="627906" y="990600"/>
                  </a:lnTo>
                  <a:lnTo>
                    <a:pt x="627906" y="1208782"/>
                  </a:lnTo>
                  <a:lnTo>
                    <a:pt x="581025" y="1208782"/>
                  </a:lnTo>
                  <a:lnTo>
                    <a:pt x="581025" y="1043583"/>
                  </a:lnTo>
                  <a:cubicBezTo>
                    <a:pt x="578446" y="1045865"/>
                    <a:pt x="575395" y="1048023"/>
                    <a:pt x="571872" y="1050057"/>
                  </a:cubicBezTo>
                  <a:cubicBezTo>
                    <a:pt x="568350" y="1052091"/>
                    <a:pt x="564605" y="1053927"/>
                    <a:pt x="560636" y="1055564"/>
                  </a:cubicBezTo>
                  <a:cubicBezTo>
                    <a:pt x="556667" y="1057201"/>
                    <a:pt x="552549" y="1058590"/>
                    <a:pt x="548283" y="1059731"/>
                  </a:cubicBezTo>
                  <a:cubicBezTo>
                    <a:pt x="544017" y="1060872"/>
                    <a:pt x="539800" y="1061690"/>
                    <a:pt x="535633" y="1062186"/>
                  </a:cubicBezTo>
                  <a:lnTo>
                    <a:pt x="535633" y="1022598"/>
                  </a:lnTo>
                  <a:cubicBezTo>
                    <a:pt x="547837" y="1019026"/>
                    <a:pt x="559346" y="1014462"/>
                    <a:pt x="570161" y="1008906"/>
                  </a:cubicBezTo>
                  <a:cubicBezTo>
                    <a:pt x="580976" y="1003350"/>
                    <a:pt x="590749" y="997248"/>
                    <a:pt x="599480" y="990600"/>
                  </a:cubicBezTo>
                  <a:close/>
                  <a:moveTo>
                    <a:pt x="256580" y="990600"/>
                  </a:moveTo>
                  <a:lnTo>
                    <a:pt x="285006" y="990600"/>
                  </a:lnTo>
                  <a:lnTo>
                    <a:pt x="285006" y="1208782"/>
                  </a:lnTo>
                  <a:lnTo>
                    <a:pt x="238125" y="1208782"/>
                  </a:lnTo>
                  <a:lnTo>
                    <a:pt x="238125" y="1043583"/>
                  </a:lnTo>
                  <a:cubicBezTo>
                    <a:pt x="235546" y="1045865"/>
                    <a:pt x="232495" y="1048023"/>
                    <a:pt x="228972" y="1050057"/>
                  </a:cubicBezTo>
                  <a:cubicBezTo>
                    <a:pt x="225450" y="1052091"/>
                    <a:pt x="221705" y="1053927"/>
                    <a:pt x="217736" y="1055564"/>
                  </a:cubicBezTo>
                  <a:cubicBezTo>
                    <a:pt x="213767" y="1057201"/>
                    <a:pt x="209650" y="1058590"/>
                    <a:pt x="205383" y="1059731"/>
                  </a:cubicBezTo>
                  <a:cubicBezTo>
                    <a:pt x="201117" y="1060872"/>
                    <a:pt x="196900" y="1061690"/>
                    <a:pt x="192733" y="1062186"/>
                  </a:cubicBezTo>
                  <a:lnTo>
                    <a:pt x="192733" y="1022598"/>
                  </a:lnTo>
                  <a:cubicBezTo>
                    <a:pt x="204937" y="1019026"/>
                    <a:pt x="216446" y="1014462"/>
                    <a:pt x="227261" y="1008906"/>
                  </a:cubicBezTo>
                  <a:cubicBezTo>
                    <a:pt x="238076" y="1003350"/>
                    <a:pt x="247849" y="997248"/>
                    <a:pt x="256580" y="990600"/>
                  </a:cubicBezTo>
                  <a:close/>
                  <a:moveTo>
                    <a:pt x="2066762" y="713492"/>
                  </a:moveTo>
                  <a:lnTo>
                    <a:pt x="2073178" y="731022"/>
                  </a:lnTo>
                  <a:cubicBezTo>
                    <a:pt x="2083753" y="765019"/>
                    <a:pt x="2092701" y="799734"/>
                    <a:pt x="2099933" y="835073"/>
                  </a:cubicBezTo>
                  <a:lnTo>
                    <a:pt x="2105805" y="873552"/>
                  </a:lnTo>
                  <a:lnTo>
                    <a:pt x="2100263" y="872440"/>
                  </a:lnTo>
                  <a:cubicBezTo>
                    <a:pt x="2071688" y="859064"/>
                    <a:pt x="2057400" y="825624"/>
                    <a:pt x="2057400" y="772120"/>
                  </a:cubicBezTo>
                  <a:cubicBezTo>
                    <a:pt x="2057400" y="753616"/>
                    <a:pt x="2059118" y="737313"/>
                    <a:pt x="2062553" y="723212"/>
                  </a:cubicBezTo>
                  <a:close/>
                  <a:moveTo>
                    <a:pt x="1792784" y="694283"/>
                  </a:moveTo>
                  <a:cubicBezTo>
                    <a:pt x="1772444" y="694283"/>
                    <a:pt x="1762274" y="719832"/>
                    <a:pt x="1762274" y="770930"/>
                  </a:cubicBezTo>
                  <a:cubicBezTo>
                    <a:pt x="1762274" y="819051"/>
                    <a:pt x="1772246" y="843111"/>
                    <a:pt x="1792189" y="843111"/>
                  </a:cubicBezTo>
                  <a:cubicBezTo>
                    <a:pt x="1811635" y="843111"/>
                    <a:pt x="1821359" y="818307"/>
                    <a:pt x="1821359" y="768697"/>
                  </a:cubicBezTo>
                  <a:cubicBezTo>
                    <a:pt x="1821359" y="719088"/>
                    <a:pt x="1811834" y="694283"/>
                    <a:pt x="1792784" y="694283"/>
                  </a:cubicBezTo>
                  <a:close/>
                  <a:moveTo>
                    <a:pt x="1449884" y="694283"/>
                  </a:moveTo>
                  <a:cubicBezTo>
                    <a:pt x="1429544" y="694283"/>
                    <a:pt x="1419374" y="719832"/>
                    <a:pt x="1419374" y="770930"/>
                  </a:cubicBezTo>
                  <a:cubicBezTo>
                    <a:pt x="1419374" y="819051"/>
                    <a:pt x="1429346" y="843111"/>
                    <a:pt x="1449289" y="843111"/>
                  </a:cubicBezTo>
                  <a:cubicBezTo>
                    <a:pt x="1468736" y="843111"/>
                    <a:pt x="1478459" y="818307"/>
                    <a:pt x="1478459" y="768697"/>
                  </a:cubicBezTo>
                  <a:cubicBezTo>
                    <a:pt x="1478459" y="719088"/>
                    <a:pt x="1468934" y="694283"/>
                    <a:pt x="1449884" y="694283"/>
                  </a:cubicBezTo>
                  <a:close/>
                  <a:moveTo>
                    <a:pt x="1106984" y="694283"/>
                  </a:moveTo>
                  <a:cubicBezTo>
                    <a:pt x="1086644" y="694283"/>
                    <a:pt x="1076474" y="719832"/>
                    <a:pt x="1076474" y="770930"/>
                  </a:cubicBezTo>
                  <a:cubicBezTo>
                    <a:pt x="1076474" y="819051"/>
                    <a:pt x="1086446" y="843111"/>
                    <a:pt x="1106389" y="843111"/>
                  </a:cubicBezTo>
                  <a:cubicBezTo>
                    <a:pt x="1125836" y="843111"/>
                    <a:pt x="1135559" y="818307"/>
                    <a:pt x="1135559" y="768697"/>
                  </a:cubicBezTo>
                  <a:cubicBezTo>
                    <a:pt x="1135559" y="719088"/>
                    <a:pt x="1126034" y="694283"/>
                    <a:pt x="1106984" y="694283"/>
                  </a:cubicBezTo>
                  <a:close/>
                  <a:moveTo>
                    <a:pt x="764084" y="694283"/>
                  </a:moveTo>
                  <a:cubicBezTo>
                    <a:pt x="743744" y="694283"/>
                    <a:pt x="733574" y="719832"/>
                    <a:pt x="733574" y="770930"/>
                  </a:cubicBezTo>
                  <a:cubicBezTo>
                    <a:pt x="733574" y="819051"/>
                    <a:pt x="743546" y="843111"/>
                    <a:pt x="763489" y="843111"/>
                  </a:cubicBezTo>
                  <a:cubicBezTo>
                    <a:pt x="782936" y="843111"/>
                    <a:pt x="792659" y="818307"/>
                    <a:pt x="792659" y="768697"/>
                  </a:cubicBezTo>
                  <a:cubicBezTo>
                    <a:pt x="792659" y="719088"/>
                    <a:pt x="783134" y="694283"/>
                    <a:pt x="764084" y="694283"/>
                  </a:cubicBezTo>
                  <a:close/>
                  <a:moveTo>
                    <a:pt x="421184" y="694283"/>
                  </a:moveTo>
                  <a:cubicBezTo>
                    <a:pt x="400844" y="694283"/>
                    <a:pt x="390674" y="719832"/>
                    <a:pt x="390674" y="770930"/>
                  </a:cubicBezTo>
                  <a:cubicBezTo>
                    <a:pt x="390674" y="819051"/>
                    <a:pt x="400646" y="843111"/>
                    <a:pt x="420589" y="843111"/>
                  </a:cubicBezTo>
                  <a:cubicBezTo>
                    <a:pt x="440035" y="843111"/>
                    <a:pt x="449759" y="818307"/>
                    <a:pt x="449759" y="768697"/>
                  </a:cubicBezTo>
                  <a:cubicBezTo>
                    <a:pt x="449759" y="719088"/>
                    <a:pt x="440234" y="694283"/>
                    <a:pt x="421184" y="694283"/>
                  </a:cubicBezTo>
                  <a:close/>
                  <a:moveTo>
                    <a:pt x="78284" y="694283"/>
                  </a:moveTo>
                  <a:cubicBezTo>
                    <a:pt x="57944" y="694283"/>
                    <a:pt x="47774" y="719832"/>
                    <a:pt x="47774" y="770930"/>
                  </a:cubicBezTo>
                  <a:cubicBezTo>
                    <a:pt x="47774" y="819051"/>
                    <a:pt x="57746" y="843111"/>
                    <a:pt x="77689" y="843111"/>
                  </a:cubicBezTo>
                  <a:cubicBezTo>
                    <a:pt x="97135" y="843111"/>
                    <a:pt x="106859" y="818307"/>
                    <a:pt x="106859" y="768697"/>
                  </a:cubicBezTo>
                  <a:cubicBezTo>
                    <a:pt x="106859" y="719088"/>
                    <a:pt x="97334" y="694283"/>
                    <a:pt x="78284" y="694283"/>
                  </a:cubicBezTo>
                  <a:close/>
                  <a:moveTo>
                    <a:pt x="1794867" y="658416"/>
                  </a:moveTo>
                  <a:cubicBezTo>
                    <a:pt x="1844477" y="658416"/>
                    <a:pt x="1869281" y="694680"/>
                    <a:pt x="1869281" y="767209"/>
                  </a:cubicBezTo>
                  <a:cubicBezTo>
                    <a:pt x="1869281" y="803325"/>
                    <a:pt x="1862510" y="831007"/>
                    <a:pt x="1848966" y="850255"/>
                  </a:cubicBezTo>
                  <a:cubicBezTo>
                    <a:pt x="1835423" y="869504"/>
                    <a:pt x="1816001" y="879128"/>
                    <a:pt x="1790700" y="879128"/>
                  </a:cubicBezTo>
                  <a:cubicBezTo>
                    <a:pt x="1739900" y="879128"/>
                    <a:pt x="1714500" y="843459"/>
                    <a:pt x="1714500" y="772120"/>
                  </a:cubicBezTo>
                  <a:cubicBezTo>
                    <a:pt x="1714500" y="735112"/>
                    <a:pt x="1721371" y="706909"/>
                    <a:pt x="1735113" y="687512"/>
                  </a:cubicBezTo>
                  <a:cubicBezTo>
                    <a:pt x="1748855" y="668114"/>
                    <a:pt x="1768773" y="658416"/>
                    <a:pt x="1794867" y="658416"/>
                  </a:cubicBezTo>
                  <a:close/>
                  <a:moveTo>
                    <a:pt x="1451967" y="658416"/>
                  </a:moveTo>
                  <a:cubicBezTo>
                    <a:pt x="1501577" y="658416"/>
                    <a:pt x="1526382" y="694680"/>
                    <a:pt x="1526382" y="767209"/>
                  </a:cubicBezTo>
                  <a:cubicBezTo>
                    <a:pt x="1526382" y="803325"/>
                    <a:pt x="1519610" y="831007"/>
                    <a:pt x="1506067" y="850255"/>
                  </a:cubicBezTo>
                  <a:cubicBezTo>
                    <a:pt x="1492523" y="869504"/>
                    <a:pt x="1473101" y="879128"/>
                    <a:pt x="1447800" y="879128"/>
                  </a:cubicBezTo>
                  <a:cubicBezTo>
                    <a:pt x="1397000" y="879128"/>
                    <a:pt x="1371600" y="843459"/>
                    <a:pt x="1371600" y="772120"/>
                  </a:cubicBezTo>
                  <a:cubicBezTo>
                    <a:pt x="1371600" y="735112"/>
                    <a:pt x="1378471" y="706909"/>
                    <a:pt x="1392213" y="687512"/>
                  </a:cubicBezTo>
                  <a:cubicBezTo>
                    <a:pt x="1405955" y="668114"/>
                    <a:pt x="1425873" y="658416"/>
                    <a:pt x="1451967" y="658416"/>
                  </a:cubicBezTo>
                  <a:close/>
                  <a:moveTo>
                    <a:pt x="1109067" y="658416"/>
                  </a:moveTo>
                  <a:cubicBezTo>
                    <a:pt x="1158677" y="658416"/>
                    <a:pt x="1183482" y="694680"/>
                    <a:pt x="1183482" y="767209"/>
                  </a:cubicBezTo>
                  <a:cubicBezTo>
                    <a:pt x="1183482" y="803325"/>
                    <a:pt x="1176710" y="831007"/>
                    <a:pt x="1163167" y="850255"/>
                  </a:cubicBezTo>
                  <a:cubicBezTo>
                    <a:pt x="1149623" y="869504"/>
                    <a:pt x="1130201" y="879128"/>
                    <a:pt x="1104900" y="879128"/>
                  </a:cubicBezTo>
                  <a:cubicBezTo>
                    <a:pt x="1054100" y="879128"/>
                    <a:pt x="1028700" y="843459"/>
                    <a:pt x="1028700" y="772120"/>
                  </a:cubicBezTo>
                  <a:cubicBezTo>
                    <a:pt x="1028700" y="735112"/>
                    <a:pt x="1035571" y="706909"/>
                    <a:pt x="1049313" y="687512"/>
                  </a:cubicBezTo>
                  <a:cubicBezTo>
                    <a:pt x="1063055" y="668114"/>
                    <a:pt x="1082973" y="658416"/>
                    <a:pt x="1109067" y="658416"/>
                  </a:cubicBezTo>
                  <a:close/>
                  <a:moveTo>
                    <a:pt x="766167" y="658416"/>
                  </a:moveTo>
                  <a:cubicBezTo>
                    <a:pt x="815777" y="658416"/>
                    <a:pt x="840582" y="694680"/>
                    <a:pt x="840582" y="767209"/>
                  </a:cubicBezTo>
                  <a:cubicBezTo>
                    <a:pt x="840582" y="803325"/>
                    <a:pt x="833810" y="831007"/>
                    <a:pt x="820267" y="850255"/>
                  </a:cubicBezTo>
                  <a:cubicBezTo>
                    <a:pt x="806723" y="869504"/>
                    <a:pt x="787301" y="879128"/>
                    <a:pt x="762000" y="879128"/>
                  </a:cubicBezTo>
                  <a:cubicBezTo>
                    <a:pt x="711200" y="879128"/>
                    <a:pt x="685800" y="843459"/>
                    <a:pt x="685800" y="772120"/>
                  </a:cubicBezTo>
                  <a:cubicBezTo>
                    <a:pt x="685800" y="735112"/>
                    <a:pt x="692671" y="706909"/>
                    <a:pt x="706413" y="687512"/>
                  </a:cubicBezTo>
                  <a:cubicBezTo>
                    <a:pt x="720155" y="668114"/>
                    <a:pt x="740073" y="658416"/>
                    <a:pt x="766167" y="658416"/>
                  </a:cubicBezTo>
                  <a:close/>
                  <a:moveTo>
                    <a:pt x="423268" y="658416"/>
                  </a:moveTo>
                  <a:cubicBezTo>
                    <a:pt x="472877" y="658416"/>
                    <a:pt x="497682" y="694680"/>
                    <a:pt x="497682" y="767209"/>
                  </a:cubicBezTo>
                  <a:cubicBezTo>
                    <a:pt x="497682" y="803325"/>
                    <a:pt x="490910" y="831007"/>
                    <a:pt x="477367" y="850255"/>
                  </a:cubicBezTo>
                  <a:cubicBezTo>
                    <a:pt x="463823" y="869504"/>
                    <a:pt x="444401" y="879128"/>
                    <a:pt x="419100" y="879128"/>
                  </a:cubicBezTo>
                  <a:cubicBezTo>
                    <a:pt x="368300" y="879128"/>
                    <a:pt x="342900" y="843459"/>
                    <a:pt x="342900" y="772120"/>
                  </a:cubicBezTo>
                  <a:cubicBezTo>
                    <a:pt x="342900" y="735112"/>
                    <a:pt x="349771" y="706909"/>
                    <a:pt x="363513" y="687512"/>
                  </a:cubicBezTo>
                  <a:cubicBezTo>
                    <a:pt x="377255" y="668114"/>
                    <a:pt x="397173" y="658416"/>
                    <a:pt x="423268" y="658416"/>
                  </a:cubicBezTo>
                  <a:close/>
                  <a:moveTo>
                    <a:pt x="80368" y="658416"/>
                  </a:moveTo>
                  <a:cubicBezTo>
                    <a:pt x="129977" y="658416"/>
                    <a:pt x="154782" y="694680"/>
                    <a:pt x="154782" y="767209"/>
                  </a:cubicBezTo>
                  <a:cubicBezTo>
                    <a:pt x="154782" y="803325"/>
                    <a:pt x="148010" y="831007"/>
                    <a:pt x="134467" y="850255"/>
                  </a:cubicBezTo>
                  <a:cubicBezTo>
                    <a:pt x="120923" y="869504"/>
                    <a:pt x="101501" y="879128"/>
                    <a:pt x="76200" y="879128"/>
                  </a:cubicBezTo>
                  <a:cubicBezTo>
                    <a:pt x="25400" y="879128"/>
                    <a:pt x="0" y="843459"/>
                    <a:pt x="0" y="772120"/>
                  </a:cubicBezTo>
                  <a:cubicBezTo>
                    <a:pt x="0" y="735112"/>
                    <a:pt x="6871" y="706909"/>
                    <a:pt x="20613" y="687512"/>
                  </a:cubicBezTo>
                  <a:cubicBezTo>
                    <a:pt x="34355" y="668114"/>
                    <a:pt x="54273" y="658416"/>
                    <a:pt x="80368" y="658416"/>
                  </a:cubicBezTo>
                  <a:close/>
                  <a:moveTo>
                    <a:pt x="1971080" y="657225"/>
                  </a:moveTo>
                  <a:lnTo>
                    <a:pt x="1999506" y="657225"/>
                  </a:lnTo>
                  <a:lnTo>
                    <a:pt x="1999506" y="875407"/>
                  </a:lnTo>
                  <a:lnTo>
                    <a:pt x="1952625" y="875407"/>
                  </a:lnTo>
                  <a:lnTo>
                    <a:pt x="1952625" y="710208"/>
                  </a:lnTo>
                  <a:cubicBezTo>
                    <a:pt x="1950046" y="712490"/>
                    <a:pt x="1946995" y="714648"/>
                    <a:pt x="1943472" y="716682"/>
                  </a:cubicBezTo>
                  <a:cubicBezTo>
                    <a:pt x="1939950" y="718716"/>
                    <a:pt x="1936205" y="720551"/>
                    <a:pt x="1932236" y="722189"/>
                  </a:cubicBezTo>
                  <a:cubicBezTo>
                    <a:pt x="1928267" y="723826"/>
                    <a:pt x="1924150" y="725215"/>
                    <a:pt x="1919883" y="726356"/>
                  </a:cubicBezTo>
                  <a:cubicBezTo>
                    <a:pt x="1915617" y="727497"/>
                    <a:pt x="1911400" y="728315"/>
                    <a:pt x="1907233" y="728811"/>
                  </a:cubicBezTo>
                  <a:lnTo>
                    <a:pt x="1907233" y="689223"/>
                  </a:lnTo>
                  <a:cubicBezTo>
                    <a:pt x="1919437" y="685651"/>
                    <a:pt x="1930946" y="681087"/>
                    <a:pt x="1941761" y="675531"/>
                  </a:cubicBezTo>
                  <a:cubicBezTo>
                    <a:pt x="1952576" y="669975"/>
                    <a:pt x="1962349" y="663873"/>
                    <a:pt x="1971080" y="657225"/>
                  </a:cubicBezTo>
                  <a:close/>
                  <a:moveTo>
                    <a:pt x="1628180" y="657225"/>
                  </a:moveTo>
                  <a:lnTo>
                    <a:pt x="1656606" y="657225"/>
                  </a:lnTo>
                  <a:lnTo>
                    <a:pt x="1656606" y="875407"/>
                  </a:lnTo>
                  <a:lnTo>
                    <a:pt x="1609725" y="875407"/>
                  </a:lnTo>
                  <a:lnTo>
                    <a:pt x="1609725" y="710208"/>
                  </a:lnTo>
                  <a:cubicBezTo>
                    <a:pt x="1607146" y="712490"/>
                    <a:pt x="1604095" y="714648"/>
                    <a:pt x="1600572" y="716682"/>
                  </a:cubicBezTo>
                  <a:cubicBezTo>
                    <a:pt x="1597050" y="718716"/>
                    <a:pt x="1593305" y="720551"/>
                    <a:pt x="1589336" y="722189"/>
                  </a:cubicBezTo>
                  <a:cubicBezTo>
                    <a:pt x="1585367" y="723826"/>
                    <a:pt x="1581250" y="725215"/>
                    <a:pt x="1576983" y="726356"/>
                  </a:cubicBezTo>
                  <a:cubicBezTo>
                    <a:pt x="1572717" y="727497"/>
                    <a:pt x="1568500" y="728315"/>
                    <a:pt x="1564333" y="728811"/>
                  </a:cubicBezTo>
                  <a:lnTo>
                    <a:pt x="1564333" y="689223"/>
                  </a:lnTo>
                  <a:cubicBezTo>
                    <a:pt x="1576537" y="685651"/>
                    <a:pt x="1588046" y="681087"/>
                    <a:pt x="1598861" y="675531"/>
                  </a:cubicBezTo>
                  <a:cubicBezTo>
                    <a:pt x="1609676" y="669975"/>
                    <a:pt x="1619449" y="663873"/>
                    <a:pt x="1628180" y="657225"/>
                  </a:cubicBezTo>
                  <a:close/>
                  <a:moveTo>
                    <a:pt x="1285280" y="657225"/>
                  </a:moveTo>
                  <a:lnTo>
                    <a:pt x="1313706" y="657225"/>
                  </a:lnTo>
                  <a:lnTo>
                    <a:pt x="1313706" y="875407"/>
                  </a:lnTo>
                  <a:lnTo>
                    <a:pt x="1266825" y="875407"/>
                  </a:lnTo>
                  <a:lnTo>
                    <a:pt x="1266825" y="710208"/>
                  </a:lnTo>
                  <a:cubicBezTo>
                    <a:pt x="1264246" y="712490"/>
                    <a:pt x="1261195" y="714648"/>
                    <a:pt x="1257672" y="716682"/>
                  </a:cubicBezTo>
                  <a:cubicBezTo>
                    <a:pt x="1254150" y="718716"/>
                    <a:pt x="1250405" y="720551"/>
                    <a:pt x="1246436" y="722189"/>
                  </a:cubicBezTo>
                  <a:cubicBezTo>
                    <a:pt x="1242467" y="723826"/>
                    <a:pt x="1238350" y="725215"/>
                    <a:pt x="1234083" y="726356"/>
                  </a:cubicBezTo>
                  <a:cubicBezTo>
                    <a:pt x="1229817" y="727497"/>
                    <a:pt x="1225600" y="728315"/>
                    <a:pt x="1221433" y="728811"/>
                  </a:cubicBezTo>
                  <a:lnTo>
                    <a:pt x="1221433" y="689223"/>
                  </a:lnTo>
                  <a:cubicBezTo>
                    <a:pt x="1233637" y="685651"/>
                    <a:pt x="1245146" y="681087"/>
                    <a:pt x="1255961" y="675531"/>
                  </a:cubicBezTo>
                  <a:cubicBezTo>
                    <a:pt x="1266776" y="669975"/>
                    <a:pt x="1276549" y="663873"/>
                    <a:pt x="1285280" y="657225"/>
                  </a:cubicBezTo>
                  <a:close/>
                  <a:moveTo>
                    <a:pt x="942380" y="657225"/>
                  </a:moveTo>
                  <a:lnTo>
                    <a:pt x="970806" y="657225"/>
                  </a:lnTo>
                  <a:lnTo>
                    <a:pt x="970806" y="875407"/>
                  </a:lnTo>
                  <a:lnTo>
                    <a:pt x="923925" y="875407"/>
                  </a:lnTo>
                  <a:lnTo>
                    <a:pt x="923925" y="710208"/>
                  </a:lnTo>
                  <a:cubicBezTo>
                    <a:pt x="921346" y="712490"/>
                    <a:pt x="918295" y="714648"/>
                    <a:pt x="914772" y="716682"/>
                  </a:cubicBezTo>
                  <a:cubicBezTo>
                    <a:pt x="911250" y="718716"/>
                    <a:pt x="907505" y="720551"/>
                    <a:pt x="903536" y="722189"/>
                  </a:cubicBezTo>
                  <a:cubicBezTo>
                    <a:pt x="899567" y="723826"/>
                    <a:pt x="895450" y="725215"/>
                    <a:pt x="891183" y="726356"/>
                  </a:cubicBezTo>
                  <a:cubicBezTo>
                    <a:pt x="886917" y="727497"/>
                    <a:pt x="882700" y="728315"/>
                    <a:pt x="878533" y="728811"/>
                  </a:cubicBezTo>
                  <a:lnTo>
                    <a:pt x="878533" y="689223"/>
                  </a:lnTo>
                  <a:cubicBezTo>
                    <a:pt x="890737" y="685651"/>
                    <a:pt x="902246" y="681087"/>
                    <a:pt x="913061" y="675531"/>
                  </a:cubicBezTo>
                  <a:cubicBezTo>
                    <a:pt x="923876" y="669975"/>
                    <a:pt x="933649" y="663873"/>
                    <a:pt x="942380" y="657225"/>
                  </a:cubicBezTo>
                  <a:close/>
                  <a:moveTo>
                    <a:pt x="599480" y="657225"/>
                  </a:moveTo>
                  <a:lnTo>
                    <a:pt x="627906" y="657225"/>
                  </a:lnTo>
                  <a:lnTo>
                    <a:pt x="627906" y="875407"/>
                  </a:lnTo>
                  <a:lnTo>
                    <a:pt x="581025" y="875407"/>
                  </a:lnTo>
                  <a:lnTo>
                    <a:pt x="581025" y="710208"/>
                  </a:lnTo>
                  <a:cubicBezTo>
                    <a:pt x="578446" y="712490"/>
                    <a:pt x="575395" y="714648"/>
                    <a:pt x="571872" y="716682"/>
                  </a:cubicBezTo>
                  <a:cubicBezTo>
                    <a:pt x="568350" y="718716"/>
                    <a:pt x="564605" y="720551"/>
                    <a:pt x="560636" y="722189"/>
                  </a:cubicBezTo>
                  <a:cubicBezTo>
                    <a:pt x="556667" y="723826"/>
                    <a:pt x="552549" y="725215"/>
                    <a:pt x="548283" y="726356"/>
                  </a:cubicBezTo>
                  <a:cubicBezTo>
                    <a:pt x="544017" y="727497"/>
                    <a:pt x="539800" y="728315"/>
                    <a:pt x="535633" y="728811"/>
                  </a:cubicBezTo>
                  <a:lnTo>
                    <a:pt x="535633" y="689223"/>
                  </a:lnTo>
                  <a:cubicBezTo>
                    <a:pt x="547837" y="685651"/>
                    <a:pt x="559346" y="681087"/>
                    <a:pt x="570161" y="675531"/>
                  </a:cubicBezTo>
                  <a:cubicBezTo>
                    <a:pt x="580976" y="669975"/>
                    <a:pt x="590749" y="663873"/>
                    <a:pt x="599480" y="657225"/>
                  </a:cubicBezTo>
                  <a:close/>
                  <a:moveTo>
                    <a:pt x="256580" y="657225"/>
                  </a:moveTo>
                  <a:lnTo>
                    <a:pt x="285006" y="657225"/>
                  </a:lnTo>
                  <a:lnTo>
                    <a:pt x="285006" y="875407"/>
                  </a:lnTo>
                  <a:lnTo>
                    <a:pt x="238125" y="875407"/>
                  </a:lnTo>
                  <a:lnTo>
                    <a:pt x="238125" y="710208"/>
                  </a:lnTo>
                  <a:cubicBezTo>
                    <a:pt x="235546" y="712490"/>
                    <a:pt x="232495" y="714648"/>
                    <a:pt x="228972" y="716682"/>
                  </a:cubicBezTo>
                  <a:cubicBezTo>
                    <a:pt x="225450" y="718716"/>
                    <a:pt x="221705" y="720551"/>
                    <a:pt x="217736" y="722189"/>
                  </a:cubicBezTo>
                  <a:cubicBezTo>
                    <a:pt x="213767" y="723826"/>
                    <a:pt x="209650" y="725215"/>
                    <a:pt x="205383" y="726356"/>
                  </a:cubicBezTo>
                  <a:cubicBezTo>
                    <a:pt x="201117" y="727497"/>
                    <a:pt x="196900" y="728315"/>
                    <a:pt x="192733" y="728811"/>
                  </a:cubicBezTo>
                  <a:lnTo>
                    <a:pt x="192733" y="689223"/>
                  </a:lnTo>
                  <a:cubicBezTo>
                    <a:pt x="204937" y="685651"/>
                    <a:pt x="216446" y="681087"/>
                    <a:pt x="227261" y="675531"/>
                  </a:cubicBezTo>
                  <a:cubicBezTo>
                    <a:pt x="238076" y="669975"/>
                    <a:pt x="247849" y="663873"/>
                    <a:pt x="256580" y="657225"/>
                  </a:cubicBezTo>
                  <a:close/>
                  <a:moveTo>
                    <a:pt x="1952625" y="473278"/>
                  </a:moveTo>
                  <a:lnTo>
                    <a:pt x="1990948" y="536359"/>
                  </a:lnTo>
                  <a:lnTo>
                    <a:pt x="1998269" y="551557"/>
                  </a:lnTo>
                  <a:lnTo>
                    <a:pt x="1952625" y="551557"/>
                  </a:lnTo>
                  <a:close/>
                  <a:moveTo>
                    <a:pt x="152904" y="424144"/>
                  </a:moveTo>
                  <a:lnTo>
                    <a:pt x="154782" y="443359"/>
                  </a:lnTo>
                  <a:cubicBezTo>
                    <a:pt x="154782" y="479475"/>
                    <a:pt x="148010" y="507157"/>
                    <a:pt x="134467" y="526405"/>
                  </a:cubicBezTo>
                  <a:cubicBezTo>
                    <a:pt x="120923" y="545654"/>
                    <a:pt x="101501" y="555278"/>
                    <a:pt x="76200" y="555278"/>
                  </a:cubicBezTo>
                  <a:lnTo>
                    <a:pt x="72767" y="554589"/>
                  </a:lnTo>
                  <a:lnTo>
                    <a:pt x="81549" y="536359"/>
                  </a:lnTo>
                  <a:cubicBezTo>
                    <a:pt x="98263" y="505590"/>
                    <a:pt x="116422" y="475720"/>
                    <a:pt x="135933" y="446839"/>
                  </a:cubicBezTo>
                  <a:close/>
                  <a:moveTo>
                    <a:pt x="1792784" y="370433"/>
                  </a:moveTo>
                  <a:cubicBezTo>
                    <a:pt x="1772444" y="370433"/>
                    <a:pt x="1762274" y="395982"/>
                    <a:pt x="1762274" y="447080"/>
                  </a:cubicBezTo>
                  <a:cubicBezTo>
                    <a:pt x="1762274" y="495201"/>
                    <a:pt x="1772246" y="519261"/>
                    <a:pt x="1792189" y="519261"/>
                  </a:cubicBezTo>
                  <a:cubicBezTo>
                    <a:pt x="1811635" y="519261"/>
                    <a:pt x="1821359" y="494457"/>
                    <a:pt x="1821359" y="444847"/>
                  </a:cubicBezTo>
                  <a:cubicBezTo>
                    <a:pt x="1821359" y="395238"/>
                    <a:pt x="1811834" y="370433"/>
                    <a:pt x="1792784" y="370433"/>
                  </a:cubicBezTo>
                  <a:close/>
                  <a:moveTo>
                    <a:pt x="1449884" y="370433"/>
                  </a:moveTo>
                  <a:cubicBezTo>
                    <a:pt x="1429544" y="370433"/>
                    <a:pt x="1419374" y="395982"/>
                    <a:pt x="1419374" y="447080"/>
                  </a:cubicBezTo>
                  <a:cubicBezTo>
                    <a:pt x="1419374" y="495201"/>
                    <a:pt x="1429346" y="519261"/>
                    <a:pt x="1449289" y="519261"/>
                  </a:cubicBezTo>
                  <a:cubicBezTo>
                    <a:pt x="1468736" y="519261"/>
                    <a:pt x="1478459" y="494457"/>
                    <a:pt x="1478459" y="444847"/>
                  </a:cubicBezTo>
                  <a:cubicBezTo>
                    <a:pt x="1478459" y="395238"/>
                    <a:pt x="1468934" y="370433"/>
                    <a:pt x="1449884" y="370433"/>
                  </a:cubicBezTo>
                  <a:close/>
                  <a:moveTo>
                    <a:pt x="1106984" y="370433"/>
                  </a:moveTo>
                  <a:cubicBezTo>
                    <a:pt x="1086644" y="370433"/>
                    <a:pt x="1076474" y="395982"/>
                    <a:pt x="1076474" y="447080"/>
                  </a:cubicBezTo>
                  <a:cubicBezTo>
                    <a:pt x="1076474" y="495201"/>
                    <a:pt x="1086446" y="519261"/>
                    <a:pt x="1106389" y="519261"/>
                  </a:cubicBezTo>
                  <a:cubicBezTo>
                    <a:pt x="1125836" y="519261"/>
                    <a:pt x="1135559" y="494457"/>
                    <a:pt x="1135559" y="444847"/>
                  </a:cubicBezTo>
                  <a:cubicBezTo>
                    <a:pt x="1135559" y="395238"/>
                    <a:pt x="1126034" y="370433"/>
                    <a:pt x="1106984" y="370433"/>
                  </a:cubicBezTo>
                  <a:close/>
                  <a:moveTo>
                    <a:pt x="935534" y="370433"/>
                  </a:moveTo>
                  <a:cubicBezTo>
                    <a:pt x="915194" y="370433"/>
                    <a:pt x="905024" y="395982"/>
                    <a:pt x="905024" y="447080"/>
                  </a:cubicBezTo>
                  <a:cubicBezTo>
                    <a:pt x="905024" y="495201"/>
                    <a:pt x="914996" y="519261"/>
                    <a:pt x="934939" y="519261"/>
                  </a:cubicBezTo>
                  <a:cubicBezTo>
                    <a:pt x="954386" y="519261"/>
                    <a:pt x="964109" y="494457"/>
                    <a:pt x="964109" y="444847"/>
                  </a:cubicBezTo>
                  <a:cubicBezTo>
                    <a:pt x="964109" y="395238"/>
                    <a:pt x="954584" y="370433"/>
                    <a:pt x="935534" y="370433"/>
                  </a:cubicBezTo>
                  <a:close/>
                  <a:moveTo>
                    <a:pt x="764084" y="370433"/>
                  </a:moveTo>
                  <a:cubicBezTo>
                    <a:pt x="743744" y="370433"/>
                    <a:pt x="733574" y="395982"/>
                    <a:pt x="733574" y="447080"/>
                  </a:cubicBezTo>
                  <a:cubicBezTo>
                    <a:pt x="733574" y="495201"/>
                    <a:pt x="743546" y="519261"/>
                    <a:pt x="763489" y="519261"/>
                  </a:cubicBezTo>
                  <a:cubicBezTo>
                    <a:pt x="782936" y="519261"/>
                    <a:pt x="792659" y="494457"/>
                    <a:pt x="792659" y="444847"/>
                  </a:cubicBezTo>
                  <a:cubicBezTo>
                    <a:pt x="792659" y="395238"/>
                    <a:pt x="783134" y="370433"/>
                    <a:pt x="764084" y="370433"/>
                  </a:cubicBezTo>
                  <a:close/>
                  <a:moveTo>
                    <a:pt x="421184" y="370433"/>
                  </a:moveTo>
                  <a:cubicBezTo>
                    <a:pt x="400844" y="370433"/>
                    <a:pt x="390674" y="395982"/>
                    <a:pt x="390674" y="447080"/>
                  </a:cubicBezTo>
                  <a:cubicBezTo>
                    <a:pt x="390674" y="495201"/>
                    <a:pt x="400646" y="519261"/>
                    <a:pt x="420589" y="519261"/>
                  </a:cubicBezTo>
                  <a:cubicBezTo>
                    <a:pt x="440035" y="519261"/>
                    <a:pt x="449759" y="494457"/>
                    <a:pt x="449759" y="444847"/>
                  </a:cubicBezTo>
                  <a:cubicBezTo>
                    <a:pt x="449759" y="395238"/>
                    <a:pt x="440234" y="370433"/>
                    <a:pt x="421184" y="370433"/>
                  </a:cubicBezTo>
                  <a:close/>
                  <a:moveTo>
                    <a:pt x="1794867" y="334566"/>
                  </a:moveTo>
                  <a:cubicBezTo>
                    <a:pt x="1844477" y="334566"/>
                    <a:pt x="1869281" y="370830"/>
                    <a:pt x="1869281" y="443359"/>
                  </a:cubicBezTo>
                  <a:cubicBezTo>
                    <a:pt x="1869281" y="479475"/>
                    <a:pt x="1862510" y="507157"/>
                    <a:pt x="1848966" y="526405"/>
                  </a:cubicBezTo>
                  <a:cubicBezTo>
                    <a:pt x="1835423" y="545654"/>
                    <a:pt x="1816001" y="555278"/>
                    <a:pt x="1790700" y="555278"/>
                  </a:cubicBezTo>
                  <a:cubicBezTo>
                    <a:pt x="1739900" y="555278"/>
                    <a:pt x="1714500" y="519609"/>
                    <a:pt x="1714500" y="448270"/>
                  </a:cubicBezTo>
                  <a:cubicBezTo>
                    <a:pt x="1714500" y="411262"/>
                    <a:pt x="1721371" y="383059"/>
                    <a:pt x="1735113" y="363662"/>
                  </a:cubicBezTo>
                  <a:cubicBezTo>
                    <a:pt x="1748855" y="344264"/>
                    <a:pt x="1768773" y="334566"/>
                    <a:pt x="1794867" y="334566"/>
                  </a:cubicBezTo>
                  <a:close/>
                  <a:moveTo>
                    <a:pt x="1451967" y="334566"/>
                  </a:moveTo>
                  <a:cubicBezTo>
                    <a:pt x="1501577" y="334566"/>
                    <a:pt x="1526382" y="370830"/>
                    <a:pt x="1526382" y="443359"/>
                  </a:cubicBezTo>
                  <a:cubicBezTo>
                    <a:pt x="1526382" y="479475"/>
                    <a:pt x="1519610" y="507157"/>
                    <a:pt x="1506067" y="526405"/>
                  </a:cubicBezTo>
                  <a:cubicBezTo>
                    <a:pt x="1492523" y="545654"/>
                    <a:pt x="1473101" y="555278"/>
                    <a:pt x="1447800" y="555278"/>
                  </a:cubicBezTo>
                  <a:cubicBezTo>
                    <a:pt x="1397000" y="555278"/>
                    <a:pt x="1371600" y="519609"/>
                    <a:pt x="1371600" y="448270"/>
                  </a:cubicBezTo>
                  <a:cubicBezTo>
                    <a:pt x="1371600" y="411262"/>
                    <a:pt x="1378471" y="383059"/>
                    <a:pt x="1392213" y="363662"/>
                  </a:cubicBezTo>
                  <a:cubicBezTo>
                    <a:pt x="1405955" y="344264"/>
                    <a:pt x="1425873" y="334566"/>
                    <a:pt x="1451967" y="334566"/>
                  </a:cubicBezTo>
                  <a:close/>
                  <a:moveTo>
                    <a:pt x="1109067" y="334566"/>
                  </a:moveTo>
                  <a:cubicBezTo>
                    <a:pt x="1158677" y="334566"/>
                    <a:pt x="1183482" y="370830"/>
                    <a:pt x="1183482" y="443359"/>
                  </a:cubicBezTo>
                  <a:cubicBezTo>
                    <a:pt x="1183482" y="479475"/>
                    <a:pt x="1176710" y="507157"/>
                    <a:pt x="1163167" y="526405"/>
                  </a:cubicBezTo>
                  <a:cubicBezTo>
                    <a:pt x="1149623" y="545654"/>
                    <a:pt x="1130201" y="555278"/>
                    <a:pt x="1104900" y="555278"/>
                  </a:cubicBezTo>
                  <a:cubicBezTo>
                    <a:pt x="1054100" y="555278"/>
                    <a:pt x="1028700" y="519609"/>
                    <a:pt x="1028700" y="448270"/>
                  </a:cubicBezTo>
                  <a:cubicBezTo>
                    <a:pt x="1028700" y="411262"/>
                    <a:pt x="1035571" y="383059"/>
                    <a:pt x="1049313" y="363662"/>
                  </a:cubicBezTo>
                  <a:cubicBezTo>
                    <a:pt x="1063055" y="344264"/>
                    <a:pt x="1082973" y="334566"/>
                    <a:pt x="1109067" y="334566"/>
                  </a:cubicBezTo>
                  <a:close/>
                  <a:moveTo>
                    <a:pt x="937618" y="334566"/>
                  </a:moveTo>
                  <a:cubicBezTo>
                    <a:pt x="987227" y="334566"/>
                    <a:pt x="1012032" y="370830"/>
                    <a:pt x="1012032" y="443359"/>
                  </a:cubicBezTo>
                  <a:cubicBezTo>
                    <a:pt x="1012032" y="479475"/>
                    <a:pt x="1005260" y="507157"/>
                    <a:pt x="991717" y="526405"/>
                  </a:cubicBezTo>
                  <a:cubicBezTo>
                    <a:pt x="978173" y="545654"/>
                    <a:pt x="958751" y="555278"/>
                    <a:pt x="933450" y="555278"/>
                  </a:cubicBezTo>
                  <a:cubicBezTo>
                    <a:pt x="882650" y="555278"/>
                    <a:pt x="857250" y="519609"/>
                    <a:pt x="857250" y="448270"/>
                  </a:cubicBezTo>
                  <a:cubicBezTo>
                    <a:pt x="857250" y="411262"/>
                    <a:pt x="864121" y="383059"/>
                    <a:pt x="877863" y="363662"/>
                  </a:cubicBezTo>
                  <a:cubicBezTo>
                    <a:pt x="891605" y="344264"/>
                    <a:pt x="911523" y="334566"/>
                    <a:pt x="937618" y="334566"/>
                  </a:cubicBezTo>
                  <a:close/>
                  <a:moveTo>
                    <a:pt x="766167" y="334566"/>
                  </a:moveTo>
                  <a:cubicBezTo>
                    <a:pt x="815777" y="334566"/>
                    <a:pt x="840582" y="370830"/>
                    <a:pt x="840582" y="443359"/>
                  </a:cubicBezTo>
                  <a:cubicBezTo>
                    <a:pt x="840582" y="479475"/>
                    <a:pt x="833810" y="507157"/>
                    <a:pt x="820267" y="526405"/>
                  </a:cubicBezTo>
                  <a:cubicBezTo>
                    <a:pt x="806723" y="545654"/>
                    <a:pt x="787301" y="555278"/>
                    <a:pt x="762000" y="555278"/>
                  </a:cubicBezTo>
                  <a:cubicBezTo>
                    <a:pt x="711200" y="555278"/>
                    <a:pt x="685800" y="519609"/>
                    <a:pt x="685800" y="448270"/>
                  </a:cubicBezTo>
                  <a:cubicBezTo>
                    <a:pt x="685800" y="411262"/>
                    <a:pt x="692671" y="383059"/>
                    <a:pt x="706413" y="363662"/>
                  </a:cubicBezTo>
                  <a:cubicBezTo>
                    <a:pt x="720155" y="344264"/>
                    <a:pt x="740073" y="334566"/>
                    <a:pt x="766167" y="334566"/>
                  </a:cubicBezTo>
                  <a:close/>
                  <a:moveTo>
                    <a:pt x="423268" y="334566"/>
                  </a:moveTo>
                  <a:cubicBezTo>
                    <a:pt x="472877" y="334566"/>
                    <a:pt x="497682" y="370830"/>
                    <a:pt x="497682" y="443359"/>
                  </a:cubicBezTo>
                  <a:cubicBezTo>
                    <a:pt x="497682" y="479475"/>
                    <a:pt x="490910" y="507157"/>
                    <a:pt x="477366" y="526405"/>
                  </a:cubicBezTo>
                  <a:cubicBezTo>
                    <a:pt x="463823" y="545654"/>
                    <a:pt x="444401" y="555278"/>
                    <a:pt x="419100" y="555278"/>
                  </a:cubicBezTo>
                  <a:cubicBezTo>
                    <a:pt x="368300" y="555278"/>
                    <a:pt x="342900" y="519609"/>
                    <a:pt x="342900" y="448270"/>
                  </a:cubicBezTo>
                  <a:cubicBezTo>
                    <a:pt x="342900" y="411262"/>
                    <a:pt x="349771" y="383059"/>
                    <a:pt x="363513" y="363662"/>
                  </a:cubicBezTo>
                  <a:cubicBezTo>
                    <a:pt x="377255" y="344264"/>
                    <a:pt x="397173" y="334566"/>
                    <a:pt x="423268" y="334566"/>
                  </a:cubicBezTo>
                  <a:close/>
                  <a:moveTo>
                    <a:pt x="1628180" y="333375"/>
                  </a:moveTo>
                  <a:lnTo>
                    <a:pt x="1656606" y="333375"/>
                  </a:lnTo>
                  <a:lnTo>
                    <a:pt x="1656606" y="551557"/>
                  </a:lnTo>
                  <a:lnTo>
                    <a:pt x="1609725" y="551557"/>
                  </a:lnTo>
                  <a:lnTo>
                    <a:pt x="1609725" y="386358"/>
                  </a:lnTo>
                  <a:cubicBezTo>
                    <a:pt x="1607146" y="388640"/>
                    <a:pt x="1604095" y="390798"/>
                    <a:pt x="1600572" y="392832"/>
                  </a:cubicBezTo>
                  <a:cubicBezTo>
                    <a:pt x="1597050" y="394866"/>
                    <a:pt x="1593305" y="396701"/>
                    <a:pt x="1589336" y="398339"/>
                  </a:cubicBezTo>
                  <a:cubicBezTo>
                    <a:pt x="1585367" y="399976"/>
                    <a:pt x="1581250" y="401365"/>
                    <a:pt x="1576983" y="402506"/>
                  </a:cubicBezTo>
                  <a:cubicBezTo>
                    <a:pt x="1572717" y="403647"/>
                    <a:pt x="1568500" y="404465"/>
                    <a:pt x="1564333" y="404961"/>
                  </a:cubicBezTo>
                  <a:lnTo>
                    <a:pt x="1564333" y="365373"/>
                  </a:lnTo>
                  <a:cubicBezTo>
                    <a:pt x="1576537" y="361801"/>
                    <a:pt x="1588046" y="357237"/>
                    <a:pt x="1598861" y="351681"/>
                  </a:cubicBezTo>
                  <a:cubicBezTo>
                    <a:pt x="1609676" y="346125"/>
                    <a:pt x="1619449" y="340023"/>
                    <a:pt x="1628180" y="333375"/>
                  </a:cubicBezTo>
                  <a:close/>
                  <a:moveTo>
                    <a:pt x="1285280" y="333375"/>
                  </a:moveTo>
                  <a:lnTo>
                    <a:pt x="1313706" y="333375"/>
                  </a:lnTo>
                  <a:lnTo>
                    <a:pt x="1313706" y="551557"/>
                  </a:lnTo>
                  <a:lnTo>
                    <a:pt x="1266825" y="551557"/>
                  </a:lnTo>
                  <a:lnTo>
                    <a:pt x="1266825" y="386358"/>
                  </a:lnTo>
                  <a:cubicBezTo>
                    <a:pt x="1264246" y="388640"/>
                    <a:pt x="1261195" y="390798"/>
                    <a:pt x="1257672" y="392832"/>
                  </a:cubicBezTo>
                  <a:cubicBezTo>
                    <a:pt x="1254150" y="394866"/>
                    <a:pt x="1250405" y="396701"/>
                    <a:pt x="1246436" y="398339"/>
                  </a:cubicBezTo>
                  <a:cubicBezTo>
                    <a:pt x="1242467" y="399976"/>
                    <a:pt x="1238350" y="401365"/>
                    <a:pt x="1234083" y="402506"/>
                  </a:cubicBezTo>
                  <a:cubicBezTo>
                    <a:pt x="1229817" y="403647"/>
                    <a:pt x="1225600" y="404465"/>
                    <a:pt x="1221433" y="404961"/>
                  </a:cubicBezTo>
                  <a:lnTo>
                    <a:pt x="1221433" y="365373"/>
                  </a:lnTo>
                  <a:cubicBezTo>
                    <a:pt x="1233637" y="361801"/>
                    <a:pt x="1245146" y="357237"/>
                    <a:pt x="1255961" y="351681"/>
                  </a:cubicBezTo>
                  <a:cubicBezTo>
                    <a:pt x="1266776" y="346125"/>
                    <a:pt x="1276549" y="340023"/>
                    <a:pt x="1285280" y="333375"/>
                  </a:cubicBezTo>
                  <a:close/>
                  <a:moveTo>
                    <a:pt x="599480" y="333375"/>
                  </a:moveTo>
                  <a:lnTo>
                    <a:pt x="627906" y="333375"/>
                  </a:lnTo>
                  <a:lnTo>
                    <a:pt x="627906" y="551557"/>
                  </a:lnTo>
                  <a:lnTo>
                    <a:pt x="581025" y="551557"/>
                  </a:lnTo>
                  <a:lnTo>
                    <a:pt x="581025" y="386358"/>
                  </a:lnTo>
                  <a:cubicBezTo>
                    <a:pt x="578446" y="388640"/>
                    <a:pt x="575395" y="390798"/>
                    <a:pt x="571872" y="392832"/>
                  </a:cubicBezTo>
                  <a:cubicBezTo>
                    <a:pt x="568350" y="394866"/>
                    <a:pt x="564605" y="396701"/>
                    <a:pt x="560636" y="398339"/>
                  </a:cubicBezTo>
                  <a:cubicBezTo>
                    <a:pt x="556667" y="399976"/>
                    <a:pt x="552550" y="401365"/>
                    <a:pt x="548283" y="402506"/>
                  </a:cubicBezTo>
                  <a:cubicBezTo>
                    <a:pt x="544017" y="403647"/>
                    <a:pt x="539800" y="404465"/>
                    <a:pt x="535633" y="404961"/>
                  </a:cubicBezTo>
                  <a:lnTo>
                    <a:pt x="535633" y="365373"/>
                  </a:lnTo>
                  <a:cubicBezTo>
                    <a:pt x="547837" y="361801"/>
                    <a:pt x="559346" y="357237"/>
                    <a:pt x="570161" y="351681"/>
                  </a:cubicBezTo>
                  <a:cubicBezTo>
                    <a:pt x="580976" y="346125"/>
                    <a:pt x="590749" y="340023"/>
                    <a:pt x="599480" y="333375"/>
                  </a:cubicBezTo>
                  <a:close/>
                  <a:moveTo>
                    <a:pt x="256580" y="333375"/>
                  </a:moveTo>
                  <a:lnTo>
                    <a:pt x="285006" y="333375"/>
                  </a:lnTo>
                  <a:lnTo>
                    <a:pt x="285006" y="551557"/>
                  </a:lnTo>
                  <a:lnTo>
                    <a:pt x="238125" y="551557"/>
                  </a:lnTo>
                  <a:lnTo>
                    <a:pt x="238125" y="386358"/>
                  </a:lnTo>
                  <a:cubicBezTo>
                    <a:pt x="235546" y="388640"/>
                    <a:pt x="232495" y="390798"/>
                    <a:pt x="228972" y="392832"/>
                  </a:cubicBezTo>
                  <a:cubicBezTo>
                    <a:pt x="225450" y="394866"/>
                    <a:pt x="221705" y="396701"/>
                    <a:pt x="217736" y="398339"/>
                  </a:cubicBezTo>
                  <a:cubicBezTo>
                    <a:pt x="213767" y="399976"/>
                    <a:pt x="209650" y="401365"/>
                    <a:pt x="205383" y="402506"/>
                  </a:cubicBezTo>
                  <a:cubicBezTo>
                    <a:pt x="201117" y="403647"/>
                    <a:pt x="196900" y="404465"/>
                    <a:pt x="192733" y="404961"/>
                  </a:cubicBezTo>
                  <a:lnTo>
                    <a:pt x="192733" y="370882"/>
                  </a:lnTo>
                  <a:lnTo>
                    <a:pt x="198436" y="363255"/>
                  </a:lnTo>
                  <a:lnTo>
                    <a:pt x="198640" y="363031"/>
                  </a:lnTo>
                  <a:lnTo>
                    <a:pt x="227261" y="351681"/>
                  </a:lnTo>
                  <a:cubicBezTo>
                    <a:pt x="238076" y="346125"/>
                    <a:pt x="247849" y="340023"/>
                    <a:pt x="256580" y="333375"/>
                  </a:cubicBezTo>
                  <a:close/>
                  <a:moveTo>
                    <a:pt x="1609725" y="133178"/>
                  </a:moveTo>
                  <a:lnTo>
                    <a:pt x="1643297" y="153573"/>
                  </a:lnTo>
                  <a:lnTo>
                    <a:pt x="1656606" y="163525"/>
                  </a:lnTo>
                  <a:lnTo>
                    <a:pt x="1656606" y="218182"/>
                  </a:lnTo>
                  <a:lnTo>
                    <a:pt x="1609725" y="218182"/>
                  </a:lnTo>
                  <a:close/>
                  <a:moveTo>
                    <a:pt x="497456" y="112106"/>
                  </a:moveTo>
                  <a:lnTo>
                    <a:pt x="492603" y="157832"/>
                  </a:lnTo>
                  <a:cubicBezTo>
                    <a:pt x="489217" y="171673"/>
                    <a:pt x="484138" y="183406"/>
                    <a:pt x="477367" y="193030"/>
                  </a:cubicBezTo>
                  <a:cubicBezTo>
                    <a:pt x="463823" y="212279"/>
                    <a:pt x="444401" y="221903"/>
                    <a:pt x="419100" y="221903"/>
                  </a:cubicBezTo>
                  <a:cubicBezTo>
                    <a:pt x="406400" y="221903"/>
                    <a:pt x="395288" y="219674"/>
                    <a:pt x="385763" y="215215"/>
                  </a:cubicBezTo>
                  <a:lnTo>
                    <a:pt x="367427" y="199765"/>
                  </a:lnTo>
                  <a:lnTo>
                    <a:pt x="402228" y="173741"/>
                  </a:lnTo>
                  <a:lnTo>
                    <a:pt x="407501" y="181375"/>
                  </a:lnTo>
                  <a:cubicBezTo>
                    <a:pt x="411240" y="184383"/>
                    <a:pt x="415603" y="185886"/>
                    <a:pt x="420589" y="185886"/>
                  </a:cubicBezTo>
                  <a:cubicBezTo>
                    <a:pt x="435174" y="185886"/>
                    <a:pt x="444289" y="171934"/>
                    <a:pt x="447936" y="144028"/>
                  </a:cubicBezTo>
                  <a:lnTo>
                    <a:pt x="448042" y="142125"/>
                  </a:lnTo>
                  <a:close/>
                  <a:moveTo>
                    <a:pt x="627906" y="48242"/>
                  </a:moveTo>
                  <a:lnTo>
                    <a:pt x="627906" y="218182"/>
                  </a:lnTo>
                  <a:lnTo>
                    <a:pt x="581025" y="218182"/>
                  </a:lnTo>
                  <a:lnTo>
                    <a:pt x="581025" y="69174"/>
                  </a:lnTo>
                  <a:lnTo>
                    <a:pt x="613628" y="53468"/>
                  </a:lnTo>
                  <a:close/>
                  <a:moveTo>
                    <a:pt x="1106984" y="37058"/>
                  </a:moveTo>
                  <a:cubicBezTo>
                    <a:pt x="1086644" y="37058"/>
                    <a:pt x="1076474" y="62607"/>
                    <a:pt x="1076474" y="113705"/>
                  </a:cubicBezTo>
                  <a:cubicBezTo>
                    <a:pt x="1076474" y="161826"/>
                    <a:pt x="1086446" y="185886"/>
                    <a:pt x="1106389" y="185886"/>
                  </a:cubicBezTo>
                  <a:cubicBezTo>
                    <a:pt x="1125836" y="185886"/>
                    <a:pt x="1135559" y="161082"/>
                    <a:pt x="1135559" y="111472"/>
                  </a:cubicBezTo>
                  <a:cubicBezTo>
                    <a:pt x="1135559" y="61863"/>
                    <a:pt x="1126034" y="37058"/>
                    <a:pt x="1106984" y="37058"/>
                  </a:cubicBezTo>
                  <a:close/>
                  <a:moveTo>
                    <a:pt x="764084" y="37058"/>
                  </a:moveTo>
                  <a:cubicBezTo>
                    <a:pt x="743744" y="37058"/>
                    <a:pt x="733574" y="62607"/>
                    <a:pt x="733574" y="113705"/>
                  </a:cubicBezTo>
                  <a:cubicBezTo>
                    <a:pt x="733574" y="161826"/>
                    <a:pt x="743546" y="185886"/>
                    <a:pt x="763489" y="185886"/>
                  </a:cubicBezTo>
                  <a:cubicBezTo>
                    <a:pt x="782936" y="185886"/>
                    <a:pt x="792659" y="161082"/>
                    <a:pt x="792659" y="111472"/>
                  </a:cubicBezTo>
                  <a:cubicBezTo>
                    <a:pt x="792659" y="61863"/>
                    <a:pt x="783134" y="37058"/>
                    <a:pt x="764084" y="37058"/>
                  </a:cubicBezTo>
                  <a:close/>
                  <a:moveTo>
                    <a:pt x="1393200" y="29433"/>
                  </a:moveTo>
                  <a:lnTo>
                    <a:pt x="1434696" y="44621"/>
                  </a:lnTo>
                  <a:lnTo>
                    <a:pt x="1427002" y="56220"/>
                  </a:lnTo>
                  <a:cubicBezTo>
                    <a:pt x="1421917" y="68994"/>
                    <a:pt x="1419374" y="88156"/>
                    <a:pt x="1419374" y="113705"/>
                  </a:cubicBezTo>
                  <a:cubicBezTo>
                    <a:pt x="1419374" y="161826"/>
                    <a:pt x="1429346" y="185886"/>
                    <a:pt x="1449289" y="185886"/>
                  </a:cubicBezTo>
                  <a:cubicBezTo>
                    <a:pt x="1468736" y="185886"/>
                    <a:pt x="1478459" y="161082"/>
                    <a:pt x="1478459" y="111472"/>
                  </a:cubicBezTo>
                  <a:cubicBezTo>
                    <a:pt x="1478459" y="99070"/>
                    <a:pt x="1477864" y="88218"/>
                    <a:pt x="1476673" y="78916"/>
                  </a:cubicBezTo>
                  <a:lnTo>
                    <a:pt x="1472301" y="59939"/>
                  </a:lnTo>
                  <a:lnTo>
                    <a:pt x="1523921" y="84806"/>
                  </a:lnTo>
                  <a:lnTo>
                    <a:pt x="1526382" y="109984"/>
                  </a:lnTo>
                  <a:cubicBezTo>
                    <a:pt x="1526382" y="146100"/>
                    <a:pt x="1519610" y="173782"/>
                    <a:pt x="1506067" y="193030"/>
                  </a:cubicBezTo>
                  <a:cubicBezTo>
                    <a:pt x="1492523" y="212279"/>
                    <a:pt x="1473101" y="221903"/>
                    <a:pt x="1447800" y="221903"/>
                  </a:cubicBezTo>
                  <a:cubicBezTo>
                    <a:pt x="1397000" y="221903"/>
                    <a:pt x="1371600" y="186234"/>
                    <a:pt x="1371600" y="114895"/>
                  </a:cubicBezTo>
                  <a:cubicBezTo>
                    <a:pt x="1371600" y="77887"/>
                    <a:pt x="1378471" y="49684"/>
                    <a:pt x="1392213" y="30287"/>
                  </a:cubicBezTo>
                  <a:close/>
                  <a:moveTo>
                    <a:pt x="770877" y="2174"/>
                  </a:moveTo>
                  <a:lnTo>
                    <a:pt x="798724" y="7990"/>
                  </a:lnTo>
                  <a:cubicBezTo>
                    <a:pt x="826629" y="21589"/>
                    <a:pt x="840582" y="55587"/>
                    <a:pt x="840582" y="109984"/>
                  </a:cubicBezTo>
                  <a:cubicBezTo>
                    <a:pt x="840582" y="146100"/>
                    <a:pt x="833810" y="173782"/>
                    <a:pt x="820267" y="193030"/>
                  </a:cubicBezTo>
                  <a:cubicBezTo>
                    <a:pt x="806723" y="212279"/>
                    <a:pt x="787301" y="221903"/>
                    <a:pt x="762000" y="221903"/>
                  </a:cubicBezTo>
                  <a:cubicBezTo>
                    <a:pt x="711200" y="221903"/>
                    <a:pt x="685800" y="186234"/>
                    <a:pt x="685800" y="114895"/>
                  </a:cubicBezTo>
                  <a:cubicBezTo>
                    <a:pt x="685800" y="77887"/>
                    <a:pt x="692671" y="49684"/>
                    <a:pt x="706413" y="30287"/>
                  </a:cubicBezTo>
                  <a:lnTo>
                    <a:pt x="725410" y="13865"/>
                  </a:lnTo>
                  <a:close/>
                  <a:moveTo>
                    <a:pt x="1109067" y="1191"/>
                  </a:moveTo>
                  <a:cubicBezTo>
                    <a:pt x="1158677" y="1191"/>
                    <a:pt x="1183482" y="37455"/>
                    <a:pt x="1183482" y="109984"/>
                  </a:cubicBezTo>
                  <a:cubicBezTo>
                    <a:pt x="1183482" y="146100"/>
                    <a:pt x="1176710" y="173782"/>
                    <a:pt x="1163167" y="193030"/>
                  </a:cubicBezTo>
                  <a:cubicBezTo>
                    <a:pt x="1149623" y="212279"/>
                    <a:pt x="1130201" y="221903"/>
                    <a:pt x="1104900" y="221903"/>
                  </a:cubicBezTo>
                  <a:cubicBezTo>
                    <a:pt x="1054100" y="221903"/>
                    <a:pt x="1028700" y="186234"/>
                    <a:pt x="1028700" y="114895"/>
                  </a:cubicBezTo>
                  <a:cubicBezTo>
                    <a:pt x="1028700" y="77887"/>
                    <a:pt x="1035571" y="49684"/>
                    <a:pt x="1049313" y="30287"/>
                  </a:cubicBezTo>
                  <a:cubicBezTo>
                    <a:pt x="1063055" y="10889"/>
                    <a:pt x="1082973" y="1191"/>
                    <a:pt x="1109067" y="1191"/>
                  </a:cubicBezTo>
                  <a:close/>
                  <a:moveTo>
                    <a:pt x="1285280" y="0"/>
                  </a:moveTo>
                  <a:lnTo>
                    <a:pt x="1293163" y="0"/>
                  </a:lnTo>
                  <a:lnTo>
                    <a:pt x="1313706" y="5282"/>
                  </a:lnTo>
                  <a:lnTo>
                    <a:pt x="1313706" y="218182"/>
                  </a:lnTo>
                  <a:lnTo>
                    <a:pt x="1266825" y="218182"/>
                  </a:lnTo>
                  <a:lnTo>
                    <a:pt x="1266825" y="52983"/>
                  </a:lnTo>
                  <a:cubicBezTo>
                    <a:pt x="1264246" y="55265"/>
                    <a:pt x="1261195" y="57423"/>
                    <a:pt x="1257672" y="59457"/>
                  </a:cubicBezTo>
                  <a:cubicBezTo>
                    <a:pt x="1254150" y="61491"/>
                    <a:pt x="1250405" y="63326"/>
                    <a:pt x="1246436" y="64964"/>
                  </a:cubicBezTo>
                  <a:cubicBezTo>
                    <a:pt x="1242467" y="66601"/>
                    <a:pt x="1238350" y="67990"/>
                    <a:pt x="1234083" y="69131"/>
                  </a:cubicBezTo>
                  <a:cubicBezTo>
                    <a:pt x="1229817" y="70272"/>
                    <a:pt x="1225600" y="71090"/>
                    <a:pt x="1221433" y="71586"/>
                  </a:cubicBezTo>
                  <a:lnTo>
                    <a:pt x="1221433" y="31998"/>
                  </a:lnTo>
                  <a:cubicBezTo>
                    <a:pt x="1233637" y="28426"/>
                    <a:pt x="1245146" y="23862"/>
                    <a:pt x="1255961" y="18306"/>
                  </a:cubicBezTo>
                  <a:cubicBezTo>
                    <a:pt x="1266776" y="12750"/>
                    <a:pt x="1276549" y="6648"/>
                    <a:pt x="1285280" y="0"/>
                  </a:cubicBezTo>
                  <a:close/>
                  <a:moveTo>
                    <a:pt x="942380" y="0"/>
                  </a:moveTo>
                  <a:lnTo>
                    <a:pt x="970806" y="0"/>
                  </a:lnTo>
                  <a:lnTo>
                    <a:pt x="970806" y="218182"/>
                  </a:lnTo>
                  <a:lnTo>
                    <a:pt x="923925" y="218182"/>
                  </a:lnTo>
                  <a:lnTo>
                    <a:pt x="923925" y="52983"/>
                  </a:lnTo>
                  <a:cubicBezTo>
                    <a:pt x="921346" y="55265"/>
                    <a:pt x="918295" y="57423"/>
                    <a:pt x="914772" y="59457"/>
                  </a:cubicBezTo>
                  <a:cubicBezTo>
                    <a:pt x="911250" y="61491"/>
                    <a:pt x="907505" y="63326"/>
                    <a:pt x="903536" y="64964"/>
                  </a:cubicBezTo>
                  <a:cubicBezTo>
                    <a:pt x="899567" y="66601"/>
                    <a:pt x="895450" y="67990"/>
                    <a:pt x="891183" y="69131"/>
                  </a:cubicBezTo>
                  <a:cubicBezTo>
                    <a:pt x="886917" y="70272"/>
                    <a:pt x="882700" y="71090"/>
                    <a:pt x="878533" y="71586"/>
                  </a:cubicBezTo>
                  <a:lnTo>
                    <a:pt x="878533" y="31998"/>
                  </a:lnTo>
                  <a:cubicBezTo>
                    <a:pt x="890737" y="28426"/>
                    <a:pt x="902246" y="23862"/>
                    <a:pt x="913061" y="18306"/>
                  </a:cubicBezTo>
                  <a:cubicBezTo>
                    <a:pt x="923876" y="12750"/>
                    <a:pt x="933649" y="6648"/>
                    <a:pt x="942380" y="0"/>
                  </a:cubicBezTo>
                  <a:close/>
                </a:path>
              </a:pathLst>
            </a:custGeom>
            <a:solidFill>
              <a:srgbClr val="EBEBEB">
                <a:alpha val="31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  <a:sp3d>
              <a:bevelB/>
            </a:sp3d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058B0D4C-8308-425B-A649-8DF40E59CCA7}"/>
                </a:ext>
              </a:extLst>
            </p:cNvPr>
            <p:cNvSpPr/>
            <p:nvPr/>
          </p:nvSpPr>
          <p:spPr bwMode="auto">
            <a:xfrm>
              <a:off x="5938757" y="3543576"/>
              <a:ext cx="348326" cy="126880"/>
            </a:xfrm>
            <a:custGeom>
              <a:avLst/>
              <a:gdLst/>
              <a:ahLst/>
              <a:cxnLst/>
              <a:rect l="l" t="t" r="r" b="b"/>
              <a:pathLst>
                <a:path w="893564" h="325487">
                  <a:moveTo>
                    <a:pt x="843558" y="207839"/>
                  </a:moveTo>
                  <a:lnTo>
                    <a:pt x="795561" y="214536"/>
                  </a:lnTo>
                  <a:cubicBezTo>
                    <a:pt x="780678" y="216471"/>
                    <a:pt x="769479" y="220080"/>
                    <a:pt x="761963" y="225363"/>
                  </a:cubicBezTo>
                  <a:cubicBezTo>
                    <a:pt x="754447" y="230647"/>
                    <a:pt x="750689" y="239911"/>
                    <a:pt x="750689" y="253157"/>
                  </a:cubicBezTo>
                  <a:cubicBezTo>
                    <a:pt x="750689" y="262831"/>
                    <a:pt x="754149" y="270756"/>
                    <a:pt x="761070" y="276932"/>
                  </a:cubicBezTo>
                  <a:cubicBezTo>
                    <a:pt x="767990" y="283109"/>
                    <a:pt x="777255" y="286197"/>
                    <a:pt x="788864" y="286197"/>
                  </a:cubicBezTo>
                  <a:cubicBezTo>
                    <a:pt x="804639" y="286197"/>
                    <a:pt x="817699" y="280653"/>
                    <a:pt x="828043" y="269565"/>
                  </a:cubicBezTo>
                  <a:cubicBezTo>
                    <a:pt x="838386" y="258478"/>
                    <a:pt x="843558" y="244525"/>
                    <a:pt x="843558" y="227707"/>
                  </a:cubicBezTo>
                  <a:close/>
                  <a:moveTo>
                    <a:pt x="443508" y="207839"/>
                  </a:moveTo>
                  <a:lnTo>
                    <a:pt x="395511" y="214536"/>
                  </a:lnTo>
                  <a:cubicBezTo>
                    <a:pt x="380628" y="216471"/>
                    <a:pt x="369429" y="220080"/>
                    <a:pt x="361913" y="225363"/>
                  </a:cubicBezTo>
                  <a:cubicBezTo>
                    <a:pt x="354397" y="230647"/>
                    <a:pt x="350639" y="239911"/>
                    <a:pt x="350639" y="253157"/>
                  </a:cubicBezTo>
                  <a:cubicBezTo>
                    <a:pt x="350639" y="262831"/>
                    <a:pt x="354099" y="270756"/>
                    <a:pt x="361020" y="276932"/>
                  </a:cubicBezTo>
                  <a:cubicBezTo>
                    <a:pt x="367940" y="283109"/>
                    <a:pt x="377205" y="286197"/>
                    <a:pt x="388814" y="286197"/>
                  </a:cubicBezTo>
                  <a:cubicBezTo>
                    <a:pt x="404589" y="286197"/>
                    <a:pt x="417649" y="280653"/>
                    <a:pt x="427992" y="269565"/>
                  </a:cubicBezTo>
                  <a:cubicBezTo>
                    <a:pt x="438336" y="258478"/>
                    <a:pt x="443508" y="244525"/>
                    <a:pt x="443508" y="227707"/>
                  </a:cubicBezTo>
                  <a:close/>
                  <a:moveTo>
                    <a:pt x="806946" y="86172"/>
                  </a:moveTo>
                  <a:cubicBezTo>
                    <a:pt x="864691" y="86172"/>
                    <a:pt x="893564" y="114598"/>
                    <a:pt x="893564" y="171450"/>
                  </a:cubicBezTo>
                  <a:lnTo>
                    <a:pt x="893564" y="320130"/>
                  </a:lnTo>
                  <a:lnTo>
                    <a:pt x="843335" y="320130"/>
                  </a:lnTo>
                  <a:lnTo>
                    <a:pt x="843335" y="284411"/>
                  </a:lnTo>
                  <a:lnTo>
                    <a:pt x="842442" y="284411"/>
                  </a:lnTo>
                  <a:cubicBezTo>
                    <a:pt x="826666" y="311795"/>
                    <a:pt x="803523" y="325487"/>
                    <a:pt x="773013" y="325487"/>
                  </a:cubicBezTo>
                  <a:cubicBezTo>
                    <a:pt x="750540" y="325487"/>
                    <a:pt x="732941" y="319385"/>
                    <a:pt x="720217" y="307182"/>
                  </a:cubicBezTo>
                  <a:cubicBezTo>
                    <a:pt x="707492" y="294978"/>
                    <a:pt x="701129" y="278830"/>
                    <a:pt x="701129" y="258738"/>
                  </a:cubicBezTo>
                  <a:cubicBezTo>
                    <a:pt x="701129" y="215578"/>
                    <a:pt x="725984" y="190426"/>
                    <a:pt x="775692" y="183282"/>
                  </a:cubicBezTo>
                  <a:lnTo>
                    <a:pt x="843558" y="173683"/>
                  </a:lnTo>
                  <a:cubicBezTo>
                    <a:pt x="843558" y="141089"/>
                    <a:pt x="828080" y="124793"/>
                    <a:pt x="797124" y="124793"/>
                  </a:cubicBezTo>
                  <a:cubicBezTo>
                    <a:pt x="769888" y="124793"/>
                    <a:pt x="745331" y="134169"/>
                    <a:pt x="723454" y="152921"/>
                  </a:cubicBezTo>
                  <a:lnTo>
                    <a:pt x="723454" y="107603"/>
                  </a:lnTo>
                  <a:cubicBezTo>
                    <a:pt x="747564" y="93316"/>
                    <a:pt x="775395" y="86172"/>
                    <a:pt x="806946" y="86172"/>
                  </a:cubicBezTo>
                  <a:close/>
                  <a:moveTo>
                    <a:pt x="406896" y="86172"/>
                  </a:moveTo>
                  <a:cubicBezTo>
                    <a:pt x="464641" y="86172"/>
                    <a:pt x="493514" y="114598"/>
                    <a:pt x="493514" y="171450"/>
                  </a:cubicBezTo>
                  <a:lnTo>
                    <a:pt x="493514" y="320130"/>
                  </a:lnTo>
                  <a:lnTo>
                    <a:pt x="443285" y="320130"/>
                  </a:lnTo>
                  <a:lnTo>
                    <a:pt x="443285" y="284411"/>
                  </a:lnTo>
                  <a:lnTo>
                    <a:pt x="442392" y="284411"/>
                  </a:lnTo>
                  <a:cubicBezTo>
                    <a:pt x="426616" y="311795"/>
                    <a:pt x="403473" y="325487"/>
                    <a:pt x="372963" y="325487"/>
                  </a:cubicBezTo>
                  <a:cubicBezTo>
                    <a:pt x="350490" y="325487"/>
                    <a:pt x="332891" y="319385"/>
                    <a:pt x="320167" y="307182"/>
                  </a:cubicBezTo>
                  <a:cubicBezTo>
                    <a:pt x="307442" y="294978"/>
                    <a:pt x="301079" y="278830"/>
                    <a:pt x="301079" y="258738"/>
                  </a:cubicBezTo>
                  <a:cubicBezTo>
                    <a:pt x="301079" y="215578"/>
                    <a:pt x="325934" y="190426"/>
                    <a:pt x="375642" y="183282"/>
                  </a:cubicBezTo>
                  <a:lnTo>
                    <a:pt x="443508" y="173683"/>
                  </a:lnTo>
                  <a:cubicBezTo>
                    <a:pt x="443508" y="141089"/>
                    <a:pt x="428030" y="124793"/>
                    <a:pt x="397074" y="124793"/>
                  </a:cubicBezTo>
                  <a:cubicBezTo>
                    <a:pt x="369838" y="124793"/>
                    <a:pt x="345281" y="134169"/>
                    <a:pt x="323404" y="152921"/>
                  </a:cubicBezTo>
                  <a:lnTo>
                    <a:pt x="323404" y="107603"/>
                  </a:lnTo>
                  <a:cubicBezTo>
                    <a:pt x="347514" y="93316"/>
                    <a:pt x="375345" y="86172"/>
                    <a:pt x="406896" y="86172"/>
                  </a:cubicBezTo>
                  <a:close/>
                  <a:moveTo>
                    <a:pt x="52908" y="45095"/>
                  </a:moveTo>
                  <a:lnTo>
                    <a:pt x="52908" y="275258"/>
                  </a:lnTo>
                  <a:lnTo>
                    <a:pt x="95325" y="275258"/>
                  </a:lnTo>
                  <a:cubicBezTo>
                    <a:pt x="132680" y="275258"/>
                    <a:pt x="161739" y="264989"/>
                    <a:pt x="182501" y="244451"/>
                  </a:cubicBezTo>
                  <a:cubicBezTo>
                    <a:pt x="203262" y="223912"/>
                    <a:pt x="213643" y="194891"/>
                    <a:pt x="213643" y="157386"/>
                  </a:cubicBezTo>
                  <a:cubicBezTo>
                    <a:pt x="213643" y="82526"/>
                    <a:pt x="174873" y="45095"/>
                    <a:pt x="97334" y="45095"/>
                  </a:cubicBezTo>
                  <a:close/>
                  <a:moveTo>
                    <a:pt x="622027" y="23887"/>
                  </a:moveTo>
                  <a:lnTo>
                    <a:pt x="622027" y="91530"/>
                  </a:lnTo>
                  <a:lnTo>
                    <a:pt x="676722" y="91530"/>
                  </a:lnTo>
                  <a:lnTo>
                    <a:pt x="676722" y="132160"/>
                  </a:lnTo>
                  <a:lnTo>
                    <a:pt x="622027" y="132160"/>
                  </a:lnTo>
                  <a:lnTo>
                    <a:pt x="622027" y="246460"/>
                  </a:lnTo>
                  <a:cubicBezTo>
                    <a:pt x="622027" y="260003"/>
                    <a:pt x="624483" y="269677"/>
                    <a:pt x="629394" y="275481"/>
                  </a:cubicBezTo>
                  <a:cubicBezTo>
                    <a:pt x="634306" y="281285"/>
                    <a:pt x="642491" y="284188"/>
                    <a:pt x="653951" y="284188"/>
                  </a:cubicBezTo>
                  <a:cubicBezTo>
                    <a:pt x="662732" y="284188"/>
                    <a:pt x="670322" y="281658"/>
                    <a:pt x="676722" y="276597"/>
                  </a:cubicBezTo>
                  <a:lnTo>
                    <a:pt x="676722" y="317674"/>
                  </a:lnTo>
                  <a:cubicBezTo>
                    <a:pt x="666601" y="322734"/>
                    <a:pt x="653281" y="325264"/>
                    <a:pt x="636761" y="325264"/>
                  </a:cubicBezTo>
                  <a:cubicBezTo>
                    <a:pt x="592410" y="325264"/>
                    <a:pt x="570235" y="303982"/>
                    <a:pt x="570235" y="261417"/>
                  </a:cubicBezTo>
                  <a:lnTo>
                    <a:pt x="570235" y="132160"/>
                  </a:lnTo>
                  <a:lnTo>
                    <a:pt x="532061" y="132160"/>
                  </a:lnTo>
                  <a:lnTo>
                    <a:pt x="532061" y="91530"/>
                  </a:lnTo>
                  <a:lnTo>
                    <a:pt x="570235" y="91530"/>
                  </a:lnTo>
                  <a:lnTo>
                    <a:pt x="570235" y="38621"/>
                  </a:lnTo>
                  <a:close/>
                  <a:moveTo>
                    <a:pt x="0" y="0"/>
                  </a:moveTo>
                  <a:lnTo>
                    <a:pt x="92422" y="0"/>
                  </a:lnTo>
                  <a:cubicBezTo>
                    <a:pt x="210443" y="0"/>
                    <a:pt x="269453" y="52016"/>
                    <a:pt x="269453" y="156047"/>
                  </a:cubicBezTo>
                  <a:cubicBezTo>
                    <a:pt x="269453" y="205458"/>
                    <a:pt x="253082" y="245157"/>
                    <a:pt x="220340" y="275146"/>
                  </a:cubicBezTo>
                  <a:cubicBezTo>
                    <a:pt x="187598" y="305135"/>
                    <a:pt x="143694" y="320130"/>
                    <a:pt x="88627" y="320130"/>
                  </a:cubicBezTo>
                  <a:lnTo>
                    <a:pt x="0" y="320130"/>
                  </a:lnTo>
                  <a:close/>
                </a:path>
              </a:pathLst>
            </a:custGeom>
            <a:solidFill>
              <a:sysClr val="window" lastClr="FFFFFF"/>
            </a:solidFill>
            <a:ln w="10795" cap="flat" cmpd="sng" algn="ctr">
              <a:noFill/>
              <a:prstDash val="solid"/>
              <a:headEnd type="none" w="med" len="med"/>
              <a:tailEnd type="none" w="med" len="med"/>
            </a:ln>
            <a:effectLst/>
            <a:sp3d>
              <a:bevelB/>
            </a:sp3d>
          </p:spPr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94757F41-15C1-4363-90DB-B71B472F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00253" y="4384060"/>
            <a:ext cx="761382" cy="763649"/>
            <a:chOff x="5642196" y="1630096"/>
            <a:chExt cx="892591" cy="895248"/>
          </a:xfrm>
          <a:scene3d>
            <a:camera prst="perspectiveRelaxedModerately">
              <a:rot lat="16800000" lon="0" rev="0"/>
            </a:camera>
            <a:lightRig rig="threePt" dir="t"/>
          </a:scene3d>
        </p:grpSpPr>
        <p:sp>
          <p:nvSpPr>
            <p:cNvPr id="258" name="Oval 102">
              <a:extLst>
                <a:ext uri="{FF2B5EF4-FFF2-40B4-BE49-F238E27FC236}">
                  <a16:creationId xmlns:a16="http://schemas.microsoft.com/office/drawing/2014/main" id="{79767DFC-F70E-4209-8565-587B9B8C3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2196" y="1630096"/>
              <a:ext cx="892591" cy="895248"/>
            </a:xfrm>
            <a:prstGeom prst="ellipse">
              <a:avLst/>
            </a:prstGeom>
            <a:solidFill>
              <a:srgbClr val="FFFFFF"/>
            </a:solidFill>
            <a:ln w="10795" cap="flat" cmpd="sng" algn="ctr">
              <a:noFill/>
              <a:prstDash val="solid"/>
            </a:ln>
            <a:effectLst>
              <a:outerShdw blurRad="254000" dist="50800" dir="2700000" sx="101000" sy="101000" algn="tl" rotWithShape="0">
                <a:prstClr val="black">
                  <a:alpha val="35000"/>
                </a:prstClr>
              </a:outerShdw>
            </a:effectLst>
            <a:sp3d>
              <a:bevelB w="139700" prst="softRound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46630" rIns="0" bIns="4663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UI"/>
                <a:ea typeface="+mn-ea"/>
                <a:cs typeface="+mn-cs"/>
              </a:endParaRPr>
            </a:p>
          </p:txBody>
        </p:sp>
        <p:grpSp>
          <p:nvGrpSpPr>
            <p:cNvPr id="259" name="Group 4">
              <a:extLst>
                <a:ext uri="{FF2B5EF4-FFF2-40B4-BE49-F238E27FC236}">
                  <a16:creationId xmlns:a16="http://schemas.microsoft.com/office/drawing/2014/main" id="{AFAF59E9-1D1C-47E3-80F7-3F0123AE897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861001" y="1801715"/>
              <a:ext cx="435209" cy="461706"/>
              <a:chOff x="549" y="3156"/>
              <a:chExt cx="657" cy="697"/>
            </a:xfrm>
          </p:grpSpPr>
          <p:sp>
            <p:nvSpPr>
              <p:cNvPr id="260" name="AutoShape 3">
                <a:extLst>
                  <a:ext uri="{FF2B5EF4-FFF2-40B4-BE49-F238E27FC236}">
                    <a16:creationId xmlns:a16="http://schemas.microsoft.com/office/drawing/2014/main" id="{99EE6957-3A41-45C8-9319-976C9E58B53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49" y="3156"/>
                <a:ext cx="657" cy="6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61" name="Oval 5">
                <a:extLst>
                  <a:ext uri="{FF2B5EF4-FFF2-40B4-BE49-F238E27FC236}">
                    <a16:creationId xmlns:a16="http://schemas.microsoft.com/office/drawing/2014/main" id="{E446EFB8-73CB-4C01-B564-8F91D75B1E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7" y="3418"/>
                <a:ext cx="219" cy="216"/>
              </a:xfrm>
              <a:prstGeom prst="ellipse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62" name="Freeform 6">
                <a:extLst>
                  <a:ext uri="{FF2B5EF4-FFF2-40B4-BE49-F238E27FC236}">
                    <a16:creationId xmlns:a16="http://schemas.microsoft.com/office/drawing/2014/main" id="{0713E18D-FB4B-4274-86A2-BC9007CBE2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" y="3665"/>
                <a:ext cx="378" cy="188"/>
              </a:xfrm>
              <a:custGeom>
                <a:avLst/>
                <a:gdLst>
                  <a:gd name="T0" fmla="*/ 92 w 184"/>
                  <a:gd name="T1" fmla="*/ 0 h 92"/>
                  <a:gd name="T2" fmla="*/ 0 w 184"/>
                  <a:gd name="T3" fmla="*/ 92 h 92"/>
                  <a:gd name="T4" fmla="*/ 184 w 184"/>
                  <a:gd name="T5" fmla="*/ 92 h 92"/>
                  <a:gd name="T6" fmla="*/ 92 w 184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4" h="92">
                    <a:moveTo>
                      <a:pt x="92" y="0"/>
                    </a:moveTo>
                    <a:cubicBezTo>
                      <a:pt x="41" y="0"/>
                      <a:pt x="0" y="41"/>
                      <a:pt x="0" y="92"/>
                    </a:cubicBezTo>
                    <a:cubicBezTo>
                      <a:pt x="184" y="92"/>
                      <a:pt x="184" y="92"/>
                      <a:pt x="184" y="92"/>
                    </a:cubicBezTo>
                    <a:cubicBezTo>
                      <a:pt x="184" y="41"/>
                      <a:pt x="143" y="0"/>
                      <a:pt x="92" y="0"/>
                    </a:cubicBez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63" name="Oval 7">
                <a:extLst>
                  <a:ext uri="{FF2B5EF4-FFF2-40B4-BE49-F238E27FC236}">
                    <a16:creationId xmlns:a16="http://schemas.microsoft.com/office/drawing/2014/main" id="{FC94933B-5141-4000-B29F-426EA8FAA8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0" y="3221"/>
                <a:ext cx="110" cy="109"/>
              </a:xfrm>
              <a:prstGeom prst="ellipse">
                <a:avLst/>
              </a:prstGeom>
              <a:solidFill>
                <a:srgbClr val="0078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64" name="Oval 8">
                <a:extLst>
                  <a:ext uri="{FF2B5EF4-FFF2-40B4-BE49-F238E27FC236}">
                    <a16:creationId xmlns:a16="http://schemas.microsoft.com/office/drawing/2014/main" id="{85A95500-37F2-4C2C-94CB-49F46825C9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" y="3438"/>
                <a:ext cx="66" cy="66"/>
              </a:xfrm>
              <a:prstGeom prst="ellipse">
                <a:avLst/>
              </a:prstGeom>
              <a:solidFill>
                <a:srgbClr val="0078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65" name="Oval 9">
                <a:extLst>
                  <a:ext uri="{FF2B5EF4-FFF2-40B4-BE49-F238E27FC236}">
                    <a16:creationId xmlns:a16="http://schemas.microsoft.com/office/drawing/2014/main" id="{865FC146-1784-4C46-BB29-3801F0F47B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3242"/>
                <a:ext cx="89" cy="88"/>
              </a:xfrm>
              <a:prstGeom prst="ellipse">
                <a:avLst/>
              </a:prstGeom>
              <a:solidFill>
                <a:srgbClr val="7575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66" name="Oval 10">
                <a:extLst>
                  <a:ext uri="{FF2B5EF4-FFF2-40B4-BE49-F238E27FC236}">
                    <a16:creationId xmlns:a16="http://schemas.microsoft.com/office/drawing/2014/main" id="{4544642D-61E4-44C0-B888-7EAFB751FD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2" y="3156"/>
                <a:ext cx="89" cy="86"/>
              </a:xfrm>
              <a:prstGeom prst="ellipse">
                <a:avLst/>
              </a:prstGeom>
              <a:solidFill>
                <a:srgbClr val="7575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67" name="Oval 11">
                <a:extLst>
                  <a:ext uri="{FF2B5EF4-FFF2-40B4-BE49-F238E27FC236}">
                    <a16:creationId xmlns:a16="http://schemas.microsoft.com/office/drawing/2014/main" id="{2881076A-9920-461F-8D03-73EF97EAE1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418"/>
                <a:ext cx="66" cy="65"/>
              </a:xfrm>
              <a:prstGeom prst="ellipse">
                <a:avLst/>
              </a:prstGeom>
              <a:solidFill>
                <a:srgbClr val="7575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68" name="Oval 12">
                <a:extLst>
                  <a:ext uri="{FF2B5EF4-FFF2-40B4-BE49-F238E27FC236}">
                    <a16:creationId xmlns:a16="http://schemas.microsoft.com/office/drawing/2014/main" id="{BE00C76D-8F1E-407E-97DB-7373C1D1A2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3614"/>
                <a:ext cx="45" cy="43"/>
              </a:xfrm>
              <a:prstGeom prst="ellipse">
                <a:avLst/>
              </a:prstGeom>
              <a:solidFill>
                <a:srgbClr val="7575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69" name="Oval 13">
                <a:extLst>
                  <a:ext uri="{FF2B5EF4-FFF2-40B4-BE49-F238E27FC236}">
                    <a16:creationId xmlns:a16="http://schemas.microsoft.com/office/drawing/2014/main" id="{5E33CF70-F3E1-4F10-B3D6-89CD267AAD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5" y="3614"/>
                <a:ext cx="43" cy="43"/>
              </a:xfrm>
              <a:prstGeom prst="ellipse">
                <a:avLst/>
              </a:prstGeom>
              <a:solidFill>
                <a:srgbClr val="0078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70" name="Picture 269" descr="A picture containing transport, indoor, building&#10;&#10;Description automatically generated">
            <a:extLst>
              <a:ext uri="{FF2B5EF4-FFF2-40B4-BE49-F238E27FC236}">
                <a16:creationId xmlns:a16="http://schemas.microsoft.com/office/drawing/2014/main" id="{584EF69F-4DF9-43F2-A512-CEF3463EC5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0422" y="4769145"/>
            <a:ext cx="891820" cy="891820"/>
          </a:xfrm>
          <a:prstGeom prst="ellipse">
            <a:avLst/>
          </a:prstGeom>
          <a:solidFill>
            <a:srgbClr val="FFFFFF"/>
          </a:solidFill>
          <a:ln w="10795" cap="flat" cmpd="sng" algn="ctr">
            <a:noFill/>
            <a:prstDash val="solid"/>
          </a:ln>
          <a:effectLst>
            <a:outerShdw blurRad="254000" dist="50800" dir="2700000" sx="101000" sy="101000" algn="tl" rotWithShape="0">
              <a:prstClr val="black">
                <a:alpha val="35000"/>
              </a:prstClr>
            </a:outerShdw>
          </a:effectLst>
          <a:scene3d>
            <a:camera prst="orthographicFront">
              <a:rot lat="16800000" lon="0" rev="0"/>
            </a:camera>
            <a:lightRig rig="threePt" dir="t"/>
          </a:scene3d>
          <a:sp3d/>
        </p:spPr>
      </p:pic>
      <p:pic>
        <p:nvPicPr>
          <p:cNvPr id="271" name="Picture 270" descr="Website screenshot of graphs in circle">
            <a:extLst>
              <a:ext uri="{FF2B5EF4-FFF2-40B4-BE49-F238E27FC236}">
                <a16:creationId xmlns:a16="http://schemas.microsoft.com/office/drawing/2014/main" id="{150DB6AC-08C9-40CD-9461-9CCFE5A7F4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3174" y="5272708"/>
            <a:ext cx="897903" cy="897903"/>
          </a:xfrm>
          <a:prstGeom prst="ellipse">
            <a:avLst/>
          </a:prstGeom>
          <a:solidFill>
            <a:srgbClr val="FFFFFF"/>
          </a:solidFill>
          <a:ln w="10795" cap="flat" cmpd="sng" algn="ctr">
            <a:noFill/>
            <a:prstDash val="solid"/>
          </a:ln>
          <a:effectLst>
            <a:outerShdw blurRad="254000" dist="50800" dir="2700000" sx="101000" sy="101000" algn="tl" rotWithShape="0">
              <a:prstClr val="black">
                <a:alpha val="35000"/>
              </a:prstClr>
            </a:outerShdw>
          </a:effectLst>
          <a:scene3d>
            <a:camera prst="orthographicFront">
              <a:rot lat="16800000" lon="0" rev="0"/>
            </a:camera>
            <a:lightRig rig="threePt" dir="t"/>
          </a:scene3d>
          <a:sp3d/>
        </p:spPr>
      </p:pic>
      <p:pic>
        <p:nvPicPr>
          <p:cNvPr id="272" name="Picture 271" descr="A person sitting on a table&#10;&#10;Description automatically generated">
            <a:extLst>
              <a:ext uri="{FF2B5EF4-FFF2-40B4-BE49-F238E27FC236}">
                <a16:creationId xmlns:a16="http://schemas.microsoft.com/office/drawing/2014/main" id="{D0466F3E-284D-4ECD-BB32-07E146AC7F8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4851" y="4770127"/>
            <a:ext cx="890649" cy="890649"/>
          </a:xfrm>
          <a:prstGeom prst="ellipse">
            <a:avLst/>
          </a:prstGeom>
          <a:solidFill>
            <a:srgbClr val="FFFFFF"/>
          </a:solidFill>
          <a:ln w="10795" cap="flat" cmpd="sng" algn="ctr">
            <a:noFill/>
            <a:prstDash val="solid"/>
          </a:ln>
          <a:effectLst>
            <a:outerShdw blurRad="254000" dist="50800" dir="2700000" sx="101000" sy="101000" algn="tl" rotWithShape="0">
              <a:prstClr val="black">
                <a:alpha val="35000"/>
              </a:prstClr>
            </a:outerShdw>
          </a:effectLst>
          <a:scene3d>
            <a:camera prst="orthographicFront">
              <a:rot lat="16800000" lon="0" rev="0"/>
            </a:camera>
            <a:lightRig rig="threePt" dir="t"/>
          </a:scene3d>
          <a:sp3d/>
        </p:spPr>
      </p:pic>
      <p:pic>
        <p:nvPicPr>
          <p:cNvPr id="273" name="Picture 272" descr="A person wearing a hat&#10;&#10;Description automatically generated">
            <a:extLst>
              <a:ext uri="{FF2B5EF4-FFF2-40B4-BE49-F238E27FC236}">
                <a16:creationId xmlns:a16="http://schemas.microsoft.com/office/drawing/2014/main" id="{73818DF4-6569-4BA6-9C69-A910E591F49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0253" y="4400706"/>
            <a:ext cx="761382" cy="761382"/>
          </a:xfrm>
          <a:prstGeom prst="ellipse">
            <a:avLst/>
          </a:prstGeom>
          <a:solidFill>
            <a:srgbClr val="FFFFFF"/>
          </a:solidFill>
          <a:ln w="10795" cap="flat" cmpd="sng" algn="ctr">
            <a:noFill/>
            <a:prstDash val="solid"/>
          </a:ln>
          <a:effectLst>
            <a:outerShdw blurRad="254000" dist="50800" dir="2700000" sx="101000" sy="101000" algn="tl" rotWithShape="0">
              <a:prstClr val="black">
                <a:alpha val="35000"/>
              </a:prstClr>
            </a:outerShdw>
          </a:effectLst>
          <a:scene3d>
            <a:camera prst="orthographicFront">
              <a:rot lat="16800000" lon="0" rev="0"/>
            </a:camera>
            <a:lightRig rig="threePt" dir="t"/>
          </a:scene3d>
          <a:sp3d/>
        </p:spPr>
      </p:pic>
      <p:grpSp>
        <p:nvGrpSpPr>
          <p:cNvPr id="274" name="Group 273">
            <a:extLst>
              <a:ext uri="{FF2B5EF4-FFF2-40B4-BE49-F238E27FC236}">
                <a16:creationId xmlns:a16="http://schemas.microsoft.com/office/drawing/2014/main" id="{0C2F807F-F814-4DB2-AEAE-216CEE316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589136" y="4587890"/>
            <a:ext cx="970802" cy="564808"/>
            <a:chOff x="6586749" y="4760975"/>
            <a:chExt cx="877405" cy="564808"/>
          </a:xfrm>
        </p:grpSpPr>
        <p:sp>
          <p:nvSpPr>
            <p:cNvPr id="275" name="Cylinder 274">
              <a:extLst>
                <a:ext uri="{FF2B5EF4-FFF2-40B4-BE49-F238E27FC236}">
                  <a16:creationId xmlns:a16="http://schemas.microsoft.com/office/drawing/2014/main" id="{9F760B5B-FC8D-4837-B77B-3CE8759CEAD3}"/>
                </a:ext>
              </a:extLst>
            </p:cNvPr>
            <p:cNvSpPr/>
            <p:nvPr/>
          </p:nvSpPr>
          <p:spPr bwMode="auto">
            <a:xfrm>
              <a:off x="6749950" y="4760975"/>
              <a:ext cx="583122" cy="564808"/>
            </a:xfrm>
            <a:prstGeom prst="can">
              <a:avLst>
                <a:gd name="adj" fmla="val 8197"/>
              </a:avLst>
            </a:prstGeom>
            <a:gradFill flip="none" rotWithShape="1">
              <a:gsLst>
                <a:gs pos="0">
                  <a:srgbClr val="3C3C41">
                    <a:lumMod val="89000"/>
                  </a:srgbClr>
                </a:gs>
                <a:gs pos="23000">
                  <a:srgbClr val="EBEBEB">
                    <a:lumMod val="25000"/>
                  </a:srgbClr>
                </a:gs>
                <a:gs pos="53000">
                  <a:srgbClr val="3C3C41">
                    <a:lumMod val="75000"/>
                  </a:srgbClr>
                </a:gs>
                <a:gs pos="97000">
                  <a:srgbClr val="3C3C41">
                    <a:lumMod val="7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9D3E944C-B445-41E6-A6FE-14FF3106065A}"/>
                </a:ext>
              </a:extLst>
            </p:cNvPr>
            <p:cNvSpPr/>
            <p:nvPr/>
          </p:nvSpPr>
          <p:spPr bwMode="auto">
            <a:xfrm>
              <a:off x="6752649" y="4834161"/>
              <a:ext cx="578414" cy="468865"/>
            </a:xfrm>
            <a:custGeom>
              <a:avLst/>
              <a:gdLst>
                <a:gd name="connsiteX0" fmla="*/ 532197 w 619710"/>
                <a:gd name="connsiteY0" fmla="*/ 409901 h 483631"/>
                <a:gd name="connsiteX1" fmla="*/ 519281 w 619710"/>
                <a:gd name="connsiteY1" fmla="*/ 440473 h 483631"/>
                <a:gd name="connsiteX2" fmla="*/ 531945 w 619710"/>
                <a:gd name="connsiteY2" fmla="*/ 469264 h 483631"/>
                <a:gd name="connsiteX3" fmla="*/ 544294 w 619710"/>
                <a:gd name="connsiteY3" fmla="*/ 439583 h 483631"/>
                <a:gd name="connsiteX4" fmla="*/ 532197 w 619710"/>
                <a:gd name="connsiteY4" fmla="*/ 409901 h 483631"/>
                <a:gd name="connsiteX5" fmla="*/ 387035 w 619710"/>
                <a:gd name="connsiteY5" fmla="*/ 409901 h 483631"/>
                <a:gd name="connsiteX6" fmla="*/ 374119 w 619710"/>
                <a:gd name="connsiteY6" fmla="*/ 440473 h 483631"/>
                <a:gd name="connsiteX7" fmla="*/ 386783 w 619710"/>
                <a:gd name="connsiteY7" fmla="*/ 469264 h 483631"/>
                <a:gd name="connsiteX8" fmla="*/ 399132 w 619710"/>
                <a:gd name="connsiteY8" fmla="*/ 439583 h 483631"/>
                <a:gd name="connsiteX9" fmla="*/ 387035 w 619710"/>
                <a:gd name="connsiteY9" fmla="*/ 409901 h 483631"/>
                <a:gd name="connsiteX10" fmla="*/ 241873 w 619710"/>
                <a:gd name="connsiteY10" fmla="*/ 409901 h 483631"/>
                <a:gd name="connsiteX11" fmla="*/ 228957 w 619710"/>
                <a:gd name="connsiteY11" fmla="*/ 440473 h 483631"/>
                <a:gd name="connsiteX12" fmla="*/ 241621 w 619710"/>
                <a:gd name="connsiteY12" fmla="*/ 469264 h 483631"/>
                <a:gd name="connsiteX13" fmla="*/ 253969 w 619710"/>
                <a:gd name="connsiteY13" fmla="*/ 439583 h 483631"/>
                <a:gd name="connsiteX14" fmla="*/ 241873 w 619710"/>
                <a:gd name="connsiteY14" fmla="*/ 409901 h 483631"/>
                <a:gd name="connsiteX15" fmla="*/ 96711 w 619710"/>
                <a:gd name="connsiteY15" fmla="*/ 409901 h 483631"/>
                <a:gd name="connsiteX16" fmla="*/ 83795 w 619710"/>
                <a:gd name="connsiteY16" fmla="*/ 440473 h 483631"/>
                <a:gd name="connsiteX17" fmla="*/ 96459 w 619710"/>
                <a:gd name="connsiteY17" fmla="*/ 469264 h 483631"/>
                <a:gd name="connsiteX18" fmla="*/ 108808 w 619710"/>
                <a:gd name="connsiteY18" fmla="*/ 439583 h 483631"/>
                <a:gd name="connsiteX19" fmla="*/ 96711 w 619710"/>
                <a:gd name="connsiteY19" fmla="*/ 409901 h 483631"/>
                <a:gd name="connsiteX20" fmla="*/ 533078 w 619710"/>
                <a:gd name="connsiteY20" fmla="*/ 395595 h 483631"/>
                <a:gd name="connsiteX21" fmla="*/ 564581 w 619710"/>
                <a:gd name="connsiteY21" fmla="*/ 438989 h 483631"/>
                <a:gd name="connsiteX22" fmla="*/ 555981 w 619710"/>
                <a:gd name="connsiteY22" fmla="*/ 472114 h 483631"/>
                <a:gd name="connsiteX23" fmla="*/ 531315 w 619710"/>
                <a:gd name="connsiteY23" fmla="*/ 483631 h 483631"/>
                <a:gd name="connsiteX24" fmla="*/ 499056 w 619710"/>
                <a:gd name="connsiteY24" fmla="*/ 440948 h 483631"/>
                <a:gd name="connsiteX25" fmla="*/ 507782 w 619710"/>
                <a:gd name="connsiteY25" fmla="*/ 407201 h 483631"/>
                <a:gd name="connsiteX26" fmla="*/ 533078 w 619710"/>
                <a:gd name="connsiteY26" fmla="*/ 395595 h 483631"/>
                <a:gd name="connsiteX27" fmla="*/ 387917 w 619710"/>
                <a:gd name="connsiteY27" fmla="*/ 395595 h 483631"/>
                <a:gd name="connsiteX28" fmla="*/ 419420 w 619710"/>
                <a:gd name="connsiteY28" fmla="*/ 438989 h 483631"/>
                <a:gd name="connsiteX29" fmla="*/ 410819 w 619710"/>
                <a:gd name="connsiteY29" fmla="*/ 472114 h 483631"/>
                <a:gd name="connsiteX30" fmla="*/ 386153 w 619710"/>
                <a:gd name="connsiteY30" fmla="*/ 483631 h 483631"/>
                <a:gd name="connsiteX31" fmla="*/ 353895 w 619710"/>
                <a:gd name="connsiteY31" fmla="*/ 440948 h 483631"/>
                <a:gd name="connsiteX32" fmla="*/ 362621 w 619710"/>
                <a:gd name="connsiteY32" fmla="*/ 407201 h 483631"/>
                <a:gd name="connsiteX33" fmla="*/ 387917 w 619710"/>
                <a:gd name="connsiteY33" fmla="*/ 395595 h 483631"/>
                <a:gd name="connsiteX34" fmla="*/ 242755 w 619710"/>
                <a:gd name="connsiteY34" fmla="*/ 395595 h 483631"/>
                <a:gd name="connsiteX35" fmla="*/ 274257 w 619710"/>
                <a:gd name="connsiteY35" fmla="*/ 438989 h 483631"/>
                <a:gd name="connsiteX36" fmla="*/ 265657 w 619710"/>
                <a:gd name="connsiteY36" fmla="*/ 472114 h 483631"/>
                <a:gd name="connsiteX37" fmla="*/ 240990 w 619710"/>
                <a:gd name="connsiteY37" fmla="*/ 483631 h 483631"/>
                <a:gd name="connsiteX38" fmla="*/ 208733 w 619710"/>
                <a:gd name="connsiteY38" fmla="*/ 440948 h 483631"/>
                <a:gd name="connsiteX39" fmla="*/ 217459 w 619710"/>
                <a:gd name="connsiteY39" fmla="*/ 407201 h 483631"/>
                <a:gd name="connsiteX40" fmla="*/ 242755 w 619710"/>
                <a:gd name="connsiteY40" fmla="*/ 395595 h 483631"/>
                <a:gd name="connsiteX41" fmla="*/ 97594 w 619710"/>
                <a:gd name="connsiteY41" fmla="*/ 395595 h 483631"/>
                <a:gd name="connsiteX42" fmla="*/ 129095 w 619710"/>
                <a:gd name="connsiteY42" fmla="*/ 438989 h 483631"/>
                <a:gd name="connsiteX43" fmla="*/ 120496 w 619710"/>
                <a:gd name="connsiteY43" fmla="*/ 472114 h 483631"/>
                <a:gd name="connsiteX44" fmla="*/ 95828 w 619710"/>
                <a:gd name="connsiteY44" fmla="*/ 483631 h 483631"/>
                <a:gd name="connsiteX45" fmla="*/ 63570 w 619710"/>
                <a:gd name="connsiteY45" fmla="*/ 440948 h 483631"/>
                <a:gd name="connsiteX46" fmla="*/ 72297 w 619710"/>
                <a:gd name="connsiteY46" fmla="*/ 407201 h 483631"/>
                <a:gd name="connsiteX47" fmla="*/ 97594 w 619710"/>
                <a:gd name="connsiteY47" fmla="*/ 395595 h 483631"/>
                <a:gd name="connsiteX48" fmla="*/ 607676 w 619710"/>
                <a:gd name="connsiteY48" fmla="*/ 395120 h 483631"/>
                <a:gd name="connsiteX49" fmla="*/ 619710 w 619710"/>
                <a:gd name="connsiteY49" fmla="*/ 395120 h 483631"/>
                <a:gd name="connsiteX50" fmla="*/ 619710 w 619710"/>
                <a:gd name="connsiteY50" fmla="*/ 482146 h 483631"/>
                <a:gd name="connsiteX51" fmla="*/ 599863 w 619710"/>
                <a:gd name="connsiteY51" fmla="*/ 482146 h 483631"/>
                <a:gd name="connsiteX52" fmla="*/ 599863 w 619710"/>
                <a:gd name="connsiteY52" fmla="*/ 416254 h 483631"/>
                <a:gd name="connsiteX53" fmla="*/ 595988 w 619710"/>
                <a:gd name="connsiteY53" fmla="*/ 418836 h 483631"/>
                <a:gd name="connsiteX54" fmla="*/ 591232 w 619710"/>
                <a:gd name="connsiteY54" fmla="*/ 421032 h 483631"/>
                <a:gd name="connsiteX55" fmla="*/ 586003 w 619710"/>
                <a:gd name="connsiteY55" fmla="*/ 422695 h 483631"/>
                <a:gd name="connsiteX56" fmla="*/ 580648 w 619710"/>
                <a:gd name="connsiteY56" fmla="*/ 423674 h 483631"/>
                <a:gd name="connsiteX57" fmla="*/ 580648 w 619710"/>
                <a:gd name="connsiteY57" fmla="*/ 407883 h 483631"/>
                <a:gd name="connsiteX58" fmla="*/ 595264 w 619710"/>
                <a:gd name="connsiteY58" fmla="*/ 402421 h 483631"/>
                <a:gd name="connsiteX59" fmla="*/ 607676 w 619710"/>
                <a:gd name="connsiteY59" fmla="*/ 395120 h 483631"/>
                <a:gd name="connsiteX60" fmla="*/ 462514 w 619710"/>
                <a:gd name="connsiteY60" fmla="*/ 395120 h 483631"/>
                <a:gd name="connsiteX61" fmla="*/ 474547 w 619710"/>
                <a:gd name="connsiteY61" fmla="*/ 395120 h 483631"/>
                <a:gd name="connsiteX62" fmla="*/ 474547 w 619710"/>
                <a:gd name="connsiteY62" fmla="*/ 482146 h 483631"/>
                <a:gd name="connsiteX63" fmla="*/ 454701 w 619710"/>
                <a:gd name="connsiteY63" fmla="*/ 482146 h 483631"/>
                <a:gd name="connsiteX64" fmla="*/ 454701 w 619710"/>
                <a:gd name="connsiteY64" fmla="*/ 416254 h 483631"/>
                <a:gd name="connsiteX65" fmla="*/ 450827 w 619710"/>
                <a:gd name="connsiteY65" fmla="*/ 418836 h 483631"/>
                <a:gd name="connsiteX66" fmla="*/ 446070 w 619710"/>
                <a:gd name="connsiteY66" fmla="*/ 421032 h 483631"/>
                <a:gd name="connsiteX67" fmla="*/ 440841 w 619710"/>
                <a:gd name="connsiteY67" fmla="*/ 422695 h 483631"/>
                <a:gd name="connsiteX68" fmla="*/ 435485 w 619710"/>
                <a:gd name="connsiteY68" fmla="*/ 423674 h 483631"/>
                <a:gd name="connsiteX69" fmla="*/ 435485 w 619710"/>
                <a:gd name="connsiteY69" fmla="*/ 407883 h 483631"/>
                <a:gd name="connsiteX70" fmla="*/ 450102 w 619710"/>
                <a:gd name="connsiteY70" fmla="*/ 402421 h 483631"/>
                <a:gd name="connsiteX71" fmla="*/ 462514 w 619710"/>
                <a:gd name="connsiteY71" fmla="*/ 395120 h 483631"/>
                <a:gd name="connsiteX72" fmla="*/ 317352 w 619710"/>
                <a:gd name="connsiteY72" fmla="*/ 395120 h 483631"/>
                <a:gd name="connsiteX73" fmla="*/ 329386 w 619710"/>
                <a:gd name="connsiteY73" fmla="*/ 395120 h 483631"/>
                <a:gd name="connsiteX74" fmla="*/ 329386 w 619710"/>
                <a:gd name="connsiteY74" fmla="*/ 482146 h 483631"/>
                <a:gd name="connsiteX75" fmla="*/ 309540 w 619710"/>
                <a:gd name="connsiteY75" fmla="*/ 482146 h 483631"/>
                <a:gd name="connsiteX76" fmla="*/ 309540 w 619710"/>
                <a:gd name="connsiteY76" fmla="*/ 416254 h 483631"/>
                <a:gd name="connsiteX77" fmla="*/ 305665 w 619710"/>
                <a:gd name="connsiteY77" fmla="*/ 418836 h 483631"/>
                <a:gd name="connsiteX78" fmla="*/ 300908 w 619710"/>
                <a:gd name="connsiteY78" fmla="*/ 421032 h 483631"/>
                <a:gd name="connsiteX79" fmla="*/ 295678 w 619710"/>
                <a:gd name="connsiteY79" fmla="*/ 422695 h 483631"/>
                <a:gd name="connsiteX80" fmla="*/ 290323 w 619710"/>
                <a:gd name="connsiteY80" fmla="*/ 423674 h 483631"/>
                <a:gd name="connsiteX81" fmla="*/ 290323 w 619710"/>
                <a:gd name="connsiteY81" fmla="*/ 407883 h 483631"/>
                <a:gd name="connsiteX82" fmla="*/ 304941 w 619710"/>
                <a:gd name="connsiteY82" fmla="*/ 402421 h 483631"/>
                <a:gd name="connsiteX83" fmla="*/ 317352 w 619710"/>
                <a:gd name="connsiteY83" fmla="*/ 395120 h 483631"/>
                <a:gd name="connsiteX84" fmla="*/ 172190 w 619710"/>
                <a:gd name="connsiteY84" fmla="*/ 395120 h 483631"/>
                <a:gd name="connsiteX85" fmla="*/ 184224 w 619710"/>
                <a:gd name="connsiteY85" fmla="*/ 395120 h 483631"/>
                <a:gd name="connsiteX86" fmla="*/ 184224 w 619710"/>
                <a:gd name="connsiteY86" fmla="*/ 482146 h 483631"/>
                <a:gd name="connsiteX87" fmla="*/ 164378 w 619710"/>
                <a:gd name="connsiteY87" fmla="*/ 482146 h 483631"/>
                <a:gd name="connsiteX88" fmla="*/ 164378 w 619710"/>
                <a:gd name="connsiteY88" fmla="*/ 416254 h 483631"/>
                <a:gd name="connsiteX89" fmla="*/ 160503 w 619710"/>
                <a:gd name="connsiteY89" fmla="*/ 418836 h 483631"/>
                <a:gd name="connsiteX90" fmla="*/ 155746 w 619710"/>
                <a:gd name="connsiteY90" fmla="*/ 421032 h 483631"/>
                <a:gd name="connsiteX91" fmla="*/ 150516 w 619710"/>
                <a:gd name="connsiteY91" fmla="*/ 422695 h 483631"/>
                <a:gd name="connsiteX92" fmla="*/ 145161 w 619710"/>
                <a:gd name="connsiteY92" fmla="*/ 423674 h 483631"/>
                <a:gd name="connsiteX93" fmla="*/ 145161 w 619710"/>
                <a:gd name="connsiteY93" fmla="*/ 407883 h 483631"/>
                <a:gd name="connsiteX94" fmla="*/ 159779 w 619710"/>
                <a:gd name="connsiteY94" fmla="*/ 402421 h 483631"/>
                <a:gd name="connsiteX95" fmla="*/ 172190 w 619710"/>
                <a:gd name="connsiteY95" fmla="*/ 395120 h 483631"/>
                <a:gd name="connsiteX96" fmla="*/ 27028 w 619710"/>
                <a:gd name="connsiteY96" fmla="*/ 395120 h 483631"/>
                <a:gd name="connsiteX97" fmla="*/ 39062 w 619710"/>
                <a:gd name="connsiteY97" fmla="*/ 395120 h 483631"/>
                <a:gd name="connsiteX98" fmla="*/ 39062 w 619710"/>
                <a:gd name="connsiteY98" fmla="*/ 470423 h 483631"/>
                <a:gd name="connsiteX99" fmla="*/ 32080 w 619710"/>
                <a:gd name="connsiteY99" fmla="*/ 464444 h 483631"/>
                <a:gd name="connsiteX100" fmla="*/ 19215 w 619710"/>
                <a:gd name="connsiteY100" fmla="*/ 451108 h 483631"/>
                <a:gd name="connsiteX101" fmla="*/ 19215 w 619710"/>
                <a:gd name="connsiteY101" fmla="*/ 416254 h 483631"/>
                <a:gd name="connsiteX102" fmla="*/ 15340 w 619710"/>
                <a:gd name="connsiteY102" fmla="*/ 418836 h 483631"/>
                <a:gd name="connsiteX103" fmla="*/ 10584 w 619710"/>
                <a:gd name="connsiteY103" fmla="*/ 421032 h 483631"/>
                <a:gd name="connsiteX104" fmla="*/ 5355 w 619710"/>
                <a:gd name="connsiteY104" fmla="*/ 422695 h 483631"/>
                <a:gd name="connsiteX105" fmla="*/ 0 w 619710"/>
                <a:gd name="connsiteY105" fmla="*/ 423674 h 483631"/>
                <a:gd name="connsiteX106" fmla="*/ 0 w 619710"/>
                <a:gd name="connsiteY106" fmla="*/ 407883 h 483631"/>
                <a:gd name="connsiteX107" fmla="*/ 14616 w 619710"/>
                <a:gd name="connsiteY107" fmla="*/ 402421 h 483631"/>
                <a:gd name="connsiteX108" fmla="*/ 27028 w 619710"/>
                <a:gd name="connsiteY108" fmla="*/ 395120 h 483631"/>
                <a:gd name="connsiteX109" fmla="*/ 532197 w 619710"/>
                <a:gd name="connsiteY109" fmla="*/ 280727 h 483631"/>
                <a:gd name="connsiteX110" fmla="*/ 519281 w 619710"/>
                <a:gd name="connsiteY110" fmla="*/ 311300 h 483631"/>
                <a:gd name="connsiteX111" fmla="*/ 531945 w 619710"/>
                <a:gd name="connsiteY111" fmla="*/ 340090 h 483631"/>
                <a:gd name="connsiteX112" fmla="*/ 544294 w 619710"/>
                <a:gd name="connsiteY112" fmla="*/ 310409 h 483631"/>
                <a:gd name="connsiteX113" fmla="*/ 532197 w 619710"/>
                <a:gd name="connsiteY113" fmla="*/ 280727 h 483631"/>
                <a:gd name="connsiteX114" fmla="*/ 387035 w 619710"/>
                <a:gd name="connsiteY114" fmla="*/ 280727 h 483631"/>
                <a:gd name="connsiteX115" fmla="*/ 374119 w 619710"/>
                <a:gd name="connsiteY115" fmla="*/ 311300 h 483631"/>
                <a:gd name="connsiteX116" fmla="*/ 386783 w 619710"/>
                <a:gd name="connsiteY116" fmla="*/ 340090 h 483631"/>
                <a:gd name="connsiteX117" fmla="*/ 399132 w 619710"/>
                <a:gd name="connsiteY117" fmla="*/ 310409 h 483631"/>
                <a:gd name="connsiteX118" fmla="*/ 387035 w 619710"/>
                <a:gd name="connsiteY118" fmla="*/ 280727 h 483631"/>
                <a:gd name="connsiteX119" fmla="*/ 241873 w 619710"/>
                <a:gd name="connsiteY119" fmla="*/ 280727 h 483631"/>
                <a:gd name="connsiteX120" fmla="*/ 228957 w 619710"/>
                <a:gd name="connsiteY120" fmla="*/ 311300 h 483631"/>
                <a:gd name="connsiteX121" fmla="*/ 241621 w 619710"/>
                <a:gd name="connsiteY121" fmla="*/ 340090 h 483631"/>
                <a:gd name="connsiteX122" fmla="*/ 253969 w 619710"/>
                <a:gd name="connsiteY122" fmla="*/ 310409 h 483631"/>
                <a:gd name="connsiteX123" fmla="*/ 241873 w 619710"/>
                <a:gd name="connsiteY123" fmla="*/ 280727 h 483631"/>
                <a:gd name="connsiteX124" fmla="*/ 96711 w 619710"/>
                <a:gd name="connsiteY124" fmla="*/ 280727 h 483631"/>
                <a:gd name="connsiteX125" fmla="*/ 83795 w 619710"/>
                <a:gd name="connsiteY125" fmla="*/ 311300 h 483631"/>
                <a:gd name="connsiteX126" fmla="*/ 96459 w 619710"/>
                <a:gd name="connsiteY126" fmla="*/ 340090 h 483631"/>
                <a:gd name="connsiteX127" fmla="*/ 108808 w 619710"/>
                <a:gd name="connsiteY127" fmla="*/ 310409 h 483631"/>
                <a:gd name="connsiteX128" fmla="*/ 96711 w 619710"/>
                <a:gd name="connsiteY128" fmla="*/ 280727 h 483631"/>
                <a:gd name="connsiteX129" fmla="*/ 533078 w 619710"/>
                <a:gd name="connsiteY129" fmla="*/ 266422 h 483631"/>
                <a:gd name="connsiteX130" fmla="*/ 564581 w 619710"/>
                <a:gd name="connsiteY130" fmla="*/ 309816 h 483631"/>
                <a:gd name="connsiteX131" fmla="*/ 555981 w 619710"/>
                <a:gd name="connsiteY131" fmla="*/ 342940 h 483631"/>
                <a:gd name="connsiteX132" fmla="*/ 531315 w 619710"/>
                <a:gd name="connsiteY132" fmla="*/ 354457 h 483631"/>
                <a:gd name="connsiteX133" fmla="*/ 499056 w 619710"/>
                <a:gd name="connsiteY133" fmla="*/ 311774 h 483631"/>
                <a:gd name="connsiteX134" fmla="*/ 507782 w 619710"/>
                <a:gd name="connsiteY134" fmla="*/ 278027 h 483631"/>
                <a:gd name="connsiteX135" fmla="*/ 533078 w 619710"/>
                <a:gd name="connsiteY135" fmla="*/ 266422 h 483631"/>
                <a:gd name="connsiteX136" fmla="*/ 387917 w 619710"/>
                <a:gd name="connsiteY136" fmla="*/ 266422 h 483631"/>
                <a:gd name="connsiteX137" fmla="*/ 419420 w 619710"/>
                <a:gd name="connsiteY137" fmla="*/ 309816 h 483631"/>
                <a:gd name="connsiteX138" fmla="*/ 410819 w 619710"/>
                <a:gd name="connsiteY138" fmla="*/ 342940 h 483631"/>
                <a:gd name="connsiteX139" fmla="*/ 386153 w 619710"/>
                <a:gd name="connsiteY139" fmla="*/ 354457 h 483631"/>
                <a:gd name="connsiteX140" fmla="*/ 353895 w 619710"/>
                <a:gd name="connsiteY140" fmla="*/ 311774 h 483631"/>
                <a:gd name="connsiteX141" fmla="*/ 362621 w 619710"/>
                <a:gd name="connsiteY141" fmla="*/ 278027 h 483631"/>
                <a:gd name="connsiteX142" fmla="*/ 387917 w 619710"/>
                <a:gd name="connsiteY142" fmla="*/ 266422 h 483631"/>
                <a:gd name="connsiteX143" fmla="*/ 242755 w 619710"/>
                <a:gd name="connsiteY143" fmla="*/ 266422 h 483631"/>
                <a:gd name="connsiteX144" fmla="*/ 274257 w 619710"/>
                <a:gd name="connsiteY144" fmla="*/ 309816 h 483631"/>
                <a:gd name="connsiteX145" fmla="*/ 265657 w 619710"/>
                <a:gd name="connsiteY145" fmla="*/ 342940 h 483631"/>
                <a:gd name="connsiteX146" fmla="*/ 240990 w 619710"/>
                <a:gd name="connsiteY146" fmla="*/ 354457 h 483631"/>
                <a:gd name="connsiteX147" fmla="*/ 208733 w 619710"/>
                <a:gd name="connsiteY147" fmla="*/ 311774 h 483631"/>
                <a:gd name="connsiteX148" fmla="*/ 217459 w 619710"/>
                <a:gd name="connsiteY148" fmla="*/ 278027 h 483631"/>
                <a:gd name="connsiteX149" fmla="*/ 242755 w 619710"/>
                <a:gd name="connsiteY149" fmla="*/ 266422 h 483631"/>
                <a:gd name="connsiteX150" fmla="*/ 97594 w 619710"/>
                <a:gd name="connsiteY150" fmla="*/ 266422 h 483631"/>
                <a:gd name="connsiteX151" fmla="*/ 129095 w 619710"/>
                <a:gd name="connsiteY151" fmla="*/ 309816 h 483631"/>
                <a:gd name="connsiteX152" fmla="*/ 120496 w 619710"/>
                <a:gd name="connsiteY152" fmla="*/ 342940 h 483631"/>
                <a:gd name="connsiteX153" fmla="*/ 95828 w 619710"/>
                <a:gd name="connsiteY153" fmla="*/ 354457 h 483631"/>
                <a:gd name="connsiteX154" fmla="*/ 63570 w 619710"/>
                <a:gd name="connsiteY154" fmla="*/ 311774 h 483631"/>
                <a:gd name="connsiteX155" fmla="*/ 72297 w 619710"/>
                <a:gd name="connsiteY155" fmla="*/ 278027 h 483631"/>
                <a:gd name="connsiteX156" fmla="*/ 97594 w 619710"/>
                <a:gd name="connsiteY156" fmla="*/ 266422 h 483631"/>
                <a:gd name="connsiteX157" fmla="*/ 607676 w 619710"/>
                <a:gd name="connsiteY157" fmla="*/ 265947 h 483631"/>
                <a:gd name="connsiteX158" fmla="*/ 619710 w 619710"/>
                <a:gd name="connsiteY158" fmla="*/ 265947 h 483631"/>
                <a:gd name="connsiteX159" fmla="*/ 619710 w 619710"/>
                <a:gd name="connsiteY159" fmla="*/ 352973 h 483631"/>
                <a:gd name="connsiteX160" fmla="*/ 599863 w 619710"/>
                <a:gd name="connsiteY160" fmla="*/ 352973 h 483631"/>
                <a:gd name="connsiteX161" fmla="*/ 599863 w 619710"/>
                <a:gd name="connsiteY161" fmla="*/ 287080 h 483631"/>
                <a:gd name="connsiteX162" fmla="*/ 595988 w 619710"/>
                <a:gd name="connsiteY162" fmla="*/ 289662 h 483631"/>
                <a:gd name="connsiteX163" fmla="*/ 591232 w 619710"/>
                <a:gd name="connsiteY163" fmla="*/ 291859 h 483631"/>
                <a:gd name="connsiteX164" fmla="*/ 586003 w 619710"/>
                <a:gd name="connsiteY164" fmla="*/ 293520 h 483631"/>
                <a:gd name="connsiteX165" fmla="*/ 580648 w 619710"/>
                <a:gd name="connsiteY165" fmla="*/ 294499 h 483631"/>
                <a:gd name="connsiteX166" fmla="*/ 580648 w 619710"/>
                <a:gd name="connsiteY166" fmla="*/ 278710 h 483631"/>
                <a:gd name="connsiteX167" fmla="*/ 595264 w 619710"/>
                <a:gd name="connsiteY167" fmla="*/ 273248 h 483631"/>
                <a:gd name="connsiteX168" fmla="*/ 607676 w 619710"/>
                <a:gd name="connsiteY168" fmla="*/ 265947 h 483631"/>
                <a:gd name="connsiteX169" fmla="*/ 462514 w 619710"/>
                <a:gd name="connsiteY169" fmla="*/ 265947 h 483631"/>
                <a:gd name="connsiteX170" fmla="*/ 474547 w 619710"/>
                <a:gd name="connsiteY170" fmla="*/ 265947 h 483631"/>
                <a:gd name="connsiteX171" fmla="*/ 474547 w 619710"/>
                <a:gd name="connsiteY171" fmla="*/ 352973 h 483631"/>
                <a:gd name="connsiteX172" fmla="*/ 454701 w 619710"/>
                <a:gd name="connsiteY172" fmla="*/ 352973 h 483631"/>
                <a:gd name="connsiteX173" fmla="*/ 454701 w 619710"/>
                <a:gd name="connsiteY173" fmla="*/ 287080 h 483631"/>
                <a:gd name="connsiteX174" fmla="*/ 450827 w 619710"/>
                <a:gd name="connsiteY174" fmla="*/ 289662 h 483631"/>
                <a:gd name="connsiteX175" fmla="*/ 446070 w 619710"/>
                <a:gd name="connsiteY175" fmla="*/ 291859 h 483631"/>
                <a:gd name="connsiteX176" fmla="*/ 440841 w 619710"/>
                <a:gd name="connsiteY176" fmla="*/ 293520 h 483631"/>
                <a:gd name="connsiteX177" fmla="*/ 435485 w 619710"/>
                <a:gd name="connsiteY177" fmla="*/ 294499 h 483631"/>
                <a:gd name="connsiteX178" fmla="*/ 435485 w 619710"/>
                <a:gd name="connsiteY178" fmla="*/ 278710 h 483631"/>
                <a:gd name="connsiteX179" fmla="*/ 450102 w 619710"/>
                <a:gd name="connsiteY179" fmla="*/ 273248 h 483631"/>
                <a:gd name="connsiteX180" fmla="*/ 462514 w 619710"/>
                <a:gd name="connsiteY180" fmla="*/ 265947 h 483631"/>
                <a:gd name="connsiteX181" fmla="*/ 317352 w 619710"/>
                <a:gd name="connsiteY181" fmla="*/ 265947 h 483631"/>
                <a:gd name="connsiteX182" fmla="*/ 329386 w 619710"/>
                <a:gd name="connsiteY182" fmla="*/ 265947 h 483631"/>
                <a:gd name="connsiteX183" fmla="*/ 329386 w 619710"/>
                <a:gd name="connsiteY183" fmla="*/ 352973 h 483631"/>
                <a:gd name="connsiteX184" fmla="*/ 309540 w 619710"/>
                <a:gd name="connsiteY184" fmla="*/ 352973 h 483631"/>
                <a:gd name="connsiteX185" fmla="*/ 309540 w 619710"/>
                <a:gd name="connsiteY185" fmla="*/ 287080 h 483631"/>
                <a:gd name="connsiteX186" fmla="*/ 305665 w 619710"/>
                <a:gd name="connsiteY186" fmla="*/ 289662 h 483631"/>
                <a:gd name="connsiteX187" fmla="*/ 300908 w 619710"/>
                <a:gd name="connsiteY187" fmla="*/ 291859 h 483631"/>
                <a:gd name="connsiteX188" fmla="*/ 295678 w 619710"/>
                <a:gd name="connsiteY188" fmla="*/ 293520 h 483631"/>
                <a:gd name="connsiteX189" fmla="*/ 290323 w 619710"/>
                <a:gd name="connsiteY189" fmla="*/ 294499 h 483631"/>
                <a:gd name="connsiteX190" fmla="*/ 290323 w 619710"/>
                <a:gd name="connsiteY190" fmla="*/ 278710 h 483631"/>
                <a:gd name="connsiteX191" fmla="*/ 304941 w 619710"/>
                <a:gd name="connsiteY191" fmla="*/ 273248 h 483631"/>
                <a:gd name="connsiteX192" fmla="*/ 317352 w 619710"/>
                <a:gd name="connsiteY192" fmla="*/ 265947 h 483631"/>
                <a:gd name="connsiteX193" fmla="*/ 172190 w 619710"/>
                <a:gd name="connsiteY193" fmla="*/ 265947 h 483631"/>
                <a:gd name="connsiteX194" fmla="*/ 184224 w 619710"/>
                <a:gd name="connsiteY194" fmla="*/ 265947 h 483631"/>
                <a:gd name="connsiteX195" fmla="*/ 184224 w 619710"/>
                <a:gd name="connsiteY195" fmla="*/ 352973 h 483631"/>
                <a:gd name="connsiteX196" fmla="*/ 164378 w 619710"/>
                <a:gd name="connsiteY196" fmla="*/ 352973 h 483631"/>
                <a:gd name="connsiteX197" fmla="*/ 164378 w 619710"/>
                <a:gd name="connsiteY197" fmla="*/ 287080 h 483631"/>
                <a:gd name="connsiteX198" fmla="*/ 160503 w 619710"/>
                <a:gd name="connsiteY198" fmla="*/ 289662 h 483631"/>
                <a:gd name="connsiteX199" fmla="*/ 155746 w 619710"/>
                <a:gd name="connsiteY199" fmla="*/ 291859 h 483631"/>
                <a:gd name="connsiteX200" fmla="*/ 150516 w 619710"/>
                <a:gd name="connsiteY200" fmla="*/ 293520 h 483631"/>
                <a:gd name="connsiteX201" fmla="*/ 145161 w 619710"/>
                <a:gd name="connsiteY201" fmla="*/ 294499 h 483631"/>
                <a:gd name="connsiteX202" fmla="*/ 145161 w 619710"/>
                <a:gd name="connsiteY202" fmla="*/ 278710 h 483631"/>
                <a:gd name="connsiteX203" fmla="*/ 159779 w 619710"/>
                <a:gd name="connsiteY203" fmla="*/ 273248 h 483631"/>
                <a:gd name="connsiteX204" fmla="*/ 172190 w 619710"/>
                <a:gd name="connsiteY204" fmla="*/ 265947 h 483631"/>
                <a:gd name="connsiteX205" fmla="*/ 27028 w 619710"/>
                <a:gd name="connsiteY205" fmla="*/ 265947 h 483631"/>
                <a:gd name="connsiteX206" fmla="*/ 39062 w 619710"/>
                <a:gd name="connsiteY206" fmla="*/ 265947 h 483631"/>
                <a:gd name="connsiteX207" fmla="*/ 39062 w 619710"/>
                <a:gd name="connsiteY207" fmla="*/ 352973 h 483631"/>
                <a:gd name="connsiteX208" fmla="*/ 19215 w 619710"/>
                <a:gd name="connsiteY208" fmla="*/ 352973 h 483631"/>
                <a:gd name="connsiteX209" fmla="*/ 19215 w 619710"/>
                <a:gd name="connsiteY209" fmla="*/ 287080 h 483631"/>
                <a:gd name="connsiteX210" fmla="*/ 15340 w 619710"/>
                <a:gd name="connsiteY210" fmla="*/ 289662 h 483631"/>
                <a:gd name="connsiteX211" fmla="*/ 10584 w 619710"/>
                <a:gd name="connsiteY211" fmla="*/ 291859 h 483631"/>
                <a:gd name="connsiteX212" fmla="*/ 5355 w 619710"/>
                <a:gd name="connsiteY212" fmla="*/ 293520 h 483631"/>
                <a:gd name="connsiteX213" fmla="*/ 0 w 619710"/>
                <a:gd name="connsiteY213" fmla="*/ 294499 h 483631"/>
                <a:gd name="connsiteX214" fmla="*/ 0 w 619710"/>
                <a:gd name="connsiteY214" fmla="*/ 278710 h 483631"/>
                <a:gd name="connsiteX215" fmla="*/ 14616 w 619710"/>
                <a:gd name="connsiteY215" fmla="*/ 273248 h 483631"/>
                <a:gd name="connsiteX216" fmla="*/ 27028 w 619710"/>
                <a:gd name="connsiteY216" fmla="*/ 265947 h 483631"/>
                <a:gd name="connsiteX217" fmla="*/ 532197 w 619710"/>
                <a:gd name="connsiteY217" fmla="*/ 147754 h 483631"/>
                <a:gd name="connsiteX218" fmla="*/ 519281 w 619710"/>
                <a:gd name="connsiteY218" fmla="*/ 178327 h 483631"/>
                <a:gd name="connsiteX219" fmla="*/ 531945 w 619710"/>
                <a:gd name="connsiteY219" fmla="*/ 207117 h 483631"/>
                <a:gd name="connsiteX220" fmla="*/ 544294 w 619710"/>
                <a:gd name="connsiteY220" fmla="*/ 177436 h 483631"/>
                <a:gd name="connsiteX221" fmla="*/ 532197 w 619710"/>
                <a:gd name="connsiteY221" fmla="*/ 147754 h 483631"/>
                <a:gd name="connsiteX222" fmla="*/ 387035 w 619710"/>
                <a:gd name="connsiteY222" fmla="*/ 147754 h 483631"/>
                <a:gd name="connsiteX223" fmla="*/ 374119 w 619710"/>
                <a:gd name="connsiteY223" fmla="*/ 178327 h 483631"/>
                <a:gd name="connsiteX224" fmla="*/ 386783 w 619710"/>
                <a:gd name="connsiteY224" fmla="*/ 207117 h 483631"/>
                <a:gd name="connsiteX225" fmla="*/ 399132 w 619710"/>
                <a:gd name="connsiteY225" fmla="*/ 177436 h 483631"/>
                <a:gd name="connsiteX226" fmla="*/ 387035 w 619710"/>
                <a:gd name="connsiteY226" fmla="*/ 147754 h 483631"/>
                <a:gd name="connsiteX227" fmla="*/ 241873 w 619710"/>
                <a:gd name="connsiteY227" fmla="*/ 147754 h 483631"/>
                <a:gd name="connsiteX228" fmla="*/ 228957 w 619710"/>
                <a:gd name="connsiteY228" fmla="*/ 178327 h 483631"/>
                <a:gd name="connsiteX229" fmla="*/ 241621 w 619710"/>
                <a:gd name="connsiteY229" fmla="*/ 207117 h 483631"/>
                <a:gd name="connsiteX230" fmla="*/ 253969 w 619710"/>
                <a:gd name="connsiteY230" fmla="*/ 177436 h 483631"/>
                <a:gd name="connsiteX231" fmla="*/ 241873 w 619710"/>
                <a:gd name="connsiteY231" fmla="*/ 147754 h 483631"/>
                <a:gd name="connsiteX232" fmla="*/ 96711 w 619710"/>
                <a:gd name="connsiteY232" fmla="*/ 147754 h 483631"/>
                <a:gd name="connsiteX233" fmla="*/ 83795 w 619710"/>
                <a:gd name="connsiteY233" fmla="*/ 178327 h 483631"/>
                <a:gd name="connsiteX234" fmla="*/ 96459 w 619710"/>
                <a:gd name="connsiteY234" fmla="*/ 207117 h 483631"/>
                <a:gd name="connsiteX235" fmla="*/ 108808 w 619710"/>
                <a:gd name="connsiteY235" fmla="*/ 177436 h 483631"/>
                <a:gd name="connsiteX236" fmla="*/ 96711 w 619710"/>
                <a:gd name="connsiteY236" fmla="*/ 147754 h 483631"/>
                <a:gd name="connsiteX237" fmla="*/ 533078 w 619710"/>
                <a:gd name="connsiteY237" fmla="*/ 133449 h 483631"/>
                <a:gd name="connsiteX238" fmla="*/ 564581 w 619710"/>
                <a:gd name="connsiteY238" fmla="*/ 176843 h 483631"/>
                <a:gd name="connsiteX239" fmla="*/ 555981 w 619710"/>
                <a:gd name="connsiteY239" fmla="*/ 209967 h 483631"/>
                <a:gd name="connsiteX240" fmla="*/ 531315 w 619710"/>
                <a:gd name="connsiteY240" fmla="*/ 221484 h 483631"/>
                <a:gd name="connsiteX241" fmla="*/ 499056 w 619710"/>
                <a:gd name="connsiteY241" fmla="*/ 178801 h 483631"/>
                <a:gd name="connsiteX242" fmla="*/ 507782 w 619710"/>
                <a:gd name="connsiteY242" fmla="*/ 145054 h 483631"/>
                <a:gd name="connsiteX243" fmla="*/ 533078 w 619710"/>
                <a:gd name="connsiteY243" fmla="*/ 133449 h 483631"/>
                <a:gd name="connsiteX244" fmla="*/ 387917 w 619710"/>
                <a:gd name="connsiteY244" fmla="*/ 133449 h 483631"/>
                <a:gd name="connsiteX245" fmla="*/ 419420 w 619710"/>
                <a:gd name="connsiteY245" fmla="*/ 176843 h 483631"/>
                <a:gd name="connsiteX246" fmla="*/ 410819 w 619710"/>
                <a:gd name="connsiteY246" fmla="*/ 209967 h 483631"/>
                <a:gd name="connsiteX247" fmla="*/ 386153 w 619710"/>
                <a:gd name="connsiteY247" fmla="*/ 221484 h 483631"/>
                <a:gd name="connsiteX248" fmla="*/ 353895 w 619710"/>
                <a:gd name="connsiteY248" fmla="*/ 178801 h 483631"/>
                <a:gd name="connsiteX249" fmla="*/ 362621 w 619710"/>
                <a:gd name="connsiteY249" fmla="*/ 145054 h 483631"/>
                <a:gd name="connsiteX250" fmla="*/ 387917 w 619710"/>
                <a:gd name="connsiteY250" fmla="*/ 133449 h 483631"/>
                <a:gd name="connsiteX251" fmla="*/ 242755 w 619710"/>
                <a:gd name="connsiteY251" fmla="*/ 133449 h 483631"/>
                <a:gd name="connsiteX252" fmla="*/ 274257 w 619710"/>
                <a:gd name="connsiteY252" fmla="*/ 176843 h 483631"/>
                <a:gd name="connsiteX253" fmla="*/ 265657 w 619710"/>
                <a:gd name="connsiteY253" fmla="*/ 209967 h 483631"/>
                <a:gd name="connsiteX254" fmla="*/ 240990 w 619710"/>
                <a:gd name="connsiteY254" fmla="*/ 221484 h 483631"/>
                <a:gd name="connsiteX255" fmla="*/ 208733 w 619710"/>
                <a:gd name="connsiteY255" fmla="*/ 178801 h 483631"/>
                <a:gd name="connsiteX256" fmla="*/ 217459 w 619710"/>
                <a:gd name="connsiteY256" fmla="*/ 145054 h 483631"/>
                <a:gd name="connsiteX257" fmla="*/ 242755 w 619710"/>
                <a:gd name="connsiteY257" fmla="*/ 133449 h 483631"/>
                <a:gd name="connsiteX258" fmla="*/ 97594 w 619710"/>
                <a:gd name="connsiteY258" fmla="*/ 133449 h 483631"/>
                <a:gd name="connsiteX259" fmla="*/ 129095 w 619710"/>
                <a:gd name="connsiteY259" fmla="*/ 176843 h 483631"/>
                <a:gd name="connsiteX260" fmla="*/ 120496 w 619710"/>
                <a:gd name="connsiteY260" fmla="*/ 209967 h 483631"/>
                <a:gd name="connsiteX261" fmla="*/ 95828 w 619710"/>
                <a:gd name="connsiteY261" fmla="*/ 221484 h 483631"/>
                <a:gd name="connsiteX262" fmla="*/ 63570 w 619710"/>
                <a:gd name="connsiteY262" fmla="*/ 178801 h 483631"/>
                <a:gd name="connsiteX263" fmla="*/ 72297 w 619710"/>
                <a:gd name="connsiteY263" fmla="*/ 145054 h 483631"/>
                <a:gd name="connsiteX264" fmla="*/ 97594 w 619710"/>
                <a:gd name="connsiteY264" fmla="*/ 133449 h 483631"/>
                <a:gd name="connsiteX265" fmla="*/ 607676 w 619710"/>
                <a:gd name="connsiteY265" fmla="*/ 132973 h 483631"/>
                <a:gd name="connsiteX266" fmla="*/ 619710 w 619710"/>
                <a:gd name="connsiteY266" fmla="*/ 132973 h 483631"/>
                <a:gd name="connsiteX267" fmla="*/ 619710 w 619710"/>
                <a:gd name="connsiteY267" fmla="*/ 220000 h 483631"/>
                <a:gd name="connsiteX268" fmla="*/ 599863 w 619710"/>
                <a:gd name="connsiteY268" fmla="*/ 220000 h 483631"/>
                <a:gd name="connsiteX269" fmla="*/ 599863 w 619710"/>
                <a:gd name="connsiteY269" fmla="*/ 154107 h 483631"/>
                <a:gd name="connsiteX270" fmla="*/ 595988 w 619710"/>
                <a:gd name="connsiteY270" fmla="*/ 156689 h 483631"/>
                <a:gd name="connsiteX271" fmla="*/ 591232 w 619710"/>
                <a:gd name="connsiteY271" fmla="*/ 158885 h 483631"/>
                <a:gd name="connsiteX272" fmla="*/ 586003 w 619710"/>
                <a:gd name="connsiteY272" fmla="*/ 160548 h 483631"/>
                <a:gd name="connsiteX273" fmla="*/ 580648 w 619710"/>
                <a:gd name="connsiteY273" fmla="*/ 161527 h 483631"/>
                <a:gd name="connsiteX274" fmla="*/ 580648 w 619710"/>
                <a:gd name="connsiteY274" fmla="*/ 145737 h 483631"/>
                <a:gd name="connsiteX275" fmla="*/ 595264 w 619710"/>
                <a:gd name="connsiteY275" fmla="*/ 140275 h 483631"/>
                <a:gd name="connsiteX276" fmla="*/ 607676 w 619710"/>
                <a:gd name="connsiteY276" fmla="*/ 132973 h 483631"/>
                <a:gd name="connsiteX277" fmla="*/ 462514 w 619710"/>
                <a:gd name="connsiteY277" fmla="*/ 132973 h 483631"/>
                <a:gd name="connsiteX278" fmla="*/ 474547 w 619710"/>
                <a:gd name="connsiteY278" fmla="*/ 132973 h 483631"/>
                <a:gd name="connsiteX279" fmla="*/ 474547 w 619710"/>
                <a:gd name="connsiteY279" fmla="*/ 220000 h 483631"/>
                <a:gd name="connsiteX280" fmla="*/ 454701 w 619710"/>
                <a:gd name="connsiteY280" fmla="*/ 220000 h 483631"/>
                <a:gd name="connsiteX281" fmla="*/ 454701 w 619710"/>
                <a:gd name="connsiteY281" fmla="*/ 154107 h 483631"/>
                <a:gd name="connsiteX282" fmla="*/ 450827 w 619710"/>
                <a:gd name="connsiteY282" fmla="*/ 156689 h 483631"/>
                <a:gd name="connsiteX283" fmla="*/ 446070 w 619710"/>
                <a:gd name="connsiteY283" fmla="*/ 158885 h 483631"/>
                <a:gd name="connsiteX284" fmla="*/ 440841 w 619710"/>
                <a:gd name="connsiteY284" fmla="*/ 160548 h 483631"/>
                <a:gd name="connsiteX285" fmla="*/ 435485 w 619710"/>
                <a:gd name="connsiteY285" fmla="*/ 161527 h 483631"/>
                <a:gd name="connsiteX286" fmla="*/ 435485 w 619710"/>
                <a:gd name="connsiteY286" fmla="*/ 145737 h 483631"/>
                <a:gd name="connsiteX287" fmla="*/ 450102 w 619710"/>
                <a:gd name="connsiteY287" fmla="*/ 140275 h 483631"/>
                <a:gd name="connsiteX288" fmla="*/ 462514 w 619710"/>
                <a:gd name="connsiteY288" fmla="*/ 132973 h 483631"/>
                <a:gd name="connsiteX289" fmla="*/ 317352 w 619710"/>
                <a:gd name="connsiteY289" fmla="*/ 132973 h 483631"/>
                <a:gd name="connsiteX290" fmla="*/ 329386 w 619710"/>
                <a:gd name="connsiteY290" fmla="*/ 132973 h 483631"/>
                <a:gd name="connsiteX291" fmla="*/ 329386 w 619710"/>
                <a:gd name="connsiteY291" fmla="*/ 220000 h 483631"/>
                <a:gd name="connsiteX292" fmla="*/ 309540 w 619710"/>
                <a:gd name="connsiteY292" fmla="*/ 220000 h 483631"/>
                <a:gd name="connsiteX293" fmla="*/ 309540 w 619710"/>
                <a:gd name="connsiteY293" fmla="*/ 154107 h 483631"/>
                <a:gd name="connsiteX294" fmla="*/ 305665 w 619710"/>
                <a:gd name="connsiteY294" fmla="*/ 156689 h 483631"/>
                <a:gd name="connsiteX295" fmla="*/ 300908 w 619710"/>
                <a:gd name="connsiteY295" fmla="*/ 158885 h 483631"/>
                <a:gd name="connsiteX296" fmla="*/ 295678 w 619710"/>
                <a:gd name="connsiteY296" fmla="*/ 160548 h 483631"/>
                <a:gd name="connsiteX297" fmla="*/ 290323 w 619710"/>
                <a:gd name="connsiteY297" fmla="*/ 161527 h 483631"/>
                <a:gd name="connsiteX298" fmla="*/ 290323 w 619710"/>
                <a:gd name="connsiteY298" fmla="*/ 145737 h 483631"/>
                <a:gd name="connsiteX299" fmla="*/ 304941 w 619710"/>
                <a:gd name="connsiteY299" fmla="*/ 140275 h 483631"/>
                <a:gd name="connsiteX300" fmla="*/ 317352 w 619710"/>
                <a:gd name="connsiteY300" fmla="*/ 132973 h 483631"/>
                <a:gd name="connsiteX301" fmla="*/ 172190 w 619710"/>
                <a:gd name="connsiteY301" fmla="*/ 132973 h 483631"/>
                <a:gd name="connsiteX302" fmla="*/ 184224 w 619710"/>
                <a:gd name="connsiteY302" fmla="*/ 132973 h 483631"/>
                <a:gd name="connsiteX303" fmla="*/ 184224 w 619710"/>
                <a:gd name="connsiteY303" fmla="*/ 220000 h 483631"/>
                <a:gd name="connsiteX304" fmla="*/ 164378 w 619710"/>
                <a:gd name="connsiteY304" fmla="*/ 220000 h 483631"/>
                <a:gd name="connsiteX305" fmla="*/ 164378 w 619710"/>
                <a:gd name="connsiteY305" fmla="*/ 154107 h 483631"/>
                <a:gd name="connsiteX306" fmla="*/ 160503 w 619710"/>
                <a:gd name="connsiteY306" fmla="*/ 156689 h 483631"/>
                <a:gd name="connsiteX307" fmla="*/ 155746 w 619710"/>
                <a:gd name="connsiteY307" fmla="*/ 158885 h 483631"/>
                <a:gd name="connsiteX308" fmla="*/ 150516 w 619710"/>
                <a:gd name="connsiteY308" fmla="*/ 160548 h 483631"/>
                <a:gd name="connsiteX309" fmla="*/ 145161 w 619710"/>
                <a:gd name="connsiteY309" fmla="*/ 161527 h 483631"/>
                <a:gd name="connsiteX310" fmla="*/ 145161 w 619710"/>
                <a:gd name="connsiteY310" fmla="*/ 145737 h 483631"/>
                <a:gd name="connsiteX311" fmla="*/ 159779 w 619710"/>
                <a:gd name="connsiteY311" fmla="*/ 140275 h 483631"/>
                <a:gd name="connsiteX312" fmla="*/ 172190 w 619710"/>
                <a:gd name="connsiteY312" fmla="*/ 132973 h 483631"/>
                <a:gd name="connsiteX313" fmla="*/ 27028 w 619710"/>
                <a:gd name="connsiteY313" fmla="*/ 132973 h 483631"/>
                <a:gd name="connsiteX314" fmla="*/ 39062 w 619710"/>
                <a:gd name="connsiteY314" fmla="*/ 132973 h 483631"/>
                <a:gd name="connsiteX315" fmla="*/ 39062 w 619710"/>
                <a:gd name="connsiteY315" fmla="*/ 220000 h 483631"/>
                <a:gd name="connsiteX316" fmla="*/ 19215 w 619710"/>
                <a:gd name="connsiteY316" fmla="*/ 220000 h 483631"/>
                <a:gd name="connsiteX317" fmla="*/ 19215 w 619710"/>
                <a:gd name="connsiteY317" fmla="*/ 154107 h 483631"/>
                <a:gd name="connsiteX318" fmla="*/ 15340 w 619710"/>
                <a:gd name="connsiteY318" fmla="*/ 156689 h 483631"/>
                <a:gd name="connsiteX319" fmla="*/ 10584 w 619710"/>
                <a:gd name="connsiteY319" fmla="*/ 158885 h 483631"/>
                <a:gd name="connsiteX320" fmla="*/ 5355 w 619710"/>
                <a:gd name="connsiteY320" fmla="*/ 160548 h 483631"/>
                <a:gd name="connsiteX321" fmla="*/ 0 w 619710"/>
                <a:gd name="connsiteY321" fmla="*/ 161527 h 483631"/>
                <a:gd name="connsiteX322" fmla="*/ 0 w 619710"/>
                <a:gd name="connsiteY322" fmla="*/ 145737 h 483631"/>
                <a:gd name="connsiteX323" fmla="*/ 14616 w 619710"/>
                <a:gd name="connsiteY323" fmla="*/ 140275 h 483631"/>
                <a:gd name="connsiteX324" fmla="*/ 27028 w 619710"/>
                <a:gd name="connsiteY324" fmla="*/ 132973 h 483631"/>
                <a:gd name="connsiteX325" fmla="*/ 532197 w 619710"/>
                <a:gd name="connsiteY325" fmla="*/ 14782 h 483631"/>
                <a:gd name="connsiteX326" fmla="*/ 519281 w 619710"/>
                <a:gd name="connsiteY326" fmla="*/ 45353 h 483631"/>
                <a:gd name="connsiteX327" fmla="*/ 531945 w 619710"/>
                <a:gd name="connsiteY327" fmla="*/ 74145 h 483631"/>
                <a:gd name="connsiteX328" fmla="*/ 544294 w 619710"/>
                <a:gd name="connsiteY328" fmla="*/ 44463 h 483631"/>
                <a:gd name="connsiteX329" fmla="*/ 532197 w 619710"/>
                <a:gd name="connsiteY329" fmla="*/ 14782 h 483631"/>
                <a:gd name="connsiteX330" fmla="*/ 387035 w 619710"/>
                <a:gd name="connsiteY330" fmla="*/ 14782 h 483631"/>
                <a:gd name="connsiteX331" fmla="*/ 374119 w 619710"/>
                <a:gd name="connsiteY331" fmla="*/ 45353 h 483631"/>
                <a:gd name="connsiteX332" fmla="*/ 386783 w 619710"/>
                <a:gd name="connsiteY332" fmla="*/ 74145 h 483631"/>
                <a:gd name="connsiteX333" fmla="*/ 399132 w 619710"/>
                <a:gd name="connsiteY333" fmla="*/ 44463 h 483631"/>
                <a:gd name="connsiteX334" fmla="*/ 387035 w 619710"/>
                <a:gd name="connsiteY334" fmla="*/ 14782 h 483631"/>
                <a:gd name="connsiteX335" fmla="*/ 241873 w 619710"/>
                <a:gd name="connsiteY335" fmla="*/ 14782 h 483631"/>
                <a:gd name="connsiteX336" fmla="*/ 228957 w 619710"/>
                <a:gd name="connsiteY336" fmla="*/ 45353 h 483631"/>
                <a:gd name="connsiteX337" fmla="*/ 241621 w 619710"/>
                <a:gd name="connsiteY337" fmla="*/ 74145 h 483631"/>
                <a:gd name="connsiteX338" fmla="*/ 253969 w 619710"/>
                <a:gd name="connsiteY338" fmla="*/ 44463 h 483631"/>
                <a:gd name="connsiteX339" fmla="*/ 241873 w 619710"/>
                <a:gd name="connsiteY339" fmla="*/ 14782 h 483631"/>
                <a:gd name="connsiteX340" fmla="*/ 96711 w 619710"/>
                <a:gd name="connsiteY340" fmla="*/ 14782 h 483631"/>
                <a:gd name="connsiteX341" fmla="*/ 83795 w 619710"/>
                <a:gd name="connsiteY341" fmla="*/ 45353 h 483631"/>
                <a:gd name="connsiteX342" fmla="*/ 96459 w 619710"/>
                <a:gd name="connsiteY342" fmla="*/ 74145 h 483631"/>
                <a:gd name="connsiteX343" fmla="*/ 108808 w 619710"/>
                <a:gd name="connsiteY343" fmla="*/ 44463 h 483631"/>
                <a:gd name="connsiteX344" fmla="*/ 96711 w 619710"/>
                <a:gd name="connsiteY344" fmla="*/ 14782 h 483631"/>
                <a:gd name="connsiteX345" fmla="*/ 533078 w 619710"/>
                <a:gd name="connsiteY345" fmla="*/ 476 h 483631"/>
                <a:gd name="connsiteX346" fmla="*/ 564581 w 619710"/>
                <a:gd name="connsiteY346" fmla="*/ 43869 h 483631"/>
                <a:gd name="connsiteX347" fmla="*/ 555981 w 619710"/>
                <a:gd name="connsiteY347" fmla="*/ 76994 h 483631"/>
                <a:gd name="connsiteX348" fmla="*/ 531315 w 619710"/>
                <a:gd name="connsiteY348" fmla="*/ 88511 h 483631"/>
                <a:gd name="connsiteX349" fmla="*/ 499056 w 619710"/>
                <a:gd name="connsiteY349" fmla="*/ 45829 h 483631"/>
                <a:gd name="connsiteX350" fmla="*/ 507782 w 619710"/>
                <a:gd name="connsiteY350" fmla="*/ 12081 h 483631"/>
                <a:gd name="connsiteX351" fmla="*/ 533078 w 619710"/>
                <a:gd name="connsiteY351" fmla="*/ 476 h 483631"/>
                <a:gd name="connsiteX352" fmla="*/ 387917 w 619710"/>
                <a:gd name="connsiteY352" fmla="*/ 476 h 483631"/>
                <a:gd name="connsiteX353" fmla="*/ 419420 w 619710"/>
                <a:gd name="connsiteY353" fmla="*/ 43869 h 483631"/>
                <a:gd name="connsiteX354" fmla="*/ 410819 w 619710"/>
                <a:gd name="connsiteY354" fmla="*/ 76994 h 483631"/>
                <a:gd name="connsiteX355" fmla="*/ 386153 w 619710"/>
                <a:gd name="connsiteY355" fmla="*/ 88511 h 483631"/>
                <a:gd name="connsiteX356" fmla="*/ 353895 w 619710"/>
                <a:gd name="connsiteY356" fmla="*/ 45829 h 483631"/>
                <a:gd name="connsiteX357" fmla="*/ 362621 w 619710"/>
                <a:gd name="connsiteY357" fmla="*/ 12081 h 483631"/>
                <a:gd name="connsiteX358" fmla="*/ 387917 w 619710"/>
                <a:gd name="connsiteY358" fmla="*/ 476 h 483631"/>
                <a:gd name="connsiteX359" fmla="*/ 242755 w 619710"/>
                <a:gd name="connsiteY359" fmla="*/ 476 h 483631"/>
                <a:gd name="connsiteX360" fmla="*/ 274257 w 619710"/>
                <a:gd name="connsiteY360" fmla="*/ 43869 h 483631"/>
                <a:gd name="connsiteX361" fmla="*/ 265657 w 619710"/>
                <a:gd name="connsiteY361" fmla="*/ 76994 h 483631"/>
                <a:gd name="connsiteX362" fmla="*/ 240990 w 619710"/>
                <a:gd name="connsiteY362" fmla="*/ 88511 h 483631"/>
                <a:gd name="connsiteX363" fmla="*/ 208733 w 619710"/>
                <a:gd name="connsiteY363" fmla="*/ 45829 h 483631"/>
                <a:gd name="connsiteX364" fmla="*/ 217459 w 619710"/>
                <a:gd name="connsiteY364" fmla="*/ 12081 h 483631"/>
                <a:gd name="connsiteX365" fmla="*/ 242755 w 619710"/>
                <a:gd name="connsiteY365" fmla="*/ 476 h 483631"/>
                <a:gd name="connsiteX366" fmla="*/ 97594 w 619710"/>
                <a:gd name="connsiteY366" fmla="*/ 476 h 483631"/>
                <a:gd name="connsiteX367" fmla="*/ 129095 w 619710"/>
                <a:gd name="connsiteY367" fmla="*/ 43869 h 483631"/>
                <a:gd name="connsiteX368" fmla="*/ 120496 w 619710"/>
                <a:gd name="connsiteY368" fmla="*/ 76994 h 483631"/>
                <a:gd name="connsiteX369" fmla="*/ 95828 w 619710"/>
                <a:gd name="connsiteY369" fmla="*/ 88511 h 483631"/>
                <a:gd name="connsiteX370" fmla="*/ 63570 w 619710"/>
                <a:gd name="connsiteY370" fmla="*/ 45829 h 483631"/>
                <a:gd name="connsiteX371" fmla="*/ 72297 w 619710"/>
                <a:gd name="connsiteY371" fmla="*/ 12081 h 483631"/>
                <a:gd name="connsiteX372" fmla="*/ 97594 w 619710"/>
                <a:gd name="connsiteY372" fmla="*/ 476 h 483631"/>
                <a:gd name="connsiteX373" fmla="*/ 607676 w 619710"/>
                <a:gd name="connsiteY373" fmla="*/ 0 h 483631"/>
                <a:gd name="connsiteX374" fmla="*/ 619710 w 619710"/>
                <a:gd name="connsiteY374" fmla="*/ 0 h 483631"/>
                <a:gd name="connsiteX375" fmla="*/ 619710 w 619710"/>
                <a:gd name="connsiteY375" fmla="*/ 87027 h 483631"/>
                <a:gd name="connsiteX376" fmla="*/ 599863 w 619710"/>
                <a:gd name="connsiteY376" fmla="*/ 87027 h 483631"/>
                <a:gd name="connsiteX377" fmla="*/ 599863 w 619710"/>
                <a:gd name="connsiteY377" fmla="*/ 21134 h 483631"/>
                <a:gd name="connsiteX378" fmla="*/ 595988 w 619710"/>
                <a:gd name="connsiteY378" fmla="*/ 23716 h 483631"/>
                <a:gd name="connsiteX379" fmla="*/ 591232 w 619710"/>
                <a:gd name="connsiteY379" fmla="*/ 25912 h 483631"/>
                <a:gd name="connsiteX380" fmla="*/ 586003 w 619710"/>
                <a:gd name="connsiteY380" fmla="*/ 27575 h 483631"/>
                <a:gd name="connsiteX381" fmla="*/ 580648 w 619710"/>
                <a:gd name="connsiteY381" fmla="*/ 28554 h 483631"/>
                <a:gd name="connsiteX382" fmla="*/ 580648 w 619710"/>
                <a:gd name="connsiteY382" fmla="*/ 12763 h 483631"/>
                <a:gd name="connsiteX383" fmla="*/ 595264 w 619710"/>
                <a:gd name="connsiteY383" fmla="*/ 7302 h 483631"/>
                <a:gd name="connsiteX384" fmla="*/ 607676 w 619710"/>
                <a:gd name="connsiteY384" fmla="*/ 0 h 483631"/>
                <a:gd name="connsiteX385" fmla="*/ 462514 w 619710"/>
                <a:gd name="connsiteY385" fmla="*/ 0 h 483631"/>
                <a:gd name="connsiteX386" fmla="*/ 474547 w 619710"/>
                <a:gd name="connsiteY386" fmla="*/ 0 h 483631"/>
                <a:gd name="connsiteX387" fmla="*/ 474547 w 619710"/>
                <a:gd name="connsiteY387" fmla="*/ 87027 h 483631"/>
                <a:gd name="connsiteX388" fmla="*/ 454701 w 619710"/>
                <a:gd name="connsiteY388" fmla="*/ 87027 h 483631"/>
                <a:gd name="connsiteX389" fmla="*/ 454701 w 619710"/>
                <a:gd name="connsiteY389" fmla="*/ 21134 h 483631"/>
                <a:gd name="connsiteX390" fmla="*/ 450827 w 619710"/>
                <a:gd name="connsiteY390" fmla="*/ 23716 h 483631"/>
                <a:gd name="connsiteX391" fmla="*/ 446070 w 619710"/>
                <a:gd name="connsiteY391" fmla="*/ 25912 h 483631"/>
                <a:gd name="connsiteX392" fmla="*/ 440841 w 619710"/>
                <a:gd name="connsiteY392" fmla="*/ 27575 h 483631"/>
                <a:gd name="connsiteX393" fmla="*/ 435485 w 619710"/>
                <a:gd name="connsiteY393" fmla="*/ 28554 h 483631"/>
                <a:gd name="connsiteX394" fmla="*/ 435485 w 619710"/>
                <a:gd name="connsiteY394" fmla="*/ 12763 h 483631"/>
                <a:gd name="connsiteX395" fmla="*/ 450102 w 619710"/>
                <a:gd name="connsiteY395" fmla="*/ 7302 h 483631"/>
                <a:gd name="connsiteX396" fmla="*/ 462514 w 619710"/>
                <a:gd name="connsiteY396" fmla="*/ 0 h 483631"/>
                <a:gd name="connsiteX397" fmla="*/ 317352 w 619710"/>
                <a:gd name="connsiteY397" fmla="*/ 0 h 483631"/>
                <a:gd name="connsiteX398" fmla="*/ 329386 w 619710"/>
                <a:gd name="connsiteY398" fmla="*/ 0 h 483631"/>
                <a:gd name="connsiteX399" fmla="*/ 329386 w 619710"/>
                <a:gd name="connsiteY399" fmla="*/ 87027 h 483631"/>
                <a:gd name="connsiteX400" fmla="*/ 309540 w 619710"/>
                <a:gd name="connsiteY400" fmla="*/ 87027 h 483631"/>
                <a:gd name="connsiteX401" fmla="*/ 309540 w 619710"/>
                <a:gd name="connsiteY401" fmla="*/ 21134 h 483631"/>
                <a:gd name="connsiteX402" fmla="*/ 305665 w 619710"/>
                <a:gd name="connsiteY402" fmla="*/ 23716 h 483631"/>
                <a:gd name="connsiteX403" fmla="*/ 300908 w 619710"/>
                <a:gd name="connsiteY403" fmla="*/ 25912 h 483631"/>
                <a:gd name="connsiteX404" fmla="*/ 295678 w 619710"/>
                <a:gd name="connsiteY404" fmla="*/ 27575 h 483631"/>
                <a:gd name="connsiteX405" fmla="*/ 290323 w 619710"/>
                <a:gd name="connsiteY405" fmla="*/ 28554 h 483631"/>
                <a:gd name="connsiteX406" fmla="*/ 290323 w 619710"/>
                <a:gd name="connsiteY406" fmla="*/ 12763 h 483631"/>
                <a:gd name="connsiteX407" fmla="*/ 304941 w 619710"/>
                <a:gd name="connsiteY407" fmla="*/ 7302 h 483631"/>
                <a:gd name="connsiteX408" fmla="*/ 317352 w 619710"/>
                <a:gd name="connsiteY408" fmla="*/ 0 h 483631"/>
                <a:gd name="connsiteX409" fmla="*/ 172190 w 619710"/>
                <a:gd name="connsiteY409" fmla="*/ 0 h 483631"/>
                <a:gd name="connsiteX410" fmla="*/ 184224 w 619710"/>
                <a:gd name="connsiteY410" fmla="*/ 0 h 483631"/>
                <a:gd name="connsiteX411" fmla="*/ 184224 w 619710"/>
                <a:gd name="connsiteY411" fmla="*/ 87027 h 483631"/>
                <a:gd name="connsiteX412" fmla="*/ 164378 w 619710"/>
                <a:gd name="connsiteY412" fmla="*/ 87027 h 483631"/>
                <a:gd name="connsiteX413" fmla="*/ 164378 w 619710"/>
                <a:gd name="connsiteY413" fmla="*/ 21134 h 483631"/>
                <a:gd name="connsiteX414" fmla="*/ 160503 w 619710"/>
                <a:gd name="connsiteY414" fmla="*/ 23716 h 483631"/>
                <a:gd name="connsiteX415" fmla="*/ 155746 w 619710"/>
                <a:gd name="connsiteY415" fmla="*/ 25912 h 483631"/>
                <a:gd name="connsiteX416" fmla="*/ 150516 w 619710"/>
                <a:gd name="connsiteY416" fmla="*/ 27575 h 483631"/>
                <a:gd name="connsiteX417" fmla="*/ 145161 w 619710"/>
                <a:gd name="connsiteY417" fmla="*/ 28554 h 483631"/>
                <a:gd name="connsiteX418" fmla="*/ 145161 w 619710"/>
                <a:gd name="connsiteY418" fmla="*/ 12763 h 483631"/>
                <a:gd name="connsiteX419" fmla="*/ 159779 w 619710"/>
                <a:gd name="connsiteY419" fmla="*/ 7302 h 483631"/>
                <a:gd name="connsiteX420" fmla="*/ 172190 w 619710"/>
                <a:gd name="connsiteY420" fmla="*/ 0 h 483631"/>
                <a:gd name="connsiteX421" fmla="*/ 27028 w 619710"/>
                <a:gd name="connsiteY421" fmla="*/ 0 h 483631"/>
                <a:gd name="connsiteX422" fmla="*/ 39062 w 619710"/>
                <a:gd name="connsiteY422" fmla="*/ 0 h 483631"/>
                <a:gd name="connsiteX423" fmla="*/ 39062 w 619710"/>
                <a:gd name="connsiteY423" fmla="*/ 87027 h 483631"/>
                <a:gd name="connsiteX424" fmla="*/ 19215 w 619710"/>
                <a:gd name="connsiteY424" fmla="*/ 87027 h 483631"/>
                <a:gd name="connsiteX425" fmla="*/ 19215 w 619710"/>
                <a:gd name="connsiteY425" fmla="*/ 21134 h 483631"/>
                <a:gd name="connsiteX426" fmla="*/ 15340 w 619710"/>
                <a:gd name="connsiteY426" fmla="*/ 23716 h 483631"/>
                <a:gd name="connsiteX427" fmla="*/ 10584 w 619710"/>
                <a:gd name="connsiteY427" fmla="*/ 25912 h 483631"/>
                <a:gd name="connsiteX428" fmla="*/ 5355 w 619710"/>
                <a:gd name="connsiteY428" fmla="*/ 27575 h 483631"/>
                <a:gd name="connsiteX429" fmla="*/ 0 w 619710"/>
                <a:gd name="connsiteY429" fmla="*/ 28554 h 483631"/>
                <a:gd name="connsiteX430" fmla="*/ 0 w 619710"/>
                <a:gd name="connsiteY430" fmla="*/ 12763 h 483631"/>
                <a:gd name="connsiteX431" fmla="*/ 14616 w 619710"/>
                <a:gd name="connsiteY431" fmla="*/ 7302 h 483631"/>
                <a:gd name="connsiteX432" fmla="*/ 27028 w 619710"/>
                <a:gd name="connsiteY432" fmla="*/ 0 h 48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</a:cxnLst>
              <a:rect l="l" t="t" r="r" b="b"/>
              <a:pathLst>
                <a:path w="619710" h="483631">
                  <a:moveTo>
                    <a:pt x="532197" y="409901"/>
                  </a:moveTo>
                  <a:cubicBezTo>
                    <a:pt x="523586" y="409901"/>
                    <a:pt x="519281" y="420092"/>
                    <a:pt x="519281" y="440473"/>
                  </a:cubicBezTo>
                  <a:cubicBezTo>
                    <a:pt x="519281" y="459668"/>
                    <a:pt x="523502" y="469264"/>
                    <a:pt x="531945" y="469264"/>
                  </a:cubicBezTo>
                  <a:cubicBezTo>
                    <a:pt x="540178" y="469264"/>
                    <a:pt x="544294" y="459371"/>
                    <a:pt x="544294" y="439583"/>
                  </a:cubicBezTo>
                  <a:cubicBezTo>
                    <a:pt x="544294" y="419795"/>
                    <a:pt x="540261" y="409901"/>
                    <a:pt x="532197" y="409901"/>
                  </a:cubicBezTo>
                  <a:close/>
                  <a:moveTo>
                    <a:pt x="387035" y="409901"/>
                  </a:moveTo>
                  <a:cubicBezTo>
                    <a:pt x="378425" y="409901"/>
                    <a:pt x="374119" y="420092"/>
                    <a:pt x="374119" y="440473"/>
                  </a:cubicBezTo>
                  <a:cubicBezTo>
                    <a:pt x="374119" y="459668"/>
                    <a:pt x="378340" y="469264"/>
                    <a:pt x="386783" y="469264"/>
                  </a:cubicBezTo>
                  <a:cubicBezTo>
                    <a:pt x="395015" y="469264"/>
                    <a:pt x="399132" y="459371"/>
                    <a:pt x="399132" y="439583"/>
                  </a:cubicBezTo>
                  <a:cubicBezTo>
                    <a:pt x="399132" y="419795"/>
                    <a:pt x="395100" y="409901"/>
                    <a:pt x="387035" y="409901"/>
                  </a:cubicBezTo>
                  <a:close/>
                  <a:moveTo>
                    <a:pt x="241873" y="409901"/>
                  </a:moveTo>
                  <a:cubicBezTo>
                    <a:pt x="233262" y="409901"/>
                    <a:pt x="228957" y="420092"/>
                    <a:pt x="228957" y="440473"/>
                  </a:cubicBezTo>
                  <a:cubicBezTo>
                    <a:pt x="228957" y="459668"/>
                    <a:pt x="233178" y="469264"/>
                    <a:pt x="241621" y="469264"/>
                  </a:cubicBezTo>
                  <a:cubicBezTo>
                    <a:pt x="249853" y="469264"/>
                    <a:pt x="253969" y="459371"/>
                    <a:pt x="253969" y="439583"/>
                  </a:cubicBezTo>
                  <a:cubicBezTo>
                    <a:pt x="253969" y="419795"/>
                    <a:pt x="249938" y="409901"/>
                    <a:pt x="241873" y="409901"/>
                  </a:cubicBezTo>
                  <a:close/>
                  <a:moveTo>
                    <a:pt x="96711" y="409901"/>
                  </a:moveTo>
                  <a:cubicBezTo>
                    <a:pt x="88100" y="409901"/>
                    <a:pt x="83795" y="420092"/>
                    <a:pt x="83795" y="440473"/>
                  </a:cubicBezTo>
                  <a:cubicBezTo>
                    <a:pt x="83795" y="459668"/>
                    <a:pt x="88017" y="469264"/>
                    <a:pt x="96459" y="469264"/>
                  </a:cubicBezTo>
                  <a:cubicBezTo>
                    <a:pt x="104691" y="469264"/>
                    <a:pt x="108808" y="459371"/>
                    <a:pt x="108808" y="439583"/>
                  </a:cubicBezTo>
                  <a:cubicBezTo>
                    <a:pt x="108808" y="419795"/>
                    <a:pt x="104775" y="409901"/>
                    <a:pt x="96711" y="409901"/>
                  </a:cubicBezTo>
                  <a:close/>
                  <a:moveTo>
                    <a:pt x="533078" y="395595"/>
                  </a:moveTo>
                  <a:cubicBezTo>
                    <a:pt x="554080" y="395595"/>
                    <a:pt x="564581" y="410060"/>
                    <a:pt x="564581" y="438989"/>
                  </a:cubicBezTo>
                  <a:cubicBezTo>
                    <a:pt x="564581" y="453395"/>
                    <a:pt x="561714" y="464436"/>
                    <a:pt x="555981" y="472114"/>
                  </a:cubicBezTo>
                  <a:cubicBezTo>
                    <a:pt x="550247" y="479791"/>
                    <a:pt x="542025" y="483631"/>
                    <a:pt x="531315" y="483631"/>
                  </a:cubicBezTo>
                  <a:cubicBezTo>
                    <a:pt x="509809" y="483631"/>
                    <a:pt x="499056" y="469404"/>
                    <a:pt x="499056" y="440948"/>
                  </a:cubicBezTo>
                  <a:cubicBezTo>
                    <a:pt x="499056" y="426187"/>
                    <a:pt x="501965" y="414938"/>
                    <a:pt x="507782" y="407201"/>
                  </a:cubicBezTo>
                  <a:cubicBezTo>
                    <a:pt x="513600" y="399463"/>
                    <a:pt x="522032" y="395595"/>
                    <a:pt x="533078" y="395595"/>
                  </a:cubicBezTo>
                  <a:close/>
                  <a:moveTo>
                    <a:pt x="387917" y="395595"/>
                  </a:moveTo>
                  <a:cubicBezTo>
                    <a:pt x="408918" y="395595"/>
                    <a:pt x="419420" y="410060"/>
                    <a:pt x="419420" y="438989"/>
                  </a:cubicBezTo>
                  <a:cubicBezTo>
                    <a:pt x="419420" y="453395"/>
                    <a:pt x="416553" y="464436"/>
                    <a:pt x="410819" y="472114"/>
                  </a:cubicBezTo>
                  <a:cubicBezTo>
                    <a:pt x="405085" y="479791"/>
                    <a:pt x="396863" y="483631"/>
                    <a:pt x="386153" y="483631"/>
                  </a:cubicBezTo>
                  <a:cubicBezTo>
                    <a:pt x="364647" y="483631"/>
                    <a:pt x="353895" y="469404"/>
                    <a:pt x="353895" y="440948"/>
                  </a:cubicBezTo>
                  <a:cubicBezTo>
                    <a:pt x="353895" y="426187"/>
                    <a:pt x="356803" y="414938"/>
                    <a:pt x="362621" y="407201"/>
                  </a:cubicBezTo>
                  <a:cubicBezTo>
                    <a:pt x="368438" y="399463"/>
                    <a:pt x="376870" y="395595"/>
                    <a:pt x="387917" y="395595"/>
                  </a:cubicBezTo>
                  <a:close/>
                  <a:moveTo>
                    <a:pt x="242755" y="395595"/>
                  </a:moveTo>
                  <a:cubicBezTo>
                    <a:pt x="263757" y="395595"/>
                    <a:pt x="274257" y="410060"/>
                    <a:pt x="274257" y="438989"/>
                  </a:cubicBezTo>
                  <a:cubicBezTo>
                    <a:pt x="274257" y="453395"/>
                    <a:pt x="271391" y="464436"/>
                    <a:pt x="265657" y="472114"/>
                  </a:cubicBezTo>
                  <a:cubicBezTo>
                    <a:pt x="259924" y="479791"/>
                    <a:pt x="251702" y="483631"/>
                    <a:pt x="240990" y="483631"/>
                  </a:cubicBezTo>
                  <a:cubicBezTo>
                    <a:pt x="219485" y="483631"/>
                    <a:pt x="208733" y="469404"/>
                    <a:pt x="208733" y="440948"/>
                  </a:cubicBezTo>
                  <a:cubicBezTo>
                    <a:pt x="208733" y="426187"/>
                    <a:pt x="211641" y="414938"/>
                    <a:pt x="217459" y="407201"/>
                  </a:cubicBezTo>
                  <a:cubicBezTo>
                    <a:pt x="223276" y="399463"/>
                    <a:pt x="231708" y="395595"/>
                    <a:pt x="242755" y="395595"/>
                  </a:cubicBezTo>
                  <a:close/>
                  <a:moveTo>
                    <a:pt x="97594" y="395595"/>
                  </a:moveTo>
                  <a:cubicBezTo>
                    <a:pt x="118595" y="395595"/>
                    <a:pt x="129095" y="410060"/>
                    <a:pt x="129095" y="438989"/>
                  </a:cubicBezTo>
                  <a:cubicBezTo>
                    <a:pt x="129095" y="453395"/>
                    <a:pt x="126228" y="464436"/>
                    <a:pt x="120496" y="472114"/>
                  </a:cubicBezTo>
                  <a:cubicBezTo>
                    <a:pt x="114762" y="479791"/>
                    <a:pt x="106540" y="483631"/>
                    <a:pt x="95828" y="483631"/>
                  </a:cubicBezTo>
                  <a:cubicBezTo>
                    <a:pt x="74323" y="483631"/>
                    <a:pt x="63570" y="469404"/>
                    <a:pt x="63570" y="440948"/>
                  </a:cubicBezTo>
                  <a:cubicBezTo>
                    <a:pt x="63570" y="426187"/>
                    <a:pt x="66480" y="414938"/>
                    <a:pt x="72297" y="407201"/>
                  </a:cubicBezTo>
                  <a:cubicBezTo>
                    <a:pt x="78114" y="399463"/>
                    <a:pt x="86546" y="395595"/>
                    <a:pt x="97594" y="395595"/>
                  </a:cubicBezTo>
                  <a:close/>
                  <a:moveTo>
                    <a:pt x="607676" y="395120"/>
                  </a:moveTo>
                  <a:lnTo>
                    <a:pt x="619710" y="395120"/>
                  </a:lnTo>
                  <a:lnTo>
                    <a:pt x="619710" y="482146"/>
                  </a:lnTo>
                  <a:lnTo>
                    <a:pt x="599863" y="482146"/>
                  </a:lnTo>
                  <a:lnTo>
                    <a:pt x="599863" y="416254"/>
                  </a:lnTo>
                  <a:cubicBezTo>
                    <a:pt x="598772" y="417163"/>
                    <a:pt x="597480" y="418024"/>
                    <a:pt x="595988" y="418836"/>
                  </a:cubicBezTo>
                  <a:cubicBezTo>
                    <a:pt x="594498" y="419647"/>
                    <a:pt x="592912" y="420379"/>
                    <a:pt x="591232" y="421032"/>
                  </a:cubicBezTo>
                  <a:cubicBezTo>
                    <a:pt x="589552" y="421685"/>
                    <a:pt x="587809" y="422239"/>
                    <a:pt x="586003" y="422695"/>
                  </a:cubicBezTo>
                  <a:cubicBezTo>
                    <a:pt x="584196" y="423150"/>
                    <a:pt x="582411" y="423476"/>
                    <a:pt x="580648" y="423674"/>
                  </a:cubicBezTo>
                  <a:lnTo>
                    <a:pt x="580648" y="407883"/>
                  </a:lnTo>
                  <a:cubicBezTo>
                    <a:pt x="585814" y="406459"/>
                    <a:pt x="590686" y="404638"/>
                    <a:pt x="595264" y="402421"/>
                  </a:cubicBezTo>
                  <a:cubicBezTo>
                    <a:pt x="599842" y="400206"/>
                    <a:pt x="603980" y="397772"/>
                    <a:pt x="607676" y="395120"/>
                  </a:cubicBezTo>
                  <a:close/>
                  <a:moveTo>
                    <a:pt x="462514" y="395120"/>
                  </a:moveTo>
                  <a:lnTo>
                    <a:pt x="474547" y="395120"/>
                  </a:lnTo>
                  <a:lnTo>
                    <a:pt x="474547" y="482146"/>
                  </a:lnTo>
                  <a:lnTo>
                    <a:pt x="454701" y="482146"/>
                  </a:lnTo>
                  <a:lnTo>
                    <a:pt x="454701" y="416254"/>
                  </a:lnTo>
                  <a:cubicBezTo>
                    <a:pt x="453610" y="417163"/>
                    <a:pt x="452318" y="418024"/>
                    <a:pt x="450827" y="418836"/>
                  </a:cubicBezTo>
                  <a:cubicBezTo>
                    <a:pt x="449336" y="419647"/>
                    <a:pt x="447750" y="420379"/>
                    <a:pt x="446070" y="421032"/>
                  </a:cubicBezTo>
                  <a:cubicBezTo>
                    <a:pt x="444389" y="421685"/>
                    <a:pt x="442647" y="422239"/>
                    <a:pt x="440841" y="422695"/>
                  </a:cubicBezTo>
                  <a:cubicBezTo>
                    <a:pt x="439035" y="423150"/>
                    <a:pt x="437250" y="423476"/>
                    <a:pt x="435485" y="423674"/>
                  </a:cubicBezTo>
                  <a:lnTo>
                    <a:pt x="435485" y="407883"/>
                  </a:lnTo>
                  <a:cubicBezTo>
                    <a:pt x="440652" y="406459"/>
                    <a:pt x="445524" y="404638"/>
                    <a:pt x="450102" y="402421"/>
                  </a:cubicBezTo>
                  <a:cubicBezTo>
                    <a:pt x="454681" y="400206"/>
                    <a:pt x="458818" y="397772"/>
                    <a:pt x="462514" y="395120"/>
                  </a:cubicBezTo>
                  <a:close/>
                  <a:moveTo>
                    <a:pt x="317352" y="395120"/>
                  </a:moveTo>
                  <a:lnTo>
                    <a:pt x="329386" y="395120"/>
                  </a:lnTo>
                  <a:lnTo>
                    <a:pt x="329386" y="482146"/>
                  </a:lnTo>
                  <a:lnTo>
                    <a:pt x="309540" y="482146"/>
                  </a:lnTo>
                  <a:lnTo>
                    <a:pt x="309540" y="416254"/>
                  </a:lnTo>
                  <a:cubicBezTo>
                    <a:pt x="308447" y="417163"/>
                    <a:pt x="307156" y="418024"/>
                    <a:pt x="305665" y="418836"/>
                  </a:cubicBezTo>
                  <a:cubicBezTo>
                    <a:pt x="304174" y="419647"/>
                    <a:pt x="302588" y="420379"/>
                    <a:pt x="300908" y="421032"/>
                  </a:cubicBezTo>
                  <a:cubicBezTo>
                    <a:pt x="299228" y="421685"/>
                    <a:pt x="297485" y="422239"/>
                    <a:pt x="295678" y="422695"/>
                  </a:cubicBezTo>
                  <a:cubicBezTo>
                    <a:pt x="293873" y="423150"/>
                    <a:pt x="292087" y="423476"/>
                    <a:pt x="290323" y="423674"/>
                  </a:cubicBezTo>
                  <a:lnTo>
                    <a:pt x="290323" y="407883"/>
                  </a:lnTo>
                  <a:cubicBezTo>
                    <a:pt x="295490" y="406459"/>
                    <a:pt x="300362" y="404638"/>
                    <a:pt x="304941" y="402421"/>
                  </a:cubicBezTo>
                  <a:cubicBezTo>
                    <a:pt x="309519" y="400206"/>
                    <a:pt x="313656" y="397772"/>
                    <a:pt x="317352" y="395120"/>
                  </a:cubicBezTo>
                  <a:close/>
                  <a:moveTo>
                    <a:pt x="172190" y="395120"/>
                  </a:moveTo>
                  <a:lnTo>
                    <a:pt x="184224" y="395120"/>
                  </a:lnTo>
                  <a:lnTo>
                    <a:pt x="184224" y="482146"/>
                  </a:lnTo>
                  <a:lnTo>
                    <a:pt x="164378" y="482146"/>
                  </a:lnTo>
                  <a:lnTo>
                    <a:pt x="164378" y="416254"/>
                  </a:lnTo>
                  <a:cubicBezTo>
                    <a:pt x="163286" y="417163"/>
                    <a:pt x="161994" y="418024"/>
                    <a:pt x="160503" y="418836"/>
                  </a:cubicBezTo>
                  <a:cubicBezTo>
                    <a:pt x="159011" y="419647"/>
                    <a:pt x="157426" y="420379"/>
                    <a:pt x="155746" y="421032"/>
                  </a:cubicBezTo>
                  <a:cubicBezTo>
                    <a:pt x="154066" y="421685"/>
                    <a:pt x="152323" y="422239"/>
                    <a:pt x="150516" y="422695"/>
                  </a:cubicBezTo>
                  <a:cubicBezTo>
                    <a:pt x="148711" y="423150"/>
                    <a:pt x="146925" y="423476"/>
                    <a:pt x="145161" y="423674"/>
                  </a:cubicBezTo>
                  <a:lnTo>
                    <a:pt x="145161" y="407883"/>
                  </a:lnTo>
                  <a:cubicBezTo>
                    <a:pt x="150327" y="406459"/>
                    <a:pt x="155200" y="404638"/>
                    <a:pt x="159779" y="402421"/>
                  </a:cubicBezTo>
                  <a:cubicBezTo>
                    <a:pt x="164357" y="400206"/>
                    <a:pt x="168494" y="397772"/>
                    <a:pt x="172190" y="395120"/>
                  </a:cubicBezTo>
                  <a:close/>
                  <a:moveTo>
                    <a:pt x="27028" y="395120"/>
                  </a:moveTo>
                  <a:lnTo>
                    <a:pt x="39062" y="395120"/>
                  </a:lnTo>
                  <a:lnTo>
                    <a:pt x="39062" y="470423"/>
                  </a:lnTo>
                  <a:lnTo>
                    <a:pt x="32080" y="464444"/>
                  </a:lnTo>
                  <a:lnTo>
                    <a:pt x="19215" y="451108"/>
                  </a:lnTo>
                  <a:lnTo>
                    <a:pt x="19215" y="416254"/>
                  </a:lnTo>
                  <a:cubicBezTo>
                    <a:pt x="18124" y="417163"/>
                    <a:pt x="16832" y="418024"/>
                    <a:pt x="15340" y="418836"/>
                  </a:cubicBezTo>
                  <a:cubicBezTo>
                    <a:pt x="13849" y="419647"/>
                    <a:pt x="12265" y="420379"/>
                    <a:pt x="10584" y="421032"/>
                  </a:cubicBezTo>
                  <a:cubicBezTo>
                    <a:pt x="8904" y="421685"/>
                    <a:pt x="7160" y="422239"/>
                    <a:pt x="5355" y="422695"/>
                  </a:cubicBezTo>
                  <a:cubicBezTo>
                    <a:pt x="3548" y="423150"/>
                    <a:pt x="1763" y="423476"/>
                    <a:pt x="0" y="423674"/>
                  </a:cubicBezTo>
                  <a:lnTo>
                    <a:pt x="0" y="407883"/>
                  </a:lnTo>
                  <a:cubicBezTo>
                    <a:pt x="5166" y="406459"/>
                    <a:pt x="10038" y="404638"/>
                    <a:pt x="14616" y="402421"/>
                  </a:cubicBezTo>
                  <a:cubicBezTo>
                    <a:pt x="19194" y="400206"/>
                    <a:pt x="23332" y="397772"/>
                    <a:pt x="27028" y="395120"/>
                  </a:cubicBezTo>
                  <a:close/>
                  <a:moveTo>
                    <a:pt x="532197" y="280727"/>
                  </a:moveTo>
                  <a:cubicBezTo>
                    <a:pt x="523586" y="280727"/>
                    <a:pt x="519281" y="290918"/>
                    <a:pt x="519281" y="311300"/>
                  </a:cubicBezTo>
                  <a:cubicBezTo>
                    <a:pt x="519281" y="330494"/>
                    <a:pt x="523502" y="340090"/>
                    <a:pt x="531945" y="340090"/>
                  </a:cubicBezTo>
                  <a:cubicBezTo>
                    <a:pt x="540178" y="340090"/>
                    <a:pt x="544294" y="330197"/>
                    <a:pt x="544294" y="310409"/>
                  </a:cubicBezTo>
                  <a:cubicBezTo>
                    <a:pt x="544294" y="290621"/>
                    <a:pt x="540261" y="280727"/>
                    <a:pt x="532197" y="280727"/>
                  </a:cubicBezTo>
                  <a:close/>
                  <a:moveTo>
                    <a:pt x="387035" y="280727"/>
                  </a:moveTo>
                  <a:cubicBezTo>
                    <a:pt x="378425" y="280727"/>
                    <a:pt x="374119" y="290918"/>
                    <a:pt x="374119" y="311300"/>
                  </a:cubicBezTo>
                  <a:cubicBezTo>
                    <a:pt x="374119" y="330494"/>
                    <a:pt x="378340" y="340090"/>
                    <a:pt x="386783" y="340090"/>
                  </a:cubicBezTo>
                  <a:cubicBezTo>
                    <a:pt x="395015" y="340090"/>
                    <a:pt x="399132" y="330197"/>
                    <a:pt x="399132" y="310409"/>
                  </a:cubicBezTo>
                  <a:cubicBezTo>
                    <a:pt x="399132" y="290621"/>
                    <a:pt x="395100" y="280727"/>
                    <a:pt x="387035" y="280727"/>
                  </a:cubicBezTo>
                  <a:close/>
                  <a:moveTo>
                    <a:pt x="241873" y="280727"/>
                  </a:moveTo>
                  <a:cubicBezTo>
                    <a:pt x="233262" y="280727"/>
                    <a:pt x="228957" y="290918"/>
                    <a:pt x="228957" y="311300"/>
                  </a:cubicBezTo>
                  <a:cubicBezTo>
                    <a:pt x="228957" y="330494"/>
                    <a:pt x="233178" y="340090"/>
                    <a:pt x="241621" y="340090"/>
                  </a:cubicBezTo>
                  <a:cubicBezTo>
                    <a:pt x="249853" y="340090"/>
                    <a:pt x="253969" y="330197"/>
                    <a:pt x="253969" y="310409"/>
                  </a:cubicBezTo>
                  <a:cubicBezTo>
                    <a:pt x="253969" y="290621"/>
                    <a:pt x="249938" y="280727"/>
                    <a:pt x="241873" y="280727"/>
                  </a:cubicBezTo>
                  <a:close/>
                  <a:moveTo>
                    <a:pt x="96711" y="280727"/>
                  </a:moveTo>
                  <a:cubicBezTo>
                    <a:pt x="88100" y="280727"/>
                    <a:pt x="83795" y="290918"/>
                    <a:pt x="83795" y="311300"/>
                  </a:cubicBezTo>
                  <a:cubicBezTo>
                    <a:pt x="83795" y="330494"/>
                    <a:pt x="88017" y="340090"/>
                    <a:pt x="96459" y="340090"/>
                  </a:cubicBezTo>
                  <a:cubicBezTo>
                    <a:pt x="104691" y="340090"/>
                    <a:pt x="108808" y="330197"/>
                    <a:pt x="108808" y="310409"/>
                  </a:cubicBezTo>
                  <a:cubicBezTo>
                    <a:pt x="108808" y="290621"/>
                    <a:pt x="104775" y="280727"/>
                    <a:pt x="96711" y="280727"/>
                  </a:cubicBezTo>
                  <a:close/>
                  <a:moveTo>
                    <a:pt x="533078" y="266422"/>
                  </a:moveTo>
                  <a:cubicBezTo>
                    <a:pt x="554080" y="266422"/>
                    <a:pt x="564581" y="280886"/>
                    <a:pt x="564581" y="309816"/>
                  </a:cubicBezTo>
                  <a:cubicBezTo>
                    <a:pt x="564581" y="324221"/>
                    <a:pt x="561714" y="335263"/>
                    <a:pt x="555981" y="342940"/>
                  </a:cubicBezTo>
                  <a:cubicBezTo>
                    <a:pt x="550247" y="350618"/>
                    <a:pt x="542025" y="354457"/>
                    <a:pt x="531315" y="354457"/>
                  </a:cubicBezTo>
                  <a:cubicBezTo>
                    <a:pt x="509809" y="354457"/>
                    <a:pt x="499056" y="340229"/>
                    <a:pt x="499056" y="311774"/>
                  </a:cubicBezTo>
                  <a:cubicBezTo>
                    <a:pt x="499056" y="297013"/>
                    <a:pt x="501965" y="285764"/>
                    <a:pt x="507782" y="278027"/>
                  </a:cubicBezTo>
                  <a:cubicBezTo>
                    <a:pt x="513600" y="270290"/>
                    <a:pt x="522032" y="266422"/>
                    <a:pt x="533078" y="266422"/>
                  </a:cubicBezTo>
                  <a:close/>
                  <a:moveTo>
                    <a:pt x="387917" y="266422"/>
                  </a:moveTo>
                  <a:cubicBezTo>
                    <a:pt x="408918" y="266422"/>
                    <a:pt x="419420" y="280886"/>
                    <a:pt x="419420" y="309816"/>
                  </a:cubicBezTo>
                  <a:cubicBezTo>
                    <a:pt x="419420" y="324221"/>
                    <a:pt x="416553" y="335263"/>
                    <a:pt x="410819" y="342940"/>
                  </a:cubicBezTo>
                  <a:cubicBezTo>
                    <a:pt x="405085" y="350618"/>
                    <a:pt x="396863" y="354457"/>
                    <a:pt x="386153" y="354457"/>
                  </a:cubicBezTo>
                  <a:cubicBezTo>
                    <a:pt x="364647" y="354457"/>
                    <a:pt x="353895" y="340229"/>
                    <a:pt x="353895" y="311774"/>
                  </a:cubicBezTo>
                  <a:cubicBezTo>
                    <a:pt x="353895" y="297013"/>
                    <a:pt x="356803" y="285764"/>
                    <a:pt x="362621" y="278027"/>
                  </a:cubicBezTo>
                  <a:cubicBezTo>
                    <a:pt x="368438" y="270290"/>
                    <a:pt x="376870" y="266422"/>
                    <a:pt x="387917" y="266422"/>
                  </a:cubicBezTo>
                  <a:close/>
                  <a:moveTo>
                    <a:pt x="242755" y="266422"/>
                  </a:moveTo>
                  <a:cubicBezTo>
                    <a:pt x="263757" y="266422"/>
                    <a:pt x="274257" y="280886"/>
                    <a:pt x="274257" y="309816"/>
                  </a:cubicBezTo>
                  <a:cubicBezTo>
                    <a:pt x="274257" y="324221"/>
                    <a:pt x="271391" y="335263"/>
                    <a:pt x="265657" y="342940"/>
                  </a:cubicBezTo>
                  <a:cubicBezTo>
                    <a:pt x="259924" y="350618"/>
                    <a:pt x="251702" y="354457"/>
                    <a:pt x="240990" y="354457"/>
                  </a:cubicBezTo>
                  <a:cubicBezTo>
                    <a:pt x="219485" y="354457"/>
                    <a:pt x="208733" y="340229"/>
                    <a:pt x="208733" y="311774"/>
                  </a:cubicBezTo>
                  <a:cubicBezTo>
                    <a:pt x="208733" y="297013"/>
                    <a:pt x="211641" y="285764"/>
                    <a:pt x="217459" y="278027"/>
                  </a:cubicBezTo>
                  <a:cubicBezTo>
                    <a:pt x="223276" y="270290"/>
                    <a:pt x="231708" y="266422"/>
                    <a:pt x="242755" y="266422"/>
                  </a:cubicBezTo>
                  <a:close/>
                  <a:moveTo>
                    <a:pt x="97594" y="266422"/>
                  </a:moveTo>
                  <a:cubicBezTo>
                    <a:pt x="118595" y="266422"/>
                    <a:pt x="129095" y="280886"/>
                    <a:pt x="129095" y="309816"/>
                  </a:cubicBezTo>
                  <a:cubicBezTo>
                    <a:pt x="129095" y="324221"/>
                    <a:pt x="126228" y="335263"/>
                    <a:pt x="120496" y="342940"/>
                  </a:cubicBezTo>
                  <a:cubicBezTo>
                    <a:pt x="114762" y="350618"/>
                    <a:pt x="106540" y="354457"/>
                    <a:pt x="95828" y="354457"/>
                  </a:cubicBezTo>
                  <a:cubicBezTo>
                    <a:pt x="74323" y="354457"/>
                    <a:pt x="63570" y="340229"/>
                    <a:pt x="63570" y="311774"/>
                  </a:cubicBezTo>
                  <a:cubicBezTo>
                    <a:pt x="63570" y="297013"/>
                    <a:pt x="66480" y="285764"/>
                    <a:pt x="72297" y="278027"/>
                  </a:cubicBezTo>
                  <a:cubicBezTo>
                    <a:pt x="78114" y="270290"/>
                    <a:pt x="86546" y="266422"/>
                    <a:pt x="97594" y="266422"/>
                  </a:cubicBezTo>
                  <a:close/>
                  <a:moveTo>
                    <a:pt x="607676" y="265947"/>
                  </a:moveTo>
                  <a:lnTo>
                    <a:pt x="619710" y="265947"/>
                  </a:lnTo>
                  <a:lnTo>
                    <a:pt x="619710" y="352973"/>
                  </a:lnTo>
                  <a:lnTo>
                    <a:pt x="599863" y="352973"/>
                  </a:lnTo>
                  <a:lnTo>
                    <a:pt x="599863" y="287080"/>
                  </a:lnTo>
                  <a:cubicBezTo>
                    <a:pt x="598772" y="287990"/>
                    <a:pt x="597480" y="288851"/>
                    <a:pt x="595988" y="289662"/>
                  </a:cubicBezTo>
                  <a:cubicBezTo>
                    <a:pt x="594498" y="290473"/>
                    <a:pt x="592912" y="291206"/>
                    <a:pt x="591232" y="291859"/>
                  </a:cubicBezTo>
                  <a:cubicBezTo>
                    <a:pt x="589552" y="292511"/>
                    <a:pt x="587809" y="293065"/>
                    <a:pt x="586003" y="293520"/>
                  </a:cubicBezTo>
                  <a:cubicBezTo>
                    <a:pt x="584196" y="293976"/>
                    <a:pt x="582411" y="294302"/>
                    <a:pt x="580648" y="294499"/>
                  </a:cubicBezTo>
                  <a:lnTo>
                    <a:pt x="580648" y="278710"/>
                  </a:lnTo>
                  <a:cubicBezTo>
                    <a:pt x="585814" y="277285"/>
                    <a:pt x="590686" y="275464"/>
                    <a:pt x="595264" y="273248"/>
                  </a:cubicBezTo>
                  <a:cubicBezTo>
                    <a:pt x="599842" y="271032"/>
                    <a:pt x="603980" y="268598"/>
                    <a:pt x="607676" y="265947"/>
                  </a:cubicBezTo>
                  <a:close/>
                  <a:moveTo>
                    <a:pt x="462514" y="265947"/>
                  </a:moveTo>
                  <a:lnTo>
                    <a:pt x="474547" y="265947"/>
                  </a:lnTo>
                  <a:lnTo>
                    <a:pt x="474547" y="352973"/>
                  </a:lnTo>
                  <a:lnTo>
                    <a:pt x="454701" y="352973"/>
                  </a:lnTo>
                  <a:lnTo>
                    <a:pt x="454701" y="287080"/>
                  </a:lnTo>
                  <a:cubicBezTo>
                    <a:pt x="453610" y="287990"/>
                    <a:pt x="452318" y="288851"/>
                    <a:pt x="450827" y="289662"/>
                  </a:cubicBezTo>
                  <a:cubicBezTo>
                    <a:pt x="449336" y="290473"/>
                    <a:pt x="447750" y="291206"/>
                    <a:pt x="446070" y="291859"/>
                  </a:cubicBezTo>
                  <a:cubicBezTo>
                    <a:pt x="444389" y="292511"/>
                    <a:pt x="442647" y="293065"/>
                    <a:pt x="440841" y="293520"/>
                  </a:cubicBezTo>
                  <a:cubicBezTo>
                    <a:pt x="439035" y="293976"/>
                    <a:pt x="437250" y="294302"/>
                    <a:pt x="435485" y="294499"/>
                  </a:cubicBezTo>
                  <a:lnTo>
                    <a:pt x="435485" y="278710"/>
                  </a:lnTo>
                  <a:cubicBezTo>
                    <a:pt x="440652" y="277285"/>
                    <a:pt x="445524" y="275464"/>
                    <a:pt x="450102" y="273248"/>
                  </a:cubicBezTo>
                  <a:cubicBezTo>
                    <a:pt x="454681" y="271032"/>
                    <a:pt x="458818" y="268598"/>
                    <a:pt x="462514" y="265947"/>
                  </a:cubicBezTo>
                  <a:close/>
                  <a:moveTo>
                    <a:pt x="317352" y="265947"/>
                  </a:moveTo>
                  <a:lnTo>
                    <a:pt x="329386" y="265947"/>
                  </a:lnTo>
                  <a:lnTo>
                    <a:pt x="329386" y="352973"/>
                  </a:lnTo>
                  <a:lnTo>
                    <a:pt x="309540" y="352973"/>
                  </a:lnTo>
                  <a:lnTo>
                    <a:pt x="309540" y="287080"/>
                  </a:lnTo>
                  <a:cubicBezTo>
                    <a:pt x="308447" y="287990"/>
                    <a:pt x="307156" y="288851"/>
                    <a:pt x="305665" y="289662"/>
                  </a:cubicBezTo>
                  <a:cubicBezTo>
                    <a:pt x="304174" y="290473"/>
                    <a:pt x="302588" y="291206"/>
                    <a:pt x="300908" y="291859"/>
                  </a:cubicBezTo>
                  <a:cubicBezTo>
                    <a:pt x="299228" y="292511"/>
                    <a:pt x="297485" y="293065"/>
                    <a:pt x="295678" y="293520"/>
                  </a:cubicBezTo>
                  <a:cubicBezTo>
                    <a:pt x="293873" y="293976"/>
                    <a:pt x="292087" y="294302"/>
                    <a:pt x="290323" y="294499"/>
                  </a:cubicBezTo>
                  <a:lnTo>
                    <a:pt x="290323" y="278710"/>
                  </a:lnTo>
                  <a:cubicBezTo>
                    <a:pt x="295490" y="277285"/>
                    <a:pt x="300362" y="275464"/>
                    <a:pt x="304941" y="273248"/>
                  </a:cubicBezTo>
                  <a:cubicBezTo>
                    <a:pt x="309519" y="271032"/>
                    <a:pt x="313656" y="268598"/>
                    <a:pt x="317352" y="265947"/>
                  </a:cubicBezTo>
                  <a:close/>
                  <a:moveTo>
                    <a:pt x="172190" y="265947"/>
                  </a:moveTo>
                  <a:lnTo>
                    <a:pt x="184224" y="265947"/>
                  </a:lnTo>
                  <a:lnTo>
                    <a:pt x="184224" y="352973"/>
                  </a:lnTo>
                  <a:lnTo>
                    <a:pt x="164378" y="352973"/>
                  </a:lnTo>
                  <a:lnTo>
                    <a:pt x="164378" y="287080"/>
                  </a:lnTo>
                  <a:cubicBezTo>
                    <a:pt x="163286" y="287990"/>
                    <a:pt x="161994" y="288851"/>
                    <a:pt x="160503" y="289662"/>
                  </a:cubicBezTo>
                  <a:cubicBezTo>
                    <a:pt x="159011" y="290473"/>
                    <a:pt x="157426" y="291206"/>
                    <a:pt x="155746" y="291859"/>
                  </a:cubicBezTo>
                  <a:cubicBezTo>
                    <a:pt x="154066" y="292511"/>
                    <a:pt x="152323" y="293065"/>
                    <a:pt x="150516" y="293520"/>
                  </a:cubicBezTo>
                  <a:cubicBezTo>
                    <a:pt x="148711" y="293976"/>
                    <a:pt x="146925" y="294302"/>
                    <a:pt x="145161" y="294499"/>
                  </a:cubicBezTo>
                  <a:lnTo>
                    <a:pt x="145161" y="278710"/>
                  </a:lnTo>
                  <a:cubicBezTo>
                    <a:pt x="150327" y="277285"/>
                    <a:pt x="155200" y="275464"/>
                    <a:pt x="159779" y="273248"/>
                  </a:cubicBezTo>
                  <a:cubicBezTo>
                    <a:pt x="164357" y="271032"/>
                    <a:pt x="168494" y="268598"/>
                    <a:pt x="172190" y="265947"/>
                  </a:cubicBezTo>
                  <a:close/>
                  <a:moveTo>
                    <a:pt x="27028" y="265947"/>
                  </a:moveTo>
                  <a:lnTo>
                    <a:pt x="39062" y="265947"/>
                  </a:lnTo>
                  <a:lnTo>
                    <a:pt x="39062" y="352973"/>
                  </a:lnTo>
                  <a:lnTo>
                    <a:pt x="19215" y="352973"/>
                  </a:lnTo>
                  <a:lnTo>
                    <a:pt x="19215" y="287080"/>
                  </a:lnTo>
                  <a:cubicBezTo>
                    <a:pt x="18124" y="287990"/>
                    <a:pt x="16832" y="288851"/>
                    <a:pt x="15340" y="289662"/>
                  </a:cubicBezTo>
                  <a:cubicBezTo>
                    <a:pt x="13849" y="290473"/>
                    <a:pt x="12265" y="291206"/>
                    <a:pt x="10584" y="291859"/>
                  </a:cubicBezTo>
                  <a:cubicBezTo>
                    <a:pt x="8904" y="292511"/>
                    <a:pt x="7160" y="293065"/>
                    <a:pt x="5355" y="293520"/>
                  </a:cubicBezTo>
                  <a:cubicBezTo>
                    <a:pt x="3548" y="293976"/>
                    <a:pt x="1763" y="294302"/>
                    <a:pt x="0" y="294499"/>
                  </a:cubicBezTo>
                  <a:lnTo>
                    <a:pt x="0" y="278710"/>
                  </a:lnTo>
                  <a:cubicBezTo>
                    <a:pt x="5166" y="277285"/>
                    <a:pt x="10038" y="275464"/>
                    <a:pt x="14616" y="273248"/>
                  </a:cubicBezTo>
                  <a:cubicBezTo>
                    <a:pt x="19194" y="271032"/>
                    <a:pt x="23332" y="268598"/>
                    <a:pt x="27028" y="265947"/>
                  </a:cubicBezTo>
                  <a:close/>
                  <a:moveTo>
                    <a:pt x="532197" y="147754"/>
                  </a:moveTo>
                  <a:cubicBezTo>
                    <a:pt x="523586" y="147754"/>
                    <a:pt x="519281" y="157945"/>
                    <a:pt x="519281" y="178327"/>
                  </a:cubicBezTo>
                  <a:cubicBezTo>
                    <a:pt x="519281" y="197521"/>
                    <a:pt x="523502" y="207117"/>
                    <a:pt x="531945" y="207117"/>
                  </a:cubicBezTo>
                  <a:cubicBezTo>
                    <a:pt x="540178" y="207117"/>
                    <a:pt x="544294" y="197224"/>
                    <a:pt x="544294" y="177436"/>
                  </a:cubicBezTo>
                  <a:cubicBezTo>
                    <a:pt x="544294" y="157648"/>
                    <a:pt x="540261" y="147754"/>
                    <a:pt x="532197" y="147754"/>
                  </a:cubicBezTo>
                  <a:close/>
                  <a:moveTo>
                    <a:pt x="387035" y="147754"/>
                  </a:moveTo>
                  <a:cubicBezTo>
                    <a:pt x="378425" y="147754"/>
                    <a:pt x="374119" y="157945"/>
                    <a:pt x="374119" y="178327"/>
                  </a:cubicBezTo>
                  <a:cubicBezTo>
                    <a:pt x="374119" y="197521"/>
                    <a:pt x="378340" y="207117"/>
                    <a:pt x="386783" y="207117"/>
                  </a:cubicBezTo>
                  <a:cubicBezTo>
                    <a:pt x="395015" y="207117"/>
                    <a:pt x="399132" y="197224"/>
                    <a:pt x="399132" y="177436"/>
                  </a:cubicBezTo>
                  <a:cubicBezTo>
                    <a:pt x="399132" y="157648"/>
                    <a:pt x="395100" y="147754"/>
                    <a:pt x="387035" y="147754"/>
                  </a:cubicBezTo>
                  <a:close/>
                  <a:moveTo>
                    <a:pt x="241873" y="147754"/>
                  </a:moveTo>
                  <a:cubicBezTo>
                    <a:pt x="233262" y="147754"/>
                    <a:pt x="228957" y="157945"/>
                    <a:pt x="228957" y="178327"/>
                  </a:cubicBezTo>
                  <a:cubicBezTo>
                    <a:pt x="228957" y="197521"/>
                    <a:pt x="233178" y="207117"/>
                    <a:pt x="241621" y="207117"/>
                  </a:cubicBezTo>
                  <a:cubicBezTo>
                    <a:pt x="249853" y="207117"/>
                    <a:pt x="253969" y="197224"/>
                    <a:pt x="253969" y="177436"/>
                  </a:cubicBezTo>
                  <a:cubicBezTo>
                    <a:pt x="253969" y="157648"/>
                    <a:pt x="249938" y="147754"/>
                    <a:pt x="241873" y="147754"/>
                  </a:cubicBezTo>
                  <a:close/>
                  <a:moveTo>
                    <a:pt x="96711" y="147754"/>
                  </a:moveTo>
                  <a:cubicBezTo>
                    <a:pt x="88100" y="147754"/>
                    <a:pt x="83795" y="157945"/>
                    <a:pt x="83795" y="178327"/>
                  </a:cubicBezTo>
                  <a:cubicBezTo>
                    <a:pt x="83795" y="197521"/>
                    <a:pt x="88017" y="207117"/>
                    <a:pt x="96459" y="207117"/>
                  </a:cubicBezTo>
                  <a:cubicBezTo>
                    <a:pt x="104691" y="207117"/>
                    <a:pt x="108808" y="197224"/>
                    <a:pt x="108808" y="177436"/>
                  </a:cubicBezTo>
                  <a:cubicBezTo>
                    <a:pt x="108808" y="157648"/>
                    <a:pt x="104775" y="147754"/>
                    <a:pt x="96711" y="147754"/>
                  </a:cubicBezTo>
                  <a:close/>
                  <a:moveTo>
                    <a:pt x="533078" y="133449"/>
                  </a:moveTo>
                  <a:cubicBezTo>
                    <a:pt x="554080" y="133449"/>
                    <a:pt x="564581" y="147913"/>
                    <a:pt x="564581" y="176843"/>
                  </a:cubicBezTo>
                  <a:cubicBezTo>
                    <a:pt x="564581" y="191248"/>
                    <a:pt x="561714" y="202289"/>
                    <a:pt x="555981" y="209967"/>
                  </a:cubicBezTo>
                  <a:cubicBezTo>
                    <a:pt x="550247" y="217645"/>
                    <a:pt x="542025" y="221484"/>
                    <a:pt x="531315" y="221484"/>
                  </a:cubicBezTo>
                  <a:cubicBezTo>
                    <a:pt x="509809" y="221484"/>
                    <a:pt x="499056" y="207257"/>
                    <a:pt x="499056" y="178801"/>
                  </a:cubicBezTo>
                  <a:cubicBezTo>
                    <a:pt x="499056" y="164040"/>
                    <a:pt x="501965" y="152791"/>
                    <a:pt x="507782" y="145054"/>
                  </a:cubicBezTo>
                  <a:cubicBezTo>
                    <a:pt x="513600" y="137317"/>
                    <a:pt x="522032" y="133449"/>
                    <a:pt x="533078" y="133449"/>
                  </a:cubicBezTo>
                  <a:close/>
                  <a:moveTo>
                    <a:pt x="387917" y="133449"/>
                  </a:moveTo>
                  <a:cubicBezTo>
                    <a:pt x="408918" y="133449"/>
                    <a:pt x="419420" y="147913"/>
                    <a:pt x="419420" y="176843"/>
                  </a:cubicBezTo>
                  <a:cubicBezTo>
                    <a:pt x="419420" y="191248"/>
                    <a:pt x="416553" y="202289"/>
                    <a:pt x="410819" y="209967"/>
                  </a:cubicBezTo>
                  <a:cubicBezTo>
                    <a:pt x="405085" y="217645"/>
                    <a:pt x="396863" y="221484"/>
                    <a:pt x="386153" y="221484"/>
                  </a:cubicBezTo>
                  <a:cubicBezTo>
                    <a:pt x="364647" y="221484"/>
                    <a:pt x="353895" y="207257"/>
                    <a:pt x="353895" y="178801"/>
                  </a:cubicBezTo>
                  <a:cubicBezTo>
                    <a:pt x="353895" y="164040"/>
                    <a:pt x="356803" y="152791"/>
                    <a:pt x="362621" y="145054"/>
                  </a:cubicBezTo>
                  <a:cubicBezTo>
                    <a:pt x="368438" y="137317"/>
                    <a:pt x="376870" y="133449"/>
                    <a:pt x="387917" y="133449"/>
                  </a:cubicBezTo>
                  <a:close/>
                  <a:moveTo>
                    <a:pt x="242755" y="133449"/>
                  </a:moveTo>
                  <a:cubicBezTo>
                    <a:pt x="263757" y="133449"/>
                    <a:pt x="274257" y="147913"/>
                    <a:pt x="274257" y="176843"/>
                  </a:cubicBezTo>
                  <a:cubicBezTo>
                    <a:pt x="274257" y="191248"/>
                    <a:pt x="271391" y="202289"/>
                    <a:pt x="265657" y="209967"/>
                  </a:cubicBezTo>
                  <a:cubicBezTo>
                    <a:pt x="259924" y="217645"/>
                    <a:pt x="251702" y="221484"/>
                    <a:pt x="240990" y="221484"/>
                  </a:cubicBezTo>
                  <a:cubicBezTo>
                    <a:pt x="219485" y="221484"/>
                    <a:pt x="208733" y="207257"/>
                    <a:pt x="208733" y="178801"/>
                  </a:cubicBezTo>
                  <a:cubicBezTo>
                    <a:pt x="208733" y="164040"/>
                    <a:pt x="211641" y="152791"/>
                    <a:pt x="217459" y="145054"/>
                  </a:cubicBezTo>
                  <a:cubicBezTo>
                    <a:pt x="223276" y="137317"/>
                    <a:pt x="231708" y="133449"/>
                    <a:pt x="242755" y="133449"/>
                  </a:cubicBezTo>
                  <a:close/>
                  <a:moveTo>
                    <a:pt x="97594" y="133449"/>
                  </a:moveTo>
                  <a:cubicBezTo>
                    <a:pt x="118595" y="133449"/>
                    <a:pt x="129095" y="147913"/>
                    <a:pt x="129095" y="176843"/>
                  </a:cubicBezTo>
                  <a:cubicBezTo>
                    <a:pt x="129095" y="191248"/>
                    <a:pt x="126228" y="202289"/>
                    <a:pt x="120496" y="209967"/>
                  </a:cubicBezTo>
                  <a:cubicBezTo>
                    <a:pt x="114762" y="217645"/>
                    <a:pt x="106540" y="221484"/>
                    <a:pt x="95828" y="221484"/>
                  </a:cubicBezTo>
                  <a:cubicBezTo>
                    <a:pt x="74323" y="221484"/>
                    <a:pt x="63570" y="207257"/>
                    <a:pt x="63570" y="178801"/>
                  </a:cubicBezTo>
                  <a:cubicBezTo>
                    <a:pt x="63570" y="164040"/>
                    <a:pt x="66480" y="152791"/>
                    <a:pt x="72297" y="145054"/>
                  </a:cubicBezTo>
                  <a:cubicBezTo>
                    <a:pt x="78114" y="137317"/>
                    <a:pt x="86546" y="133449"/>
                    <a:pt x="97594" y="133449"/>
                  </a:cubicBezTo>
                  <a:close/>
                  <a:moveTo>
                    <a:pt x="607676" y="132973"/>
                  </a:moveTo>
                  <a:lnTo>
                    <a:pt x="619710" y="132973"/>
                  </a:lnTo>
                  <a:lnTo>
                    <a:pt x="619710" y="220000"/>
                  </a:lnTo>
                  <a:lnTo>
                    <a:pt x="599863" y="220000"/>
                  </a:lnTo>
                  <a:lnTo>
                    <a:pt x="599863" y="154107"/>
                  </a:lnTo>
                  <a:cubicBezTo>
                    <a:pt x="598772" y="155017"/>
                    <a:pt x="597480" y="155877"/>
                    <a:pt x="595988" y="156689"/>
                  </a:cubicBezTo>
                  <a:cubicBezTo>
                    <a:pt x="594498" y="157500"/>
                    <a:pt x="592912" y="158233"/>
                    <a:pt x="591232" y="158885"/>
                  </a:cubicBezTo>
                  <a:cubicBezTo>
                    <a:pt x="589552" y="159538"/>
                    <a:pt x="587809" y="160092"/>
                    <a:pt x="586003" y="160548"/>
                  </a:cubicBezTo>
                  <a:cubicBezTo>
                    <a:pt x="584196" y="161003"/>
                    <a:pt x="582411" y="161329"/>
                    <a:pt x="580648" y="161527"/>
                  </a:cubicBezTo>
                  <a:lnTo>
                    <a:pt x="580648" y="145737"/>
                  </a:lnTo>
                  <a:cubicBezTo>
                    <a:pt x="585814" y="144312"/>
                    <a:pt x="590686" y="142491"/>
                    <a:pt x="595264" y="140275"/>
                  </a:cubicBezTo>
                  <a:cubicBezTo>
                    <a:pt x="599842" y="138059"/>
                    <a:pt x="603980" y="135625"/>
                    <a:pt x="607676" y="132973"/>
                  </a:cubicBezTo>
                  <a:close/>
                  <a:moveTo>
                    <a:pt x="462514" y="132973"/>
                  </a:moveTo>
                  <a:lnTo>
                    <a:pt x="474547" y="132973"/>
                  </a:lnTo>
                  <a:lnTo>
                    <a:pt x="474547" y="220000"/>
                  </a:lnTo>
                  <a:lnTo>
                    <a:pt x="454701" y="220000"/>
                  </a:lnTo>
                  <a:lnTo>
                    <a:pt x="454701" y="154107"/>
                  </a:lnTo>
                  <a:cubicBezTo>
                    <a:pt x="453610" y="155017"/>
                    <a:pt x="452318" y="155877"/>
                    <a:pt x="450827" y="156689"/>
                  </a:cubicBezTo>
                  <a:cubicBezTo>
                    <a:pt x="449336" y="157500"/>
                    <a:pt x="447750" y="158233"/>
                    <a:pt x="446070" y="158885"/>
                  </a:cubicBezTo>
                  <a:cubicBezTo>
                    <a:pt x="444389" y="159538"/>
                    <a:pt x="442647" y="160092"/>
                    <a:pt x="440841" y="160548"/>
                  </a:cubicBezTo>
                  <a:cubicBezTo>
                    <a:pt x="439035" y="161003"/>
                    <a:pt x="437250" y="161329"/>
                    <a:pt x="435485" y="161527"/>
                  </a:cubicBezTo>
                  <a:lnTo>
                    <a:pt x="435485" y="145737"/>
                  </a:lnTo>
                  <a:cubicBezTo>
                    <a:pt x="440652" y="144312"/>
                    <a:pt x="445524" y="142491"/>
                    <a:pt x="450102" y="140275"/>
                  </a:cubicBezTo>
                  <a:cubicBezTo>
                    <a:pt x="454681" y="138059"/>
                    <a:pt x="458818" y="135625"/>
                    <a:pt x="462514" y="132973"/>
                  </a:cubicBezTo>
                  <a:close/>
                  <a:moveTo>
                    <a:pt x="317352" y="132973"/>
                  </a:moveTo>
                  <a:lnTo>
                    <a:pt x="329386" y="132973"/>
                  </a:lnTo>
                  <a:lnTo>
                    <a:pt x="329386" y="220000"/>
                  </a:lnTo>
                  <a:lnTo>
                    <a:pt x="309540" y="220000"/>
                  </a:lnTo>
                  <a:lnTo>
                    <a:pt x="309540" y="154107"/>
                  </a:lnTo>
                  <a:cubicBezTo>
                    <a:pt x="308447" y="155017"/>
                    <a:pt x="307156" y="155877"/>
                    <a:pt x="305665" y="156689"/>
                  </a:cubicBezTo>
                  <a:cubicBezTo>
                    <a:pt x="304174" y="157500"/>
                    <a:pt x="302588" y="158233"/>
                    <a:pt x="300908" y="158885"/>
                  </a:cubicBezTo>
                  <a:cubicBezTo>
                    <a:pt x="299228" y="159538"/>
                    <a:pt x="297485" y="160092"/>
                    <a:pt x="295678" y="160548"/>
                  </a:cubicBezTo>
                  <a:cubicBezTo>
                    <a:pt x="293873" y="161003"/>
                    <a:pt x="292087" y="161329"/>
                    <a:pt x="290323" y="161527"/>
                  </a:cubicBezTo>
                  <a:lnTo>
                    <a:pt x="290323" y="145737"/>
                  </a:lnTo>
                  <a:cubicBezTo>
                    <a:pt x="295490" y="144312"/>
                    <a:pt x="300362" y="142491"/>
                    <a:pt x="304941" y="140275"/>
                  </a:cubicBezTo>
                  <a:cubicBezTo>
                    <a:pt x="309519" y="138059"/>
                    <a:pt x="313656" y="135625"/>
                    <a:pt x="317352" y="132973"/>
                  </a:cubicBezTo>
                  <a:close/>
                  <a:moveTo>
                    <a:pt x="172190" y="132973"/>
                  </a:moveTo>
                  <a:lnTo>
                    <a:pt x="184224" y="132973"/>
                  </a:lnTo>
                  <a:lnTo>
                    <a:pt x="184224" y="220000"/>
                  </a:lnTo>
                  <a:lnTo>
                    <a:pt x="164378" y="220000"/>
                  </a:lnTo>
                  <a:lnTo>
                    <a:pt x="164378" y="154107"/>
                  </a:lnTo>
                  <a:cubicBezTo>
                    <a:pt x="163286" y="155017"/>
                    <a:pt x="161994" y="155877"/>
                    <a:pt x="160503" y="156689"/>
                  </a:cubicBezTo>
                  <a:cubicBezTo>
                    <a:pt x="159011" y="157500"/>
                    <a:pt x="157426" y="158233"/>
                    <a:pt x="155746" y="158885"/>
                  </a:cubicBezTo>
                  <a:cubicBezTo>
                    <a:pt x="154066" y="159538"/>
                    <a:pt x="152323" y="160092"/>
                    <a:pt x="150516" y="160548"/>
                  </a:cubicBezTo>
                  <a:cubicBezTo>
                    <a:pt x="148711" y="161003"/>
                    <a:pt x="146925" y="161329"/>
                    <a:pt x="145161" y="161527"/>
                  </a:cubicBezTo>
                  <a:lnTo>
                    <a:pt x="145161" y="145737"/>
                  </a:lnTo>
                  <a:cubicBezTo>
                    <a:pt x="150327" y="144312"/>
                    <a:pt x="155200" y="142491"/>
                    <a:pt x="159779" y="140275"/>
                  </a:cubicBezTo>
                  <a:cubicBezTo>
                    <a:pt x="164357" y="138059"/>
                    <a:pt x="168494" y="135625"/>
                    <a:pt x="172190" y="132973"/>
                  </a:cubicBezTo>
                  <a:close/>
                  <a:moveTo>
                    <a:pt x="27028" y="132973"/>
                  </a:moveTo>
                  <a:lnTo>
                    <a:pt x="39062" y="132973"/>
                  </a:lnTo>
                  <a:lnTo>
                    <a:pt x="39062" y="220000"/>
                  </a:lnTo>
                  <a:lnTo>
                    <a:pt x="19215" y="220000"/>
                  </a:lnTo>
                  <a:lnTo>
                    <a:pt x="19215" y="154107"/>
                  </a:lnTo>
                  <a:cubicBezTo>
                    <a:pt x="18124" y="155017"/>
                    <a:pt x="16832" y="155877"/>
                    <a:pt x="15340" y="156689"/>
                  </a:cubicBezTo>
                  <a:cubicBezTo>
                    <a:pt x="13849" y="157500"/>
                    <a:pt x="12265" y="158233"/>
                    <a:pt x="10584" y="158885"/>
                  </a:cubicBezTo>
                  <a:cubicBezTo>
                    <a:pt x="8904" y="159538"/>
                    <a:pt x="7160" y="160092"/>
                    <a:pt x="5355" y="160548"/>
                  </a:cubicBezTo>
                  <a:cubicBezTo>
                    <a:pt x="3548" y="161003"/>
                    <a:pt x="1763" y="161329"/>
                    <a:pt x="0" y="161527"/>
                  </a:cubicBezTo>
                  <a:lnTo>
                    <a:pt x="0" y="145737"/>
                  </a:lnTo>
                  <a:cubicBezTo>
                    <a:pt x="5166" y="144312"/>
                    <a:pt x="10038" y="142491"/>
                    <a:pt x="14616" y="140275"/>
                  </a:cubicBezTo>
                  <a:cubicBezTo>
                    <a:pt x="19194" y="138059"/>
                    <a:pt x="23332" y="135625"/>
                    <a:pt x="27028" y="132973"/>
                  </a:cubicBezTo>
                  <a:close/>
                  <a:moveTo>
                    <a:pt x="532197" y="14782"/>
                  </a:moveTo>
                  <a:cubicBezTo>
                    <a:pt x="523586" y="14782"/>
                    <a:pt x="519281" y="24972"/>
                    <a:pt x="519281" y="45353"/>
                  </a:cubicBezTo>
                  <a:cubicBezTo>
                    <a:pt x="519281" y="64548"/>
                    <a:pt x="523502" y="74145"/>
                    <a:pt x="531945" y="74145"/>
                  </a:cubicBezTo>
                  <a:cubicBezTo>
                    <a:pt x="540178" y="74145"/>
                    <a:pt x="544294" y="64251"/>
                    <a:pt x="544294" y="44463"/>
                  </a:cubicBezTo>
                  <a:cubicBezTo>
                    <a:pt x="544294" y="24676"/>
                    <a:pt x="540261" y="14782"/>
                    <a:pt x="532197" y="14782"/>
                  </a:cubicBezTo>
                  <a:close/>
                  <a:moveTo>
                    <a:pt x="387035" y="14782"/>
                  </a:moveTo>
                  <a:cubicBezTo>
                    <a:pt x="378425" y="14782"/>
                    <a:pt x="374119" y="24972"/>
                    <a:pt x="374119" y="45353"/>
                  </a:cubicBezTo>
                  <a:cubicBezTo>
                    <a:pt x="374119" y="64548"/>
                    <a:pt x="378340" y="74145"/>
                    <a:pt x="386783" y="74145"/>
                  </a:cubicBezTo>
                  <a:cubicBezTo>
                    <a:pt x="395015" y="74145"/>
                    <a:pt x="399132" y="64251"/>
                    <a:pt x="399132" y="44463"/>
                  </a:cubicBezTo>
                  <a:cubicBezTo>
                    <a:pt x="399132" y="24676"/>
                    <a:pt x="395100" y="14782"/>
                    <a:pt x="387035" y="14782"/>
                  </a:cubicBezTo>
                  <a:close/>
                  <a:moveTo>
                    <a:pt x="241873" y="14782"/>
                  </a:moveTo>
                  <a:cubicBezTo>
                    <a:pt x="233262" y="14782"/>
                    <a:pt x="228957" y="24972"/>
                    <a:pt x="228957" y="45353"/>
                  </a:cubicBezTo>
                  <a:cubicBezTo>
                    <a:pt x="228957" y="64548"/>
                    <a:pt x="233178" y="74145"/>
                    <a:pt x="241621" y="74145"/>
                  </a:cubicBezTo>
                  <a:cubicBezTo>
                    <a:pt x="249853" y="74145"/>
                    <a:pt x="253969" y="64251"/>
                    <a:pt x="253969" y="44463"/>
                  </a:cubicBezTo>
                  <a:cubicBezTo>
                    <a:pt x="253969" y="24676"/>
                    <a:pt x="249938" y="14782"/>
                    <a:pt x="241873" y="14782"/>
                  </a:cubicBezTo>
                  <a:close/>
                  <a:moveTo>
                    <a:pt x="96711" y="14782"/>
                  </a:moveTo>
                  <a:cubicBezTo>
                    <a:pt x="88100" y="14782"/>
                    <a:pt x="83795" y="24972"/>
                    <a:pt x="83795" y="45353"/>
                  </a:cubicBezTo>
                  <a:cubicBezTo>
                    <a:pt x="83795" y="64548"/>
                    <a:pt x="88017" y="74145"/>
                    <a:pt x="96459" y="74145"/>
                  </a:cubicBezTo>
                  <a:cubicBezTo>
                    <a:pt x="104691" y="74145"/>
                    <a:pt x="108808" y="64251"/>
                    <a:pt x="108808" y="44463"/>
                  </a:cubicBezTo>
                  <a:cubicBezTo>
                    <a:pt x="108808" y="24676"/>
                    <a:pt x="104775" y="14782"/>
                    <a:pt x="96711" y="14782"/>
                  </a:cubicBezTo>
                  <a:close/>
                  <a:moveTo>
                    <a:pt x="533078" y="476"/>
                  </a:moveTo>
                  <a:cubicBezTo>
                    <a:pt x="554080" y="476"/>
                    <a:pt x="564581" y="14940"/>
                    <a:pt x="564581" y="43869"/>
                  </a:cubicBezTo>
                  <a:cubicBezTo>
                    <a:pt x="564581" y="58275"/>
                    <a:pt x="561714" y="69316"/>
                    <a:pt x="555981" y="76994"/>
                  </a:cubicBezTo>
                  <a:cubicBezTo>
                    <a:pt x="550247" y="84672"/>
                    <a:pt x="542025" y="88511"/>
                    <a:pt x="531315" y="88511"/>
                  </a:cubicBezTo>
                  <a:cubicBezTo>
                    <a:pt x="509809" y="88511"/>
                    <a:pt x="499056" y="74284"/>
                    <a:pt x="499056" y="45829"/>
                  </a:cubicBezTo>
                  <a:cubicBezTo>
                    <a:pt x="499056" y="31067"/>
                    <a:pt x="501965" y="19818"/>
                    <a:pt x="507782" y="12081"/>
                  </a:cubicBezTo>
                  <a:cubicBezTo>
                    <a:pt x="513600" y="4343"/>
                    <a:pt x="522032" y="476"/>
                    <a:pt x="533078" y="476"/>
                  </a:cubicBezTo>
                  <a:close/>
                  <a:moveTo>
                    <a:pt x="387917" y="476"/>
                  </a:moveTo>
                  <a:cubicBezTo>
                    <a:pt x="408918" y="476"/>
                    <a:pt x="419420" y="14940"/>
                    <a:pt x="419420" y="43869"/>
                  </a:cubicBezTo>
                  <a:cubicBezTo>
                    <a:pt x="419420" y="58275"/>
                    <a:pt x="416553" y="69316"/>
                    <a:pt x="410819" y="76994"/>
                  </a:cubicBezTo>
                  <a:cubicBezTo>
                    <a:pt x="405085" y="84672"/>
                    <a:pt x="396863" y="88511"/>
                    <a:pt x="386153" y="88511"/>
                  </a:cubicBezTo>
                  <a:cubicBezTo>
                    <a:pt x="364647" y="88511"/>
                    <a:pt x="353895" y="74284"/>
                    <a:pt x="353895" y="45829"/>
                  </a:cubicBezTo>
                  <a:cubicBezTo>
                    <a:pt x="353895" y="31067"/>
                    <a:pt x="356803" y="19818"/>
                    <a:pt x="362621" y="12081"/>
                  </a:cubicBezTo>
                  <a:cubicBezTo>
                    <a:pt x="368438" y="4343"/>
                    <a:pt x="376870" y="476"/>
                    <a:pt x="387917" y="476"/>
                  </a:cubicBezTo>
                  <a:close/>
                  <a:moveTo>
                    <a:pt x="242755" y="476"/>
                  </a:moveTo>
                  <a:cubicBezTo>
                    <a:pt x="263757" y="476"/>
                    <a:pt x="274257" y="14940"/>
                    <a:pt x="274257" y="43869"/>
                  </a:cubicBezTo>
                  <a:cubicBezTo>
                    <a:pt x="274257" y="58275"/>
                    <a:pt x="271391" y="69316"/>
                    <a:pt x="265657" y="76994"/>
                  </a:cubicBezTo>
                  <a:cubicBezTo>
                    <a:pt x="259924" y="84672"/>
                    <a:pt x="251702" y="88511"/>
                    <a:pt x="240990" y="88511"/>
                  </a:cubicBezTo>
                  <a:cubicBezTo>
                    <a:pt x="219485" y="88511"/>
                    <a:pt x="208733" y="74284"/>
                    <a:pt x="208733" y="45829"/>
                  </a:cubicBezTo>
                  <a:cubicBezTo>
                    <a:pt x="208733" y="31067"/>
                    <a:pt x="211641" y="19818"/>
                    <a:pt x="217459" y="12081"/>
                  </a:cubicBezTo>
                  <a:cubicBezTo>
                    <a:pt x="223276" y="4343"/>
                    <a:pt x="231708" y="476"/>
                    <a:pt x="242755" y="476"/>
                  </a:cubicBezTo>
                  <a:close/>
                  <a:moveTo>
                    <a:pt x="97594" y="476"/>
                  </a:moveTo>
                  <a:cubicBezTo>
                    <a:pt x="118595" y="476"/>
                    <a:pt x="129095" y="14940"/>
                    <a:pt x="129095" y="43869"/>
                  </a:cubicBezTo>
                  <a:cubicBezTo>
                    <a:pt x="129095" y="58275"/>
                    <a:pt x="126228" y="69316"/>
                    <a:pt x="120496" y="76994"/>
                  </a:cubicBezTo>
                  <a:cubicBezTo>
                    <a:pt x="114762" y="84672"/>
                    <a:pt x="106540" y="88511"/>
                    <a:pt x="95828" y="88511"/>
                  </a:cubicBezTo>
                  <a:cubicBezTo>
                    <a:pt x="74323" y="88511"/>
                    <a:pt x="63570" y="74284"/>
                    <a:pt x="63570" y="45829"/>
                  </a:cubicBezTo>
                  <a:cubicBezTo>
                    <a:pt x="63570" y="31067"/>
                    <a:pt x="66480" y="19818"/>
                    <a:pt x="72297" y="12081"/>
                  </a:cubicBezTo>
                  <a:cubicBezTo>
                    <a:pt x="78114" y="4343"/>
                    <a:pt x="86546" y="476"/>
                    <a:pt x="97594" y="476"/>
                  </a:cubicBezTo>
                  <a:close/>
                  <a:moveTo>
                    <a:pt x="607676" y="0"/>
                  </a:moveTo>
                  <a:lnTo>
                    <a:pt x="619710" y="0"/>
                  </a:lnTo>
                  <a:lnTo>
                    <a:pt x="619710" y="87027"/>
                  </a:lnTo>
                  <a:lnTo>
                    <a:pt x="599863" y="87027"/>
                  </a:lnTo>
                  <a:lnTo>
                    <a:pt x="599863" y="21134"/>
                  </a:lnTo>
                  <a:cubicBezTo>
                    <a:pt x="598772" y="22043"/>
                    <a:pt x="597480" y="22904"/>
                    <a:pt x="595988" y="23716"/>
                  </a:cubicBezTo>
                  <a:cubicBezTo>
                    <a:pt x="594498" y="24527"/>
                    <a:pt x="592912" y="25259"/>
                    <a:pt x="591232" y="25912"/>
                  </a:cubicBezTo>
                  <a:cubicBezTo>
                    <a:pt x="589552" y="26565"/>
                    <a:pt x="587809" y="27120"/>
                    <a:pt x="586003" y="27575"/>
                  </a:cubicBezTo>
                  <a:cubicBezTo>
                    <a:pt x="584196" y="28030"/>
                    <a:pt x="582411" y="28356"/>
                    <a:pt x="580648" y="28554"/>
                  </a:cubicBezTo>
                  <a:lnTo>
                    <a:pt x="580648" y="12763"/>
                  </a:lnTo>
                  <a:cubicBezTo>
                    <a:pt x="585814" y="11339"/>
                    <a:pt x="590686" y="9518"/>
                    <a:pt x="595264" y="7302"/>
                  </a:cubicBezTo>
                  <a:cubicBezTo>
                    <a:pt x="599842" y="5086"/>
                    <a:pt x="603980" y="2652"/>
                    <a:pt x="607676" y="0"/>
                  </a:cubicBezTo>
                  <a:close/>
                  <a:moveTo>
                    <a:pt x="462514" y="0"/>
                  </a:moveTo>
                  <a:lnTo>
                    <a:pt x="474547" y="0"/>
                  </a:lnTo>
                  <a:lnTo>
                    <a:pt x="474547" y="87027"/>
                  </a:lnTo>
                  <a:lnTo>
                    <a:pt x="454701" y="87027"/>
                  </a:lnTo>
                  <a:lnTo>
                    <a:pt x="454701" y="21134"/>
                  </a:lnTo>
                  <a:cubicBezTo>
                    <a:pt x="453610" y="22043"/>
                    <a:pt x="452318" y="22904"/>
                    <a:pt x="450827" y="23716"/>
                  </a:cubicBezTo>
                  <a:cubicBezTo>
                    <a:pt x="449336" y="24527"/>
                    <a:pt x="447750" y="25259"/>
                    <a:pt x="446070" y="25912"/>
                  </a:cubicBezTo>
                  <a:cubicBezTo>
                    <a:pt x="444389" y="26565"/>
                    <a:pt x="442647" y="27120"/>
                    <a:pt x="440841" y="27575"/>
                  </a:cubicBezTo>
                  <a:cubicBezTo>
                    <a:pt x="439035" y="28030"/>
                    <a:pt x="437250" y="28356"/>
                    <a:pt x="435485" y="28554"/>
                  </a:cubicBezTo>
                  <a:lnTo>
                    <a:pt x="435485" y="12763"/>
                  </a:lnTo>
                  <a:cubicBezTo>
                    <a:pt x="440652" y="11339"/>
                    <a:pt x="445524" y="9518"/>
                    <a:pt x="450102" y="7302"/>
                  </a:cubicBezTo>
                  <a:cubicBezTo>
                    <a:pt x="454681" y="5086"/>
                    <a:pt x="458818" y="2652"/>
                    <a:pt x="462514" y="0"/>
                  </a:cubicBezTo>
                  <a:close/>
                  <a:moveTo>
                    <a:pt x="317352" y="0"/>
                  </a:moveTo>
                  <a:lnTo>
                    <a:pt x="329386" y="0"/>
                  </a:lnTo>
                  <a:lnTo>
                    <a:pt x="329386" y="87027"/>
                  </a:lnTo>
                  <a:lnTo>
                    <a:pt x="309540" y="87027"/>
                  </a:lnTo>
                  <a:lnTo>
                    <a:pt x="309540" y="21134"/>
                  </a:lnTo>
                  <a:cubicBezTo>
                    <a:pt x="308447" y="22043"/>
                    <a:pt x="307156" y="22904"/>
                    <a:pt x="305665" y="23716"/>
                  </a:cubicBezTo>
                  <a:cubicBezTo>
                    <a:pt x="304174" y="24527"/>
                    <a:pt x="302588" y="25259"/>
                    <a:pt x="300908" y="25912"/>
                  </a:cubicBezTo>
                  <a:cubicBezTo>
                    <a:pt x="299228" y="26565"/>
                    <a:pt x="297485" y="27120"/>
                    <a:pt x="295678" y="27575"/>
                  </a:cubicBezTo>
                  <a:cubicBezTo>
                    <a:pt x="293873" y="28030"/>
                    <a:pt x="292087" y="28356"/>
                    <a:pt x="290323" y="28554"/>
                  </a:cubicBezTo>
                  <a:lnTo>
                    <a:pt x="290323" y="12763"/>
                  </a:lnTo>
                  <a:cubicBezTo>
                    <a:pt x="295490" y="11339"/>
                    <a:pt x="300362" y="9518"/>
                    <a:pt x="304941" y="7302"/>
                  </a:cubicBezTo>
                  <a:cubicBezTo>
                    <a:pt x="309519" y="5086"/>
                    <a:pt x="313656" y="2652"/>
                    <a:pt x="317352" y="0"/>
                  </a:cubicBezTo>
                  <a:close/>
                  <a:moveTo>
                    <a:pt x="172190" y="0"/>
                  </a:moveTo>
                  <a:lnTo>
                    <a:pt x="184224" y="0"/>
                  </a:lnTo>
                  <a:lnTo>
                    <a:pt x="184224" y="87027"/>
                  </a:lnTo>
                  <a:lnTo>
                    <a:pt x="164378" y="87027"/>
                  </a:lnTo>
                  <a:lnTo>
                    <a:pt x="164378" y="21134"/>
                  </a:lnTo>
                  <a:cubicBezTo>
                    <a:pt x="163286" y="22043"/>
                    <a:pt x="161994" y="22904"/>
                    <a:pt x="160503" y="23716"/>
                  </a:cubicBezTo>
                  <a:cubicBezTo>
                    <a:pt x="159011" y="24527"/>
                    <a:pt x="157426" y="25259"/>
                    <a:pt x="155746" y="25912"/>
                  </a:cubicBezTo>
                  <a:cubicBezTo>
                    <a:pt x="154066" y="26565"/>
                    <a:pt x="152323" y="27120"/>
                    <a:pt x="150516" y="27575"/>
                  </a:cubicBezTo>
                  <a:cubicBezTo>
                    <a:pt x="148711" y="28030"/>
                    <a:pt x="146925" y="28356"/>
                    <a:pt x="145161" y="28554"/>
                  </a:cubicBezTo>
                  <a:lnTo>
                    <a:pt x="145161" y="12763"/>
                  </a:lnTo>
                  <a:cubicBezTo>
                    <a:pt x="150327" y="11339"/>
                    <a:pt x="155200" y="9518"/>
                    <a:pt x="159779" y="7302"/>
                  </a:cubicBezTo>
                  <a:cubicBezTo>
                    <a:pt x="164357" y="5086"/>
                    <a:pt x="168494" y="2652"/>
                    <a:pt x="172190" y="0"/>
                  </a:cubicBezTo>
                  <a:close/>
                  <a:moveTo>
                    <a:pt x="27028" y="0"/>
                  </a:moveTo>
                  <a:lnTo>
                    <a:pt x="39062" y="0"/>
                  </a:lnTo>
                  <a:lnTo>
                    <a:pt x="39062" y="87027"/>
                  </a:lnTo>
                  <a:lnTo>
                    <a:pt x="19215" y="87027"/>
                  </a:lnTo>
                  <a:lnTo>
                    <a:pt x="19215" y="21134"/>
                  </a:lnTo>
                  <a:cubicBezTo>
                    <a:pt x="18124" y="22043"/>
                    <a:pt x="16832" y="22904"/>
                    <a:pt x="15340" y="23716"/>
                  </a:cubicBezTo>
                  <a:cubicBezTo>
                    <a:pt x="13849" y="24527"/>
                    <a:pt x="12265" y="25259"/>
                    <a:pt x="10584" y="25912"/>
                  </a:cubicBezTo>
                  <a:cubicBezTo>
                    <a:pt x="8904" y="26565"/>
                    <a:pt x="7160" y="27120"/>
                    <a:pt x="5355" y="27575"/>
                  </a:cubicBezTo>
                  <a:cubicBezTo>
                    <a:pt x="3548" y="28030"/>
                    <a:pt x="1763" y="28356"/>
                    <a:pt x="0" y="28554"/>
                  </a:cubicBezTo>
                  <a:lnTo>
                    <a:pt x="0" y="12763"/>
                  </a:lnTo>
                  <a:cubicBezTo>
                    <a:pt x="5166" y="11339"/>
                    <a:pt x="10038" y="9518"/>
                    <a:pt x="14616" y="7302"/>
                  </a:cubicBezTo>
                  <a:cubicBezTo>
                    <a:pt x="19194" y="5086"/>
                    <a:pt x="23332" y="2652"/>
                    <a:pt x="27028" y="0"/>
                  </a:cubicBezTo>
                  <a:close/>
                </a:path>
              </a:pathLst>
            </a:custGeom>
            <a:solidFill>
              <a:srgbClr val="EBEBEB">
                <a:alpha val="15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  <a:scene3d>
              <a:camera prst="perspectiveFront"/>
              <a:lightRig rig="threePt" dir="t"/>
            </a:scene3d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gradFill>
                  <a:gsLst>
                    <a:gs pos="83000">
                      <a:srgbClr val="008272"/>
                    </a:gs>
                    <a:gs pos="100000">
                      <a:srgbClr val="008272"/>
                    </a:gs>
                  </a:gsLst>
                  <a:lin ang="5400000" scaled="1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77" name="DATA TEXT">
              <a:extLst>
                <a:ext uri="{FF2B5EF4-FFF2-40B4-BE49-F238E27FC236}">
                  <a16:creationId xmlns:a16="http://schemas.microsoft.com/office/drawing/2014/main" id="{6ED082AE-5C16-4B22-8F86-666F64855377}"/>
                </a:ext>
              </a:extLst>
            </p:cNvPr>
            <p:cNvSpPr txBox="1"/>
            <p:nvPr/>
          </p:nvSpPr>
          <p:spPr>
            <a:xfrm flipH="1">
              <a:off x="6586749" y="4877972"/>
              <a:ext cx="877405" cy="278252"/>
            </a:xfrm>
            <a:prstGeom prst="rect">
              <a:avLst/>
            </a:prstGeom>
            <a:noFill/>
            <a:effectLst/>
          </p:spPr>
          <p:txBody>
            <a:bodyPr wrap="square" lIns="91440" tIns="91440" rIns="91440" bIns="9144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2917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Data</a:t>
              </a:r>
            </a:p>
          </p:txBody>
        </p:sp>
      </p:grpSp>
      <p:grpSp>
        <p:nvGrpSpPr>
          <p:cNvPr id="278" name="Group 277" descr="Power platform section of funnel">
            <a:extLst>
              <a:ext uri="{FF2B5EF4-FFF2-40B4-BE49-F238E27FC236}">
                <a16:creationId xmlns:a16="http://schemas.microsoft.com/office/drawing/2014/main" id="{C4F4430F-2E8E-44AD-BEAF-4B785209EFB1}"/>
              </a:ext>
            </a:extLst>
          </p:cNvPr>
          <p:cNvGrpSpPr/>
          <p:nvPr/>
        </p:nvGrpSpPr>
        <p:grpSpPr>
          <a:xfrm>
            <a:off x="5161883" y="2890590"/>
            <a:ext cx="1868235" cy="1678000"/>
            <a:chOff x="4984312" y="1860562"/>
            <a:chExt cx="2198858" cy="1678000"/>
          </a:xfrm>
        </p:grpSpPr>
        <p:sp>
          <p:nvSpPr>
            <p:cNvPr id="279" name="AZURE FUNNEL">
              <a:extLst>
                <a:ext uri="{FF2B5EF4-FFF2-40B4-BE49-F238E27FC236}">
                  <a16:creationId xmlns:a16="http://schemas.microsoft.com/office/drawing/2014/main" id="{C41A545A-2CAA-42A7-BFEB-6359DA7450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84312" y="1860562"/>
              <a:ext cx="2198858" cy="1678000"/>
            </a:xfrm>
            <a:prstGeom prst="ellipse">
              <a:avLst/>
            </a:prstGeom>
            <a:solidFill>
              <a:srgbClr val="008272">
                <a:lumMod val="50000"/>
              </a:srgbClr>
            </a:solidFill>
            <a:ln w="9525" cap="flat" cmpd="sng" algn="ctr">
              <a:noFill/>
              <a:prstDash val="solid"/>
            </a:ln>
            <a:effectLst>
              <a:outerShdw blurRad="292100" dist="38100" dir="3600000" sx="101000" sy="101000" algn="tl" rotWithShape="0">
                <a:prstClr val="black">
                  <a:alpha val="12000"/>
                </a:prstClr>
              </a:outerShdw>
            </a:effectLst>
            <a:scene3d>
              <a:camera prst="orthographicFront">
                <a:rot lat="17772000" lon="16608000" rev="5034000"/>
              </a:camera>
              <a:lightRig rig="threePt" dir="t">
                <a:rot lat="0" lon="0" rev="21594000"/>
              </a:lightRig>
            </a:scene3d>
            <a:sp3d extrusionH="863600">
              <a:bevelT w="0" h="0" prst="coolSlant"/>
              <a:bevelB w="0" h="0"/>
              <a:contourClr>
                <a:sysClr val="window" lastClr="FFFFFF"/>
              </a:contourClr>
            </a:sp3d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" pitchFamily="34" charset="0"/>
              </a:endParaRPr>
            </a:p>
          </p:txBody>
        </p:sp>
        <p:sp>
          <p:nvSpPr>
            <p:cNvPr id="344" name="AZURE TEXT">
              <a:extLst>
                <a:ext uri="{FF2B5EF4-FFF2-40B4-BE49-F238E27FC236}">
                  <a16:creationId xmlns:a16="http://schemas.microsoft.com/office/drawing/2014/main" id="{58FD6EC3-68E8-4CC0-80CA-F5BD83583932}"/>
                </a:ext>
              </a:extLst>
            </p:cNvPr>
            <p:cNvSpPr txBox="1"/>
            <p:nvPr/>
          </p:nvSpPr>
          <p:spPr>
            <a:xfrm flipH="1">
              <a:off x="5028949" y="2946542"/>
              <a:ext cx="2109585" cy="489365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2917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Azure</a:t>
              </a:r>
            </a:p>
          </p:txBody>
        </p:sp>
      </p:grpSp>
      <p:grpSp>
        <p:nvGrpSpPr>
          <p:cNvPr id="345" name="POWER PLATFORM" descr="power platform section of funnel">
            <a:extLst>
              <a:ext uri="{FF2B5EF4-FFF2-40B4-BE49-F238E27FC236}">
                <a16:creationId xmlns:a16="http://schemas.microsoft.com/office/drawing/2014/main" id="{DFDBD703-3C11-40E0-9E07-4B5B736E6D3B}"/>
              </a:ext>
            </a:extLst>
          </p:cNvPr>
          <p:cNvGrpSpPr/>
          <p:nvPr/>
        </p:nvGrpSpPr>
        <p:grpSpPr>
          <a:xfrm>
            <a:off x="4820412" y="1667658"/>
            <a:ext cx="2551176" cy="2525950"/>
            <a:chOff x="4712747" y="2720336"/>
            <a:chExt cx="2551176" cy="2525950"/>
          </a:xfrm>
        </p:grpSpPr>
        <p:sp>
          <p:nvSpPr>
            <p:cNvPr id="346" name="POWER PLATFORM FUNNEL">
              <a:extLst>
                <a:ext uri="{FF2B5EF4-FFF2-40B4-BE49-F238E27FC236}">
                  <a16:creationId xmlns:a16="http://schemas.microsoft.com/office/drawing/2014/main" id="{24CCFAFF-C5A5-430B-90FA-753C2A6CF24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12747" y="2720336"/>
              <a:ext cx="2551176" cy="2525950"/>
            </a:xfrm>
            <a:prstGeom prst="ellipse">
              <a:avLst/>
            </a:prstGeom>
            <a:solidFill>
              <a:srgbClr val="008272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292100" dist="38100" dir="3600000" sx="101000" sy="101000" algn="tl" rotWithShape="0">
                <a:prstClr val="black">
                  <a:alpha val="12000"/>
                </a:prstClr>
              </a:outerShdw>
            </a:effectLst>
            <a:scene3d>
              <a:camera prst="orthographicFront">
                <a:rot lat="17772000" lon="16608000" rev="5034000"/>
              </a:camera>
              <a:lightRig rig="threePt" dir="t">
                <a:rot lat="0" lon="0" rev="21594000"/>
              </a:lightRig>
            </a:scene3d>
            <a:sp3d extrusionH="787400">
              <a:bevelT w="0" h="0" prst="coolSlant"/>
              <a:bevelB w="0" h="0"/>
            </a:sp3d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" pitchFamily="34" charset="0"/>
              </a:endParaRPr>
            </a:p>
          </p:txBody>
        </p:sp>
        <p:sp>
          <p:nvSpPr>
            <p:cNvPr id="347" name="POWER PLATFORM TEXT">
              <a:extLst>
                <a:ext uri="{FF2B5EF4-FFF2-40B4-BE49-F238E27FC236}">
                  <a16:creationId xmlns:a16="http://schemas.microsoft.com/office/drawing/2014/main" id="{E5027A0F-0F5E-46FC-96FD-7F1F48873FC6}"/>
                </a:ext>
              </a:extLst>
            </p:cNvPr>
            <p:cNvSpPr txBox="1"/>
            <p:nvPr/>
          </p:nvSpPr>
          <p:spPr>
            <a:xfrm flipH="1">
              <a:off x="4958007" y="4196203"/>
              <a:ext cx="2060656" cy="489365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2917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Power Platform</a:t>
              </a:r>
            </a:p>
          </p:txBody>
        </p:sp>
      </p:grpSp>
      <p:grpSp>
        <p:nvGrpSpPr>
          <p:cNvPr id="348" name="OFFICE/DYNAMICS" descr="Office and Dynamics section of funnel">
            <a:extLst>
              <a:ext uri="{FF2B5EF4-FFF2-40B4-BE49-F238E27FC236}">
                <a16:creationId xmlns:a16="http://schemas.microsoft.com/office/drawing/2014/main" id="{2F909180-0FA7-49AA-AB6A-D68F56E8328B}"/>
              </a:ext>
            </a:extLst>
          </p:cNvPr>
          <p:cNvGrpSpPr/>
          <p:nvPr/>
        </p:nvGrpSpPr>
        <p:grpSpPr>
          <a:xfrm>
            <a:off x="4434650" y="642278"/>
            <a:ext cx="3316166" cy="2950934"/>
            <a:chOff x="4247765" y="1703263"/>
            <a:chExt cx="3469383" cy="2950934"/>
          </a:xfrm>
        </p:grpSpPr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A22D0107-9F1D-4B46-9E7C-400BF70FD34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60795" y="1703263"/>
              <a:ext cx="3456353" cy="2950934"/>
            </a:xfrm>
            <a:prstGeom prst="ellipse">
              <a:avLst/>
            </a:prstGeom>
            <a:solidFill>
              <a:srgbClr val="008272"/>
            </a:solidFill>
            <a:ln w="9525" cap="flat" cmpd="sng" algn="ctr">
              <a:noFill/>
              <a:prstDash val="solid"/>
            </a:ln>
            <a:effectLst>
              <a:outerShdw blurRad="292100" dist="38100" dir="3600000" sx="101000" sy="101000" algn="tl" rotWithShape="0">
                <a:prstClr val="black">
                  <a:alpha val="12000"/>
                </a:prstClr>
              </a:outerShdw>
            </a:effectLst>
            <a:scene3d>
              <a:camera prst="orthographicFront">
                <a:rot lat="17772000" lon="16608000" rev="5034000"/>
              </a:camera>
              <a:lightRig rig="threePt" dir="t">
                <a:rot lat="0" lon="0" rev="600000"/>
              </a:lightRig>
            </a:scene3d>
            <a:sp3d extrusionH="787400">
              <a:bevelT w="0" h="0" prst="coolSlant"/>
              <a:bevelB w="0" h="0"/>
            </a:sp3d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" pitchFamily="34" charset="0"/>
              </a:endParaRPr>
            </a:p>
          </p:txBody>
        </p:sp>
        <p:sp>
          <p:nvSpPr>
            <p:cNvPr id="350" name="TextBox 349">
              <a:extLst>
                <a:ext uri="{FF2B5EF4-FFF2-40B4-BE49-F238E27FC236}">
                  <a16:creationId xmlns:a16="http://schemas.microsoft.com/office/drawing/2014/main" id="{C9E1BF36-6E33-4EA1-9DB2-F831BBA4BEE7}"/>
                </a:ext>
              </a:extLst>
            </p:cNvPr>
            <p:cNvSpPr txBox="1"/>
            <p:nvPr/>
          </p:nvSpPr>
          <p:spPr>
            <a:xfrm flipH="1">
              <a:off x="4247765" y="3464222"/>
              <a:ext cx="2060656" cy="489365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Microsoft 365</a:t>
              </a:r>
            </a:p>
          </p:txBody>
        </p:sp>
        <p:sp>
          <p:nvSpPr>
            <p:cNvPr id="351" name="TextBox 350">
              <a:extLst>
                <a:ext uri="{FF2B5EF4-FFF2-40B4-BE49-F238E27FC236}">
                  <a16:creationId xmlns:a16="http://schemas.microsoft.com/office/drawing/2014/main" id="{D0E08025-01BE-4E72-9DC0-BBA0A25223DC}"/>
                </a:ext>
              </a:extLst>
            </p:cNvPr>
            <p:cNvSpPr txBox="1"/>
            <p:nvPr/>
          </p:nvSpPr>
          <p:spPr>
            <a:xfrm flipH="1">
              <a:off x="5458634" y="3464517"/>
              <a:ext cx="2060656" cy="489365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  + Dynamics 365</a:t>
              </a:r>
            </a:p>
          </p:txBody>
        </p:sp>
      </p:grpSp>
      <p:grpSp>
        <p:nvGrpSpPr>
          <p:cNvPr id="352" name="APPSOURCE" descr="ISV applications section of funnel">
            <a:extLst>
              <a:ext uri="{FF2B5EF4-FFF2-40B4-BE49-F238E27FC236}">
                <a16:creationId xmlns:a16="http://schemas.microsoft.com/office/drawing/2014/main" id="{BBAB5E64-FE0C-4C13-B629-9BE8230727FD}"/>
              </a:ext>
            </a:extLst>
          </p:cNvPr>
          <p:cNvGrpSpPr/>
          <p:nvPr/>
        </p:nvGrpSpPr>
        <p:grpSpPr>
          <a:xfrm>
            <a:off x="4151506" y="-290447"/>
            <a:ext cx="3816565" cy="3656782"/>
            <a:chOff x="4020940" y="532563"/>
            <a:chExt cx="3928883" cy="3656782"/>
          </a:xfrm>
        </p:grpSpPr>
        <p:sp>
          <p:nvSpPr>
            <p:cNvPr id="353" name="APPSOURCE FUNNEL">
              <a:extLst>
                <a:ext uri="{FF2B5EF4-FFF2-40B4-BE49-F238E27FC236}">
                  <a16:creationId xmlns:a16="http://schemas.microsoft.com/office/drawing/2014/main" id="{23AD30FB-73F9-42ED-88C3-5D229177C77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20940" y="532563"/>
              <a:ext cx="3928883" cy="3656782"/>
            </a:xfrm>
            <a:prstGeom prst="ellipse">
              <a:avLst/>
            </a:prstGeom>
            <a:solidFill>
              <a:srgbClr val="30E5D0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292100" dist="38100" dir="3600000" sx="101000" sy="101000" algn="tl" rotWithShape="0">
                <a:prstClr val="black">
                  <a:alpha val="12000"/>
                </a:prstClr>
              </a:outerShdw>
            </a:effectLst>
            <a:scene3d>
              <a:camera prst="orthographicFront">
                <a:rot lat="17772000" lon="16608000" rev="5034000"/>
              </a:camera>
              <a:lightRig rig="threePt" dir="t">
                <a:rot lat="0" lon="0" rev="600000"/>
              </a:lightRig>
            </a:scene3d>
            <a:sp3d extrusionH="635000">
              <a:bevelT w="0" h="0" prst="coolSlant"/>
              <a:bevelB w="0" h="0"/>
            </a:sp3d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" pitchFamily="34" charset="0"/>
              </a:endParaRPr>
            </a:p>
          </p:txBody>
        </p:sp>
        <p:sp>
          <p:nvSpPr>
            <p:cNvPr id="354" name="APPSOURCE TEXT">
              <a:extLst>
                <a:ext uri="{FF2B5EF4-FFF2-40B4-BE49-F238E27FC236}">
                  <a16:creationId xmlns:a16="http://schemas.microsoft.com/office/drawing/2014/main" id="{6E41625B-2FB5-4DAA-8CAC-817CEAF4B021}"/>
                </a:ext>
              </a:extLst>
            </p:cNvPr>
            <p:cNvSpPr txBox="1"/>
            <p:nvPr/>
          </p:nvSpPr>
          <p:spPr>
            <a:xfrm flipH="1">
              <a:off x="4992331" y="2456331"/>
              <a:ext cx="2060656" cy="517065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Applications</a:t>
              </a:r>
            </a:p>
          </p:txBody>
        </p:sp>
      </p:grpSp>
      <p:sp useBgFill="1">
        <p:nvSpPr>
          <p:cNvPr id="355" name="Freeform: Shape 354" descr="Map image">
            <a:extLst>
              <a:ext uri="{FF2B5EF4-FFF2-40B4-BE49-F238E27FC236}">
                <a16:creationId xmlns:a16="http://schemas.microsoft.com/office/drawing/2014/main" id="{97C0A244-D1D1-459F-9FDD-94EEEE682C31}"/>
              </a:ext>
            </a:extLst>
          </p:cNvPr>
          <p:cNvSpPr/>
          <p:nvPr/>
        </p:nvSpPr>
        <p:spPr bwMode="white">
          <a:xfrm flipH="1">
            <a:off x="-38718" y="475911"/>
            <a:ext cx="12265414" cy="5535601"/>
          </a:xfrm>
          <a:custGeom>
            <a:avLst/>
            <a:gdLst>
              <a:gd name="connsiteX0" fmla="*/ 3791766 w 12338832"/>
              <a:gd name="connsiteY0" fmla="*/ 0 h 5535601"/>
              <a:gd name="connsiteX1" fmla="*/ 0 w 12338832"/>
              <a:gd name="connsiteY1" fmla="*/ 0 h 5535601"/>
              <a:gd name="connsiteX2" fmla="*/ 0 w 12338832"/>
              <a:gd name="connsiteY2" fmla="*/ 4184524 h 5535601"/>
              <a:gd name="connsiteX3" fmla="*/ 5827335 w 12338832"/>
              <a:gd name="connsiteY3" fmla="*/ 4184524 h 5535601"/>
              <a:gd name="connsiteX4" fmla="*/ 5827339 w 12338832"/>
              <a:gd name="connsiteY4" fmla="*/ 4153214 h 5535601"/>
              <a:gd name="connsiteX5" fmla="*/ 5827270 w 12338832"/>
              <a:gd name="connsiteY5" fmla="*/ 4122030 h 5535601"/>
              <a:gd name="connsiteX6" fmla="*/ 12338832 w 12338832"/>
              <a:gd name="connsiteY6" fmla="*/ 0 h 5535601"/>
              <a:gd name="connsiteX7" fmla="*/ 8642771 w 12338832"/>
              <a:gd name="connsiteY7" fmla="*/ 0 h 5535601"/>
              <a:gd name="connsiteX8" fmla="*/ 6584086 w 12338832"/>
              <a:gd name="connsiteY8" fmla="*/ 4156437 h 5535601"/>
              <a:gd name="connsiteX9" fmla="*/ 6583985 w 12338832"/>
              <a:gd name="connsiteY9" fmla="*/ 4184524 h 5535601"/>
              <a:gd name="connsiteX10" fmla="*/ 12308669 w 12338832"/>
              <a:gd name="connsiteY10" fmla="*/ 4184524 h 5535601"/>
              <a:gd name="connsiteX11" fmla="*/ 12308669 w 12338832"/>
              <a:gd name="connsiteY11" fmla="*/ 5535601 h 5535601"/>
              <a:gd name="connsiteX12" fmla="*/ 12338832 w 12338832"/>
              <a:gd name="connsiteY12" fmla="*/ 5535601 h 5535601"/>
              <a:gd name="connsiteX0" fmla="*/ 3791766 w 12338832"/>
              <a:gd name="connsiteY0" fmla="*/ 0 h 5535601"/>
              <a:gd name="connsiteX1" fmla="*/ 0 w 12338832"/>
              <a:gd name="connsiteY1" fmla="*/ 0 h 5535601"/>
              <a:gd name="connsiteX2" fmla="*/ 0 w 12338832"/>
              <a:gd name="connsiteY2" fmla="*/ 4184524 h 5535601"/>
              <a:gd name="connsiteX3" fmla="*/ 5827335 w 12338832"/>
              <a:gd name="connsiteY3" fmla="*/ 4184524 h 5535601"/>
              <a:gd name="connsiteX4" fmla="*/ 5827339 w 12338832"/>
              <a:gd name="connsiteY4" fmla="*/ 4153214 h 5535601"/>
              <a:gd name="connsiteX5" fmla="*/ 5827270 w 12338832"/>
              <a:gd name="connsiteY5" fmla="*/ 4122030 h 5535601"/>
              <a:gd name="connsiteX6" fmla="*/ 3791766 w 12338832"/>
              <a:gd name="connsiteY6" fmla="*/ 0 h 5535601"/>
              <a:gd name="connsiteX7" fmla="*/ 12338832 w 12338832"/>
              <a:gd name="connsiteY7" fmla="*/ 0 h 5535601"/>
              <a:gd name="connsiteX8" fmla="*/ 8642771 w 12338832"/>
              <a:gd name="connsiteY8" fmla="*/ 0 h 5535601"/>
              <a:gd name="connsiteX9" fmla="*/ 6495911 w 12338832"/>
              <a:gd name="connsiteY9" fmla="*/ 4189094 h 5535601"/>
              <a:gd name="connsiteX10" fmla="*/ 6583985 w 12338832"/>
              <a:gd name="connsiteY10" fmla="*/ 4184524 h 5535601"/>
              <a:gd name="connsiteX11" fmla="*/ 12308669 w 12338832"/>
              <a:gd name="connsiteY11" fmla="*/ 4184524 h 5535601"/>
              <a:gd name="connsiteX12" fmla="*/ 12308669 w 12338832"/>
              <a:gd name="connsiteY12" fmla="*/ 5535601 h 5535601"/>
              <a:gd name="connsiteX13" fmla="*/ 12338832 w 12338832"/>
              <a:gd name="connsiteY13" fmla="*/ 5535601 h 5535601"/>
              <a:gd name="connsiteX14" fmla="*/ 12338832 w 12338832"/>
              <a:gd name="connsiteY14" fmla="*/ 0 h 5535601"/>
              <a:gd name="connsiteX0" fmla="*/ 3791766 w 12338832"/>
              <a:gd name="connsiteY0" fmla="*/ 0 h 5535601"/>
              <a:gd name="connsiteX1" fmla="*/ 0 w 12338832"/>
              <a:gd name="connsiteY1" fmla="*/ 0 h 5535601"/>
              <a:gd name="connsiteX2" fmla="*/ 0 w 12338832"/>
              <a:gd name="connsiteY2" fmla="*/ 4184524 h 5535601"/>
              <a:gd name="connsiteX3" fmla="*/ 5827335 w 12338832"/>
              <a:gd name="connsiteY3" fmla="*/ 4184524 h 5535601"/>
              <a:gd name="connsiteX4" fmla="*/ 5827339 w 12338832"/>
              <a:gd name="connsiteY4" fmla="*/ 4153214 h 5535601"/>
              <a:gd name="connsiteX5" fmla="*/ 5827270 w 12338832"/>
              <a:gd name="connsiteY5" fmla="*/ 4122030 h 5535601"/>
              <a:gd name="connsiteX6" fmla="*/ 3791766 w 12338832"/>
              <a:gd name="connsiteY6" fmla="*/ 0 h 5535601"/>
              <a:gd name="connsiteX7" fmla="*/ 12338832 w 12338832"/>
              <a:gd name="connsiteY7" fmla="*/ 0 h 5535601"/>
              <a:gd name="connsiteX8" fmla="*/ 8642771 w 12338832"/>
              <a:gd name="connsiteY8" fmla="*/ 0 h 5535601"/>
              <a:gd name="connsiteX9" fmla="*/ 6498369 w 12338832"/>
              <a:gd name="connsiteY9" fmla="*/ 4181720 h 5535601"/>
              <a:gd name="connsiteX10" fmla="*/ 6583985 w 12338832"/>
              <a:gd name="connsiteY10" fmla="*/ 4184524 h 5535601"/>
              <a:gd name="connsiteX11" fmla="*/ 12308669 w 12338832"/>
              <a:gd name="connsiteY11" fmla="*/ 4184524 h 5535601"/>
              <a:gd name="connsiteX12" fmla="*/ 12308669 w 12338832"/>
              <a:gd name="connsiteY12" fmla="*/ 5535601 h 5535601"/>
              <a:gd name="connsiteX13" fmla="*/ 12338832 w 12338832"/>
              <a:gd name="connsiteY13" fmla="*/ 5535601 h 5535601"/>
              <a:gd name="connsiteX14" fmla="*/ 12338832 w 12338832"/>
              <a:gd name="connsiteY14" fmla="*/ 0 h 5535601"/>
              <a:gd name="connsiteX0" fmla="*/ 3791766 w 12338832"/>
              <a:gd name="connsiteY0" fmla="*/ 0 h 5535601"/>
              <a:gd name="connsiteX1" fmla="*/ 0 w 12338832"/>
              <a:gd name="connsiteY1" fmla="*/ 0 h 5535601"/>
              <a:gd name="connsiteX2" fmla="*/ 0 w 12338832"/>
              <a:gd name="connsiteY2" fmla="*/ 4184524 h 5535601"/>
              <a:gd name="connsiteX3" fmla="*/ 5827339 w 12338832"/>
              <a:gd name="connsiteY3" fmla="*/ 4153214 h 5535601"/>
              <a:gd name="connsiteX4" fmla="*/ 5827270 w 12338832"/>
              <a:gd name="connsiteY4" fmla="*/ 4122030 h 5535601"/>
              <a:gd name="connsiteX5" fmla="*/ 3791766 w 12338832"/>
              <a:gd name="connsiteY5" fmla="*/ 0 h 5535601"/>
              <a:gd name="connsiteX6" fmla="*/ 12338832 w 12338832"/>
              <a:gd name="connsiteY6" fmla="*/ 0 h 5535601"/>
              <a:gd name="connsiteX7" fmla="*/ 8642771 w 12338832"/>
              <a:gd name="connsiteY7" fmla="*/ 0 h 5535601"/>
              <a:gd name="connsiteX8" fmla="*/ 6498369 w 12338832"/>
              <a:gd name="connsiteY8" fmla="*/ 4181720 h 5535601"/>
              <a:gd name="connsiteX9" fmla="*/ 6583985 w 12338832"/>
              <a:gd name="connsiteY9" fmla="*/ 4184524 h 5535601"/>
              <a:gd name="connsiteX10" fmla="*/ 12308669 w 12338832"/>
              <a:gd name="connsiteY10" fmla="*/ 4184524 h 5535601"/>
              <a:gd name="connsiteX11" fmla="*/ 12308669 w 12338832"/>
              <a:gd name="connsiteY11" fmla="*/ 5535601 h 5535601"/>
              <a:gd name="connsiteX12" fmla="*/ 12338832 w 12338832"/>
              <a:gd name="connsiteY12" fmla="*/ 5535601 h 5535601"/>
              <a:gd name="connsiteX13" fmla="*/ 12338832 w 12338832"/>
              <a:gd name="connsiteY13" fmla="*/ 0 h 5535601"/>
              <a:gd name="connsiteX0" fmla="*/ 3791766 w 12338832"/>
              <a:gd name="connsiteY0" fmla="*/ 0 h 5535601"/>
              <a:gd name="connsiteX1" fmla="*/ 0 w 12338832"/>
              <a:gd name="connsiteY1" fmla="*/ 0 h 5535601"/>
              <a:gd name="connsiteX2" fmla="*/ 0 w 12338832"/>
              <a:gd name="connsiteY2" fmla="*/ 4184524 h 5535601"/>
              <a:gd name="connsiteX3" fmla="*/ 5827270 w 12338832"/>
              <a:gd name="connsiteY3" fmla="*/ 4122030 h 5535601"/>
              <a:gd name="connsiteX4" fmla="*/ 3791766 w 12338832"/>
              <a:gd name="connsiteY4" fmla="*/ 0 h 5535601"/>
              <a:gd name="connsiteX5" fmla="*/ 12338832 w 12338832"/>
              <a:gd name="connsiteY5" fmla="*/ 0 h 5535601"/>
              <a:gd name="connsiteX6" fmla="*/ 8642771 w 12338832"/>
              <a:gd name="connsiteY6" fmla="*/ 0 h 5535601"/>
              <a:gd name="connsiteX7" fmla="*/ 6498369 w 12338832"/>
              <a:gd name="connsiteY7" fmla="*/ 4181720 h 5535601"/>
              <a:gd name="connsiteX8" fmla="*/ 6583985 w 12338832"/>
              <a:gd name="connsiteY8" fmla="*/ 4184524 h 5535601"/>
              <a:gd name="connsiteX9" fmla="*/ 12308669 w 12338832"/>
              <a:gd name="connsiteY9" fmla="*/ 4184524 h 5535601"/>
              <a:gd name="connsiteX10" fmla="*/ 12308669 w 12338832"/>
              <a:gd name="connsiteY10" fmla="*/ 5535601 h 5535601"/>
              <a:gd name="connsiteX11" fmla="*/ 12338832 w 12338832"/>
              <a:gd name="connsiteY11" fmla="*/ 5535601 h 5535601"/>
              <a:gd name="connsiteX12" fmla="*/ 12338832 w 12338832"/>
              <a:gd name="connsiteY12" fmla="*/ 0 h 5535601"/>
              <a:gd name="connsiteX0" fmla="*/ 3791766 w 12338832"/>
              <a:gd name="connsiteY0" fmla="*/ 0 h 5535601"/>
              <a:gd name="connsiteX1" fmla="*/ 0 w 12338832"/>
              <a:gd name="connsiteY1" fmla="*/ 0 h 5535601"/>
              <a:gd name="connsiteX2" fmla="*/ 0 w 12338832"/>
              <a:gd name="connsiteY2" fmla="*/ 4184524 h 5535601"/>
              <a:gd name="connsiteX3" fmla="*/ 5851851 w 12338832"/>
              <a:gd name="connsiteY3" fmla="*/ 4178566 h 5535601"/>
              <a:gd name="connsiteX4" fmla="*/ 3791766 w 12338832"/>
              <a:gd name="connsiteY4" fmla="*/ 0 h 5535601"/>
              <a:gd name="connsiteX5" fmla="*/ 12338832 w 12338832"/>
              <a:gd name="connsiteY5" fmla="*/ 0 h 5535601"/>
              <a:gd name="connsiteX6" fmla="*/ 8642771 w 12338832"/>
              <a:gd name="connsiteY6" fmla="*/ 0 h 5535601"/>
              <a:gd name="connsiteX7" fmla="*/ 6498369 w 12338832"/>
              <a:gd name="connsiteY7" fmla="*/ 4181720 h 5535601"/>
              <a:gd name="connsiteX8" fmla="*/ 6583985 w 12338832"/>
              <a:gd name="connsiteY8" fmla="*/ 4184524 h 5535601"/>
              <a:gd name="connsiteX9" fmla="*/ 12308669 w 12338832"/>
              <a:gd name="connsiteY9" fmla="*/ 4184524 h 5535601"/>
              <a:gd name="connsiteX10" fmla="*/ 12308669 w 12338832"/>
              <a:gd name="connsiteY10" fmla="*/ 5535601 h 5535601"/>
              <a:gd name="connsiteX11" fmla="*/ 12338832 w 12338832"/>
              <a:gd name="connsiteY11" fmla="*/ 5535601 h 5535601"/>
              <a:gd name="connsiteX12" fmla="*/ 12338832 w 12338832"/>
              <a:gd name="connsiteY12" fmla="*/ 0 h 5535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38832" h="5535601">
                <a:moveTo>
                  <a:pt x="3791766" y="0"/>
                </a:moveTo>
                <a:lnTo>
                  <a:pt x="0" y="0"/>
                </a:lnTo>
                <a:lnTo>
                  <a:pt x="0" y="4184524"/>
                </a:lnTo>
                <a:lnTo>
                  <a:pt x="5851851" y="4178566"/>
                </a:lnTo>
                <a:lnTo>
                  <a:pt x="3791766" y="0"/>
                </a:lnTo>
                <a:close/>
                <a:moveTo>
                  <a:pt x="12338832" y="0"/>
                </a:moveTo>
                <a:lnTo>
                  <a:pt x="8642771" y="0"/>
                </a:lnTo>
                <a:lnTo>
                  <a:pt x="6498369" y="4181720"/>
                </a:lnTo>
                <a:lnTo>
                  <a:pt x="6583985" y="4184524"/>
                </a:lnTo>
                <a:lnTo>
                  <a:pt x="12308669" y="4184524"/>
                </a:lnTo>
                <a:lnTo>
                  <a:pt x="12308669" y="5535601"/>
                </a:lnTo>
                <a:lnTo>
                  <a:pt x="12338832" y="5535601"/>
                </a:lnTo>
                <a:lnTo>
                  <a:pt x="12338832" y="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err="1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grpSp>
        <p:nvGrpSpPr>
          <p:cNvPr id="358" name="Group 357" descr="Bing, LinkedIn, Microsoft Graph logos">
            <a:extLst>
              <a:ext uri="{FF2B5EF4-FFF2-40B4-BE49-F238E27FC236}">
                <a16:creationId xmlns:a16="http://schemas.microsoft.com/office/drawing/2014/main" id="{816E2FB8-08F8-4CF4-8E4E-67B54202925D}"/>
              </a:ext>
            </a:extLst>
          </p:cNvPr>
          <p:cNvGrpSpPr/>
          <p:nvPr/>
        </p:nvGrpSpPr>
        <p:grpSpPr>
          <a:xfrm>
            <a:off x="4263948" y="5233049"/>
            <a:ext cx="3664105" cy="616133"/>
            <a:chOff x="4263947" y="4244971"/>
            <a:chExt cx="3664105" cy="616133"/>
          </a:xfrm>
        </p:grpSpPr>
        <p:grpSp>
          <p:nvGrpSpPr>
            <p:cNvPr id="359" name="Group 358">
              <a:extLst>
                <a:ext uri="{FF2B5EF4-FFF2-40B4-BE49-F238E27FC236}">
                  <a16:creationId xmlns:a16="http://schemas.microsoft.com/office/drawing/2014/main" id="{FA8FD04C-0330-47F3-8B9C-7F62898E4BEB}"/>
                </a:ext>
              </a:extLst>
            </p:cNvPr>
            <p:cNvGrpSpPr/>
            <p:nvPr/>
          </p:nvGrpSpPr>
          <p:grpSpPr>
            <a:xfrm>
              <a:off x="4263947" y="4356024"/>
              <a:ext cx="3664105" cy="505080"/>
              <a:chOff x="4287661" y="4511004"/>
              <a:chExt cx="3664105" cy="505080"/>
            </a:xfrm>
          </p:grpSpPr>
          <p:sp>
            <p:nvSpPr>
              <p:cNvPr id="361" name="MS Graph">
                <a:extLst>
                  <a:ext uri="{FF2B5EF4-FFF2-40B4-BE49-F238E27FC236}">
                    <a16:creationId xmlns:a16="http://schemas.microsoft.com/office/drawing/2014/main" id="{D66366C2-DA9E-42CE-AEE5-0CFF3A7731B8}"/>
                  </a:ext>
                </a:extLst>
              </p:cNvPr>
              <p:cNvSpPr txBox="1"/>
              <p:nvPr/>
            </p:nvSpPr>
            <p:spPr>
              <a:xfrm>
                <a:off x="6477645" y="4677866"/>
                <a:ext cx="1474121" cy="193899"/>
              </a:xfrm>
              <a:prstGeom prst="rect">
                <a:avLst/>
              </a:prstGeom>
              <a:noFill/>
            </p:spPr>
            <p:txBody>
              <a:bodyPr wrap="none" lIns="9144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gradFill>
                      <a:gsLst>
                        <a:gs pos="83000">
                          <a:srgbClr val="505050"/>
                        </a:gs>
                        <a:gs pos="100000">
                          <a:srgbClr val="505050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rPr>
                  <a:t>Microsoft Graph</a:t>
                </a:r>
              </a:p>
            </p:txBody>
          </p:sp>
          <p:pic>
            <p:nvPicPr>
              <p:cNvPr id="362" name="Bing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11EF92F8-99CC-4234-A631-BC86AC8C57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duotone>
                  <a:prstClr val="black"/>
                  <a:srgbClr val="0078D4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87661" y="4511004"/>
                <a:ext cx="941003" cy="505080"/>
              </a:xfrm>
              <a:prstGeom prst="rect">
                <a:avLst/>
              </a:prstGeom>
            </p:spPr>
          </p:pic>
          <p:pic>
            <p:nvPicPr>
              <p:cNvPr id="363" name="Linkedin" descr="LinkedIn logo">
                <a:extLst>
                  <a:ext uri="{FF2B5EF4-FFF2-40B4-BE49-F238E27FC236}">
                    <a16:creationId xmlns:a16="http://schemas.microsoft.com/office/drawing/2014/main" id="{CF2F9F51-E9E3-4166-98D5-7C67C1A893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30486" y="4668603"/>
                <a:ext cx="876067" cy="216511"/>
              </a:xfrm>
              <a:prstGeom prst="rect">
                <a:avLst/>
              </a:prstGeom>
            </p:spPr>
          </p:pic>
        </p:grpSp>
        <p:cxnSp>
          <p:nvCxnSpPr>
            <p:cNvPr id="360" name="Straight Arrow Connector 359">
              <a:extLst>
                <a:ext uri="{FF2B5EF4-FFF2-40B4-BE49-F238E27FC236}">
                  <a16:creationId xmlns:a16="http://schemas.microsoft.com/office/drawing/2014/main" id="{0F5192B2-80E6-4395-9DF7-DBB6BB8709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5314" y="4244971"/>
              <a:ext cx="0" cy="160187"/>
            </a:xfrm>
            <a:prstGeom prst="straightConnector1">
              <a:avLst/>
            </a:prstGeom>
            <a:noFill/>
            <a:ln w="19050" cap="flat" cmpd="sng" algn="ctr">
              <a:solidFill>
                <a:srgbClr val="EBEBEB">
                  <a:lumMod val="75000"/>
                </a:srgbClr>
              </a:solidFill>
              <a:prstDash val="solid"/>
              <a:headEnd type="none" w="med" len="med"/>
              <a:tailEnd type="arrow" w="med" len="sm"/>
            </a:ln>
            <a:effectLst/>
          </p:spPr>
        </p:cxnSp>
      </p:grpSp>
      <p:sp>
        <p:nvSpPr>
          <p:cNvPr id="364" name="GREY GLOW">
            <a:extLst>
              <a:ext uri="{FF2B5EF4-FFF2-40B4-BE49-F238E27FC236}">
                <a16:creationId xmlns:a16="http://schemas.microsoft.com/office/drawing/2014/main" id="{3E60AC62-7BEB-4F09-A171-CE48C9D1B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901308" y="6354995"/>
            <a:ext cx="2428227" cy="2428219"/>
          </a:xfrm>
          <a:prstGeom prst="ellipse">
            <a:avLst/>
          </a:prstGeom>
          <a:gradFill flip="none" rotWithShape="1">
            <a:gsLst>
              <a:gs pos="44000">
                <a:srgbClr val="E7E6E6"/>
              </a:gs>
              <a:gs pos="100000">
                <a:srgbClr val="E7E6E6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  <a:scene3d>
            <a:camera prst="perspectiveFront">
              <a:rot lat="17099985" lon="0" rev="0"/>
            </a:camera>
            <a:lightRig rig="threePt" dir="t"/>
          </a:scene3d>
        </p:spPr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365" name="CLOVER BASE" descr="Clover shape">
            <a:extLst>
              <a:ext uri="{FF2B5EF4-FFF2-40B4-BE49-F238E27FC236}">
                <a16:creationId xmlns:a16="http://schemas.microsoft.com/office/drawing/2014/main" id="{628D9E24-2CE9-4299-8069-DB2551A068EF}"/>
              </a:ext>
            </a:extLst>
          </p:cNvPr>
          <p:cNvGrpSpPr/>
          <p:nvPr/>
        </p:nvGrpSpPr>
        <p:grpSpPr>
          <a:xfrm>
            <a:off x="3377161" y="5097607"/>
            <a:ext cx="5393581" cy="5165830"/>
            <a:chOff x="3316587" y="1308960"/>
            <a:chExt cx="5393581" cy="5165830"/>
          </a:xfrm>
          <a:scene3d>
            <a:camera prst="perspectiveFront">
              <a:rot lat="17099985" lon="0" rev="0"/>
            </a:camera>
            <a:lightRig rig="threePt" dir="t"/>
          </a:scene3d>
        </p:grpSpPr>
        <p:grpSp>
          <p:nvGrpSpPr>
            <p:cNvPr id="366" name="Group 365">
              <a:extLst>
                <a:ext uri="{FF2B5EF4-FFF2-40B4-BE49-F238E27FC236}">
                  <a16:creationId xmlns:a16="http://schemas.microsoft.com/office/drawing/2014/main" id="{4E24147A-02D7-4CC8-8696-86E05CD7268D}"/>
                </a:ext>
              </a:extLst>
            </p:cNvPr>
            <p:cNvGrpSpPr/>
            <p:nvPr/>
          </p:nvGrpSpPr>
          <p:grpSpPr>
            <a:xfrm>
              <a:off x="5029116" y="3823067"/>
              <a:ext cx="1966104" cy="2651723"/>
              <a:chOff x="5029116" y="3823067"/>
              <a:chExt cx="1966104" cy="2651723"/>
            </a:xfrm>
          </p:grpSpPr>
          <p:sp>
            <p:nvSpPr>
              <p:cNvPr id="400" name="Top Clover Top">
                <a:extLst>
                  <a:ext uri="{FF2B5EF4-FFF2-40B4-BE49-F238E27FC236}">
                    <a16:creationId xmlns:a16="http://schemas.microsoft.com/office/drawing/2014/main" id="{EDCF1D73-1755-4A9B-B8D9-9676C413E607}"/>
                  </a:ext>
                </a:extLst>
              </p:cNvPr>
              <p:cNvSpPr/>
              <p:nvPr/>
            </p:nvSpPr>
            <p:spPr>
              <a:xfrm rot="5400000" flipH="1">
                <a:off x="5148102" y="4627673"/>
                <a:ext cx="2651723" cy="1042512"/>
              </a:xfrm>
              <a:custGeom>
                <a:avLst/>
                <a:gdLst>
                  <a:gd name="connsiteX0" fmla="*/ 3517613 w 6895420"/>
                  <a:gd name="connsiteY0" fmla="*/ 1310779 h 2747927"/>
                  <a:gd name="connsiteX1" fmla="*/ 4793408 w 6895420"/>
                  <a:gd name="connsiteY1" fmla="*/ 242680 h 2747927"/>
                  <a:gd name="connsiteX2" fmla="*/ 4793408 w 6895420"/>
                  <a:gd name="connsiteY2" fmla="*/ 242680 h 2747927"/>
                  <a:gd name="connsiteX3" fmla="*/ 5529771 w 6895420"/>
                  <a:gd name="connsiteY3" fmla="*/ 22617 h 2747927"/>
                  <a:gd name="connsiteX4" fmla="*/ 6875371 w 6895420"/>
                  <a:gd name="connsiteY4" fmla="*/ 1374347 h 2747927"/>
                  <a:gd name="connsiteX5" fmla="*/ 5529771 w 6895420"/>
                  <a:gd name="connsiteY5" fmla="*/ 2726076 h 2747927"/>
                  <a:gd name="connsiteX6" fmla="*/ 4793408 w 6895420"/>
                  <a:gd name="connsiteY6" fmla="*/ 2506014 h 2747927"/>
                  <a:gd name="connsiteX7" fmla="*/ 4793408 w 6895420"/>
                  <a:gd name="connsiteY7" fmla="*/ 2506014 h 2747927"/>
                  <a:gd name="connsiteX8" fmla="*/ 3517613 w 6895420"/>
                  <a:gd name="connsiteY8" fmla="*/ 1438199 h 2747927"/>
                  <a:gd name="connsiteX9" fmla="*/ 3380273 w 6895420"/>
                  <a:gd name="connsiteY9" fmla="*/ 1311350 h 2747927"/>
                  <a:gd name="connsiteX10" fmla="*/ 2104194 w 6895420"/>
                  <a:gd name="connsiteY10" fmla="*/ 242680 h 2747927"/>
                  <a:gd name="connsiteX11" fmla="*/ 2104194 w 6895420"/>
                  <a:gd name="connsiteY11" fmla="*/ 242680 h 2747927"/>
                  <a:gd name="connsiteX12" fmla="*/ 1368115 w 6895420"/>
                  <a:gd name="connsiteY12" fmla="*/ 22617 h 2747927"/>
                  <a:gd name="connsiteX13" fmla="*/ 22515 w 6895420"/>
                  <a:gd name="connsiteY13" fmla="*/ 1374347 h 2747927"/>
                  <a:gd name="connsiteX14" fmla="*/ 1368115 w 6895420"/>
                  <a:gd name="connsiteY14" fmla="*/ 2726076 h 2747927"/>
                  <a:gd name="connsiteX15" fmla="*/ 2104478 w 6895420"/>
                  <a:gd name="connsiteY15" fmla="*/ 2506014 h 2747927"/>
                  <a:gd name="connsiteX16" fmla="*/ 2104478 w 6895420"/>
                  <a:gd name="connsiteY16" fmla="*/ 2506014 h 2747927"/>
                  <a:gd name="connsiteX17" fmla="*/ 3380556 w 6895420"/>
                  <a:gd name="connsiteY17" fmla="*/ 1437914 h 2747927"/>
                  <a:gd name="connsiteX0" fmla="*/ 4770893 w 6852856"/>
                  <a:gd name="connsiteY0" fmla="*/ 220063 h 2703459"/>
                  <a:gd name="connsiteX1" fmla="*/ 4770893 w 6852856"/>
                  <a:gd name="connsiteY1" fmla="*/ 220063 h 2703459"/>
                  <a:gd name="connsiteX2" fmla="*/ 5507256 w 6852856"/>
                  <a:gd name="connsiteY2" fmla="*/ 0 h 2703459"/>
                  <a:gd name="connsiteX3" fmla="*/ 6852856 w 6852856"/>
                  <a:gd name="connsiteY3" fmla="*/ 1351730 h 2703459"/>
                  <a:gd name="connsiteX4" fmla="*/ 5507256 w 6852856"/>
                  <a:gd name="connsiteY4" fmla="*/ 2703459 h 2703459"/>
                  <a:gd name="connsiteX5" fmla="*/ 4770893 w 6852856"/>
                  <a:gd name="connsiteY5" fmla="*/ 2483397 h 2703459"/>
                  <a:gd name="connsiteX6" fmla="*/ 4770893 w 6852856"/>
                  <a:gd name="connsiteY6" fmla="*/ 2483397 h 2703459"/>
                  <a:gd name="connsiteX7" fmla="*/ 3495098 w 6852856"/>
                  <a:gd name="connsiteY7" fmla="*/ 1415582 h 2703459"/>
                  <a:gd name="connsiteX8" fmla="*/ 3357758 w 6852856"/>
                  <a:gd name="connsiteY8" fmla="*/ 1288733 h 2703459"/>
                  <a:gd name="connsiteX9" fmla="*/ 2081679 w 6852856"/>
                  <a:gd name="connsiteY9" fmla="*/ 220063 h 2703459"/>
                  <a:gd name="connsiteX10" fmla="*/ 2081679 w 6852856"/>
                  <a:gd name="connsiteY10" fmla="*/ 220063 h 2703459"/>
                  <a:gd name="connsiteX11" fmla="*/ 1345600 w 6852856"/>
                  <a:gd name="connsiteY11" fmla="*/ 0 h 2703459"/>
                  <a:gd name="connsiteX12" fmla="*/ 0 w 6852856"/>
                  <a:gd name="connsiteY12" fmla="*/ 1351730 h 2703459"/>
                  <a:gd name="connsiteX13" fmla="*/ 1345600 w 6852856"/>
                  <a:gd name="connsiteY13" fmla="*/ 2703459 h 2703459"/>
                  <a:gd name="connsiteX14" fmla="*/ 2081963 w 6852856"/>
                  <a:gd name="connsiteY14" fmla="*/ 2483397 h 2703459"/>
                  <a:gd name="connsiteX15" fmla="*/ 2081963 w 6852856"/>
                  <a:gd name="connsiteY15" fmla="*/ 2483397 h 2703459"/>
                  <a:gd name="connsiteX16" fmla="*/ 3358041 w 6852856"/>
                  <a:gd name="connsiteY16" fmla="*/ 1415297 h 2703459"/>
                  <a:gd name="connsiteX0" fmla="*/ 4770893 w 6852856"/>
                  <a:gd name="connsiteY0" fmla="*/ 220063 h 2703459"/>
                  <a:gd name="connsiteX1" fmla="*/ 5507256 w 6852856"/>
                  <a:gd name="connsiteY1" fmla="*/ 0 h 2703459"/>
                  <a:gd name="connsiteX2" fmla="*/ 6852856 w 6852856"/>
                  <a:gd name="connsiteY2" fmla="*/ 1351730 h 2703459"/>
                  <a:gd name="connsiteX3" fmla="*/ 5507256 w 6852856"/>
                  <a:gd name="connsiteY3" fmla="*/ 2703459 h 2703459"/>
                  <a:gd name="connsiteX4" fmla="*/ 4770893 w 6852856"/>
                  <a:gd name="connsiteY4" fmla="*/ 2483397 h 2703459"/>
                  <a:gd name="connsiteX5" fmla="*/ 4770893 w 6852856"/>
                  <a:gd name="connsiteY5" fmla="*/ 2483397 h 2703459"/>
                  <a:gd name="connsiteX6" fmla="*/ 3495098 w 6852856"/>
                  <a:gd name="connsiteY6" fmla="*/ 1415582 h 2703459"/>
                  <a:gd name="connsiteX7" fmla="*/ 3357758 w 6852856"/>
                  <a:gd name="connsiteY7" fmla="*/ 1288733 h 2703459"/>
                  <a:gd name="connsiteX8" fmla="*/ 2081679 w 6852856"/>
                  <a:gd name="connsiteY8" fmla="*/ 220063 h 2703459"/>
                  <a:gd name="connsiteX9" fmla="*/ 2081679 w 6852856"/>
                  <a:gd name="connsiteY9" fmla="*/ 220063 h 2703459"/>
                  <a:gd name="connsiteX10" fmla="*/ 1345600 w 6852856"/>
                  <a:gd name="connsiteY10" fmla="*/ 0 h 2703459"/>
                  <a:gd name="connsiteX11" fmla="*/ 0 w 6852856"/>
                  <a:gd name="connsiteY11" fmla="*/ 1351730 h 2703459"/>
                  <a:gd name="connsiteX12" fmla="*/ 1345600 w 6852856"/>
                  <a:gd name="connsiteY12" fmla="*/ 2703459 h 2703459"/>
                  <a:gd name="connsiteX13" fmla="*/ 2081963 w 6852856"/>
                  <a:gd name="connsiteY13" fmla="*/ 2483397 h 2703459"/>
                  <a:gd name="connsiteX14" fmla="*/ 2081963 w 6852856"/>
                  <a:gd name="connsiteY14" fmla="*/ 2483397 h 2703459"/>
                  <a:gd name="connsiteX15" fmla="*/ 3358041 w 6852856"/>
                  <a:gd name="connsiteY15" fmla="*/ 1415297 h 2703459"/>
                  <a:gd name="connsiteX0" fmla="*/ 5507256 w 6852856"/>
                  <a:gd name="connsiteY0" fmla="*/ 0 h 2703459"/>
                  <a:gd name="connsiteX1" fmla="*/ 6852856 w 6852856"/>
                  <a:gd name="connsiteY1" fmla="*/ 1351730 h 2703459"/>
                  <a:gd name="connsiteX2" fmla="*/ 5507256 w 6852856"/>
                  <a:gd name="connsiteY2" fmla="*/ 2703459 h 2703459"/>
                  <a:gd name="connsiteX3" fmla="*/ 4770893 w 6852856"/>
                  <a:gd name="connsiteY3" fmla="*/ 2483397 h 2703459"/>
                  <a:gd name="connsiteX4" fmla="*/ 4770893 w 6852856"/>
                  <a:gd name="connsiteY4" fmla="*/ 2483397 h 2703459"/>
                  <a:gd name="connsiteX5" fmla="*/ 3495098 w 6852856"/>
                  <a:gd name="connsiteY5" fmla="*/ 1415582 h 2703459"/>
                  <a:gd name="connsiteX6" fmla="*/ 3357758 w 6852856"/>
                  <a:gd name="connsiteY6" fmla="*/ 1288733 h 2703459"/>
                  <a:gd name="connsiteX7" fmla="*/ 2081679 w 6852856"/>
                  <a:gd name="connsiteY7" fmla="*/ 220063 h 2703459"/>
                  <a:gd name="connsiteX8" fmla="*/ 2081679 w 6852856"/>
                  <a:gd name="connsiteY8" fmla="*/ 220063 h 2703459"/>
                  <a:gd name="connsiteX9" fmla="*/ 1345600 w 6852856"/>
                  <a:gd name="connsiteY9" fmla="*/ 0 h 2703459"/>
                  <a:gd name="connsiteX10" fmla="*/ 0 w 6852856"/>
                  <a:gd name="connsiteY10" fmla="*/ 1351730 h 2703459"/>
                  <a:gd name="connsiteX11" fmla="*/ 1345600 w 6852856"/>
                  <a:gd name="connsiteY11" fmla="*/ 2703459 h 2703459"/>
                  <a:gd name="connsiteX12" fmla="*/ 2081963 w 6852856"/>
                  <a:gd name="connsiteY12" fmla="*/ 2483397 h 2703459"/>
                  <a:gd name="connsiteX13" fmla="*/ 2081963 w 6852856"/>
                  <a:gd name="connsiteY13" fmla="*/ 2483397 h 2703459"/>
                  <a:gd name="connsiteX14" fmla="*/ 3358041 w 6852856"/>
                  <a:gd name="connsiteY14" fmla="*/ 1415297 h 2703459"/>
                  <a:gd name="connsiteX0" fmla="*/ 6852856 w 6852856"/>
                  <a:gd name="connsiteY0" fmla="*/ 1351730 h 2703459"/>
                  <a:gd name="connsiteX1" fmla="*/ 5507256 w 6852856"/>
                  <a:gd name="connsiteY1" fmla="*/ 2703459 h 2703459"/>
                  <a:gd name="connsiteX2" fmla="*/ 4770893 w 6852856"/>
                  <a:gd name="connsiteY2" fmla="*/ 2483397 h 2703459"/>
                  <a:gd name="connsiteX3" fmla="*/ 4770893 w 6852856"/>
                  <a:gd name="connsiteY3" fmla="*/ 2483397 h 2703459"/>
                  <a:gd name="connsiteX4" fmla="*/ 3495098 w 6852856"/>
                  <a:gd name="connsiteY4" fmla="*/ 1415582 h 2703459"/>
                  <a:gd name="connsiteX5" fmla="*/ 3357758 w 6852856"/>
                  <a:gd name="connsiteY5" fmla="*/ 1288733 h 2703459"/>
                  <a:gd name="connsiteX6" fmla="*/ 2081679 w 6852856"/>
                  <a:gd name="connsiteY6" fmla="*/ 220063 h 2703459"/>
                  <a:gd name="connsiteX7" fmla="*/ 2081679 w 6852856"/>
                  <a:gd name="connsiteY7" fmla="*/ 220063 h 2703459"/>
                  <a:gd name="connsiteX8" fmla="*/ 1345600 w 6852856"/>
                  <a:gd name="connsiteY8" fmla="*/ 0 h 2703459"/>
                  <a:gd name="connsiteX9" fmla="*/ 0 w 6852856"/>
                  <a:gd name="connsiteY9" fmla="*/ 1351730 h 2703459"/>
                  <a:gd name="connsiteX10" fmla="*/ 1345600 w 6852856"/>
                  <a:gd name="connsiteY10" fmla="*/ 2703459 h 2703459"/>
                  <a:gd name="connsiteX11" fmla="*/ 2081963 w 6852856"/>
                  <a:gd name="connsiteY11" fmla="*/ 2483397 h 2703459"/>
                  <a:gd name="connsiteX12" fmla="*/ 2081963 w 6852856"/>
                  <a:gd name="connsiteY12" fmla="*/ 2483397 h 2703459"/>
                  <a:gd name="connsiteX13" fmla="*/ 3358041 w 6852856"/>
                  <a:gd name="connsiteY13" fmla="*/ 1415297 h 2703459"/>
                  <a:gd name="connsiteX0" fmla="*/ 5507256 w 5507256"/>
                  <a:gd name="connsiteY0" fmla="*/ 2703459 h 2703459"/>
                  <a:gd name="connsiteX1" fmla="*/ 4770893 w 5507256"/>
                  <a:gd name="connsiteY1" fmla="*/ 2483397 h 2703459"/>
                  <a:gd name="connsiteX2" fmla="*/ 4770893 w 5507256"/>
                  <a:gd name="connsiteY2" fmla="*/ 2483397 h 2703459"/>
                  <a:gd name="connsiteX3" fmla="*/ 3495098 w 5507256"/>
                  <a:gd name="connsiteY3" fmla="*/ 1415582 h 2703459"/>
                  <a:gd name="connsiteX4" fmla="*/ 3357758 w 5507256"/>
                  <a:gd name="connsiteY4" fmla="*/ 1288733 h 2703459"/>
                  <a:gd name="connsiteX5" fmla="*/ 2081679 w 5507256"/>
                  <a:gd name="connsiteY5" fmla="*/ 220063 h 2703459"/>
                  <a:gd name="connsiteX6" fmla="*/ 2081679 w 5507256"/>
                  <a:gd name="connsiteY6" fmla="*/ 220063 h 2703459"/>
                  <a:gd name="connsiteX7" fmla="*/ 1345600 w 5507256"/>
                  <a:gd name="connsiteY7" fmla="*/ 0 h 2703459"/>
                  <a:gd name="connsiteX8" fmla="*/ 0 w 5507256"/>
                  <a:gd name="connsiteY8" fmla="*/ 1351730 h 2703459"/>
                  <a:gd name="connsiteX9" fmla="*/ 1345600 w 5507256"/>
                  <a:gd name="connsiteY9" fmla="*/ 2703459 h 2703459"/>
                  <a:gd name="connsiteX10" fmla="*/ 2081963 w 5507256"/>
                  <a:gd name="connsiteY10" fmla="*/ 2483397 h 2703459"/>
                  <a:gd name="connsiteX11" fmla="*/ 2081963 w 5507256"/>
                  <a:gd name="connsiteY11" fmla="*/ 2483397 h 2703459"/>
                  <a:gd name="connsiteX12" fmla="*/ 3358041 w 5507256"/>
                  <a:gd name="connsiteY12" fmla="*/ 1415297 h 2703459"/>
                  <a:gd name="connsiteX0" fmla="*/ 4770893 w 4770893"/>
                  <a:gd name="connsiteY0" fmla="*/ 2483397 h 2703459"/>
                  <a:gd name="connsiteX1" fmla="*/ 4770893 w 4770893"/>
                  <a:gd name="connsiteY1" fmla="*/ 2483397 h 2703459"/>
                  <a:gd name="connsiteX2" fmla="*/ 3495098 w 4770893"/>
                  <a:gd name="connsiteY2" fmla="*/ 1415582 h 2703459"/>
                  <a:gd name="connsiteX3" fmla="*/ 3357758 w 4770893"/>
                  <a:gd name="connsiteY3" fmla="*/ 1288733 h 2703459"/>
                  <a:gd name="connsiteX4" fmla="*/ 2081679 w 4770893"/>
                  <a:gd name="connsiteY4" fmla="*/ 220063 h 2703459"/>
                  <a:gd name="connsiteX5" fmla="*/ 2081679 w 4770893"/>
                  <a:gd name="connsiteY5" fmla="*/ 220063 h 2703459"/>
                  <a:gd name="connsiteX6" fmla="*/ 1345600 w 4770893"/>
                  <a:gd name="connsiteY6" fmla="*/ 0 h 2703459"/>
                  <a:gd name="connsiteX7" fmla="*/ 0 w 4770893"/>
                  <a:gd name="connsiteY7" fmla="*/ 1351730 h 2703459"/>
                  <a:gd name="connsiteX8" fmla="*/ 1345600 w 4770893"/>
                  <a:gd name="connsiteY8" fmla="*/ 2703459 h 2703459"/>
                  <a:gd name="connsiteX9" fmla="*/ 2081963 w 4770893"/>
                  <a:gd name="connsiteY9" fmla="*/ 2483397 h 2703459"/>
                  <a:gd name="connsiteX10" fmla="*/ 2081963 w 4770893"/>
                  <a:gd name="connsiteY10" fmla="*/ 2483397 h 2703459"/>
                  <a:gd name="connsiteX11" fmla="*/ 3358041 w 4770893"/>
                  <a:gd name="connsiteY11" fmla="*/ 1415297 h 2703459"/>
                  <a:gd name="connsiteX0" fmla="*/ 4770893 w 4770893"/>
                  <a:gd name="connsiteY0" fmla="*/ 2483397 h 2703459"/>
                  <a:gd name="connsiteX1" fmla="*/ 3495098 w 4770893"/>
                  <a:gd name="connsiteY1" fmla="*/ 1415582 h 2703459"/>
                  <a:gd name="connsiteX2" fmla="*/ 3357758 w 4770893"/>
                  <a:gd name="connsiteY2" fmla="*/ 1288733 h 2703459"/>
                  <a:gd name="connsiteX3" fmla="*/ 2081679 w 4770893"/>
                  <a:gd name="connsiteY3" fmla="*/ 220063 h 2703459"/>
                  <a:gd name="connsiteX4" fmla="*/ 2081679 w 4770893"/>
                  <a:gd name="connsiteY4" fmla="*/ 220063 h 2703459"/>
                  <a:gd name="connsiteX5" fmla="*/ 1345600 w 4770893"/>
                  <a:gd name="connsiteY5" fmla="*/ 0 h 2703459"/>
                  <a:gd name="connsiteX6" fmla="*/ 0 w 4770893"/>
                  <a:gd name="connsiteY6" fmla="*/ 1351730 h 2703459"/>
                  <a:gd name="connsiteX7" fmla="*/ 1345600 w 4770893"/>
                  <a:gd name="connsiteY7" fmla="*/ 2703459 h 2703459"/>
                  <a:gd name="connsiteX8" fmla="*/ 2081963 w 4770893"/>
                  <a:gd name="connsiteY8" fmla="*/ 2483397 h 2703459"/>
                  <a:gd name="connsiteX9" fmla="*/ 2081963 w 4770893"/>
                  <a:gd name="connsiteY9" fmla="*/ 2483397 h 2703459"/>
                  <a:gd name="connsiteX10" fmla="*/ 3358041 w 4770893"/>
                  <a:gd name="connsiteY10" fmla="*/ 14152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7" fmla="*/ 2081963 w 3495098"/>
                  <a:gd name="connsiteY7" fmla="*/ 2483397 h 2703459"/>
                  <a:gd name="connsiteX8" fmla="*/ 2081963 w 3495098"/>
                  <a:gd name="connsiteY8" fmla="*/ 2483397 h 2703459"/>
                  <a:gd name="connsiteX9" fmla="*/ 3358041 w 3495098"/>
                  <a:gd name="connsiteY9" fmla="*/ 14152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7" fmla="*/ 2081963 w 3495098"/>
                  <a:gd name="connsiteY7" fmla="*/ 2483397 h 2703459"/>
                  <a:gd name="connsiteX8" fmla="*/ 2081963 w 3495098"/>
                  <a:gd name="connsiteY8" fmla="*/ 24833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7" fmla="*/ 2081963 w 3495098"/>
                  <a:gd name="connsiteY7" fmla="*/ 24833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0" fmla="*/ 3495098 w 3495098"/>
                  <a:gd name="connsiteY0" fmla="*/ 1415582 h 1415582"/>
                  <a:gd name="connsiteX1" fmla="*/ 3357758 w 3495098"/>
                  <a:gd name="connsiteY1" fmla="*/ 1288733 h 1415582"/>
                  <a:gd name="connsiteX2" fmla="*/ 2081679 w 3495098"/>
                  <a:gd name="connsiteY2" fmla="*/ 220063 h 1415582"/>
                  <a:gd name="connsiteX3" fmla="*/ 2081679 w 3495098"/>
                  <a:gd name="connsiteY3" fmla="*/ 220063 h 1415582"/>
                  <a:gd name="connsiteX4" fmla="*/ 1345600 w 3495098"/>
                  <a:gd name="connsiteY4" fmla="*/ 0 h 1415582"/>
                  <a:gd name="connsiteX5" fmla="*/ 0 w 3495098"/>
                  <a:gd name="connsiteY5" fmla="*/ 1351730 h 1415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95098" h="1415582">
                    <a:moveTo>
                      <a:pt x="3495098" y="1415582"/>
                    </a:moveTo>
                    <a:lnTo>
                      <a:pt x="3357758" y="1288733"/>
                    </a:lnTo>
                    <a:cubicBezTo>
                      <a:pt x="2410843" y="417605"/>
                      <a:pt x="2081679" y="220063"/>
                      <a:pt x="2081679" y="220063"/>
                    </a:cubicBezTo>
                    <a:lnTo>
                      <a:pt x="2081679" y="220063"/>
                    </a:lnTo>
                    <a:cubicBezTo>
                      <a:pt x="1870276" y="80956"/>
                      <a:pt x="1617444" y="0"/>
                      <a:pt x="1345600" y="0"/>
                    </a:cubicBezTo>
                    <a:cubicBezTo>
                      <a:pt x="602427" y="0"/>
                      <a:pt x="0" y="605171"/>
                      <a:pt x="0" y="1351730"/>
                    </a:cubicBezTo>
                  </a:path>
                </a:pathLst>
              </a:custGeom>
              <a:noFill/>
              <a:ln w="28575" cap="flat">
                <a:solidFill>
                  <a:srgbClr val="008272"/>
                </a:solidFill>
                <a:prstDash val="solid"/>
                <a:miter/>
              </a:ln>
              <a:sp3d>
                <a:bevelB w="139700" prst="softRound"/>
              </a:sp3d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53535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01" name="Top Clover bottom">
                <a:extLst>
                  <a:ext uri="{FF2B5EF4-FFF2-40B4-BE49-F238E27FC236}">
                    <a16:creationId xmlns:a16="http://schemas.microsoft.com/office/drawing/2014/main" id="{E8EAA673-01EC-4A5B-8083-4BCD20062D35}"/>
                  </a:ext>
                </a:extLst>
              </p:cNvPr>
              <p:cNvSpPr/>
              <p:nvPr/>
            </p:nvSpPr>
            <p:spPr>
              <a:xfrm rot="5400000" flipH="1" flipV="1">
                <a:off x="4224510" y="4627673"/>
                <a:ext cx="2651723" cy="1042512"/>
              </a:xfrm>
              <a:custGeom>
                <a:avLst/>
                <a:gdLst>
                  <a:gd name="connsiteX0" fmla="*/ 3517613 w 6895420"/>
                  <a:gd name="connsiteY0" fmla="*/ 1310779 h 2747927"/>
                  <a:gd name="connsiteX1" fmla="*/ 4793408 w 6895420"/>
                  <a:gd name="connsiteY1" fmla="*/ 242680 h 2747927"/>
                  <a:gd name="connsiteX2" fmla="*/ 4793408 w 6895420"/>
                  <a:gd name="connsiteY2" fmla="*/ 242680 h 2747927"/>
                  <a:gd name="connsiteX3" fmla="*/ 5529771 w 6895420"/>
                  <a:gd name="connsiteY3" fmla="*/ 22617 h 2747927"/>
                  <a:gd name="connsiteX4" fmla="*/ 6875371 w 6895420"/>
                  <a:gd name="connsiteY4" fmla="*/ 1374347 h 2747927"/>
                  <a:gd name="connsiteX5" fmla="*/ 5529771 w 6895420"/>
                  <a:gd name="connsiteY5" fmla="*/ 2726076 h 2747927"/>
                  <a:gd name="connsiteX6" fmla="*/ 4793408 w 6895420"/>
                  <a:gd name="connsiteY6" fmla="*/ 2506014 h 2747927"/>
                  <a:gd name="connsiteX7" fmla="*/ 4793408 w 6895420"/>
                  <a:gd name="connsiteY7" fmla="*/ 2506014 h 2747927"/>
                  <a:gd name="connsiteX8" fmla="*/ 3517613 w 6895420"/>
                  <a:gd name="connsiteY8" fmla="*/ 1438199 h 2747927"/>
                  <a:gd name="connsiteX9" fmla="*/ 3380273 w 6895420"/>
                  <a:gd name="connsiteY9" fmla="*/ 1311350 h 2747927"/>
                  <a:gd name="connsiteX10" fmla="*/ 2104194 w 6895420"/>
                  <a:gd name="connsiteY10" fmla="*/ 242680 h 2747927"/>
                  <a:gd name="connsiteX11" fmla="*/ 2104194 w 6895420"/>
                  <a:gd name="connsiteY11" fmla="*/ 242680 h 2747927"/>
                  <a:gd name="connsiteX12" fmla="*/ 1368115 w 6895420"/>
                  <a:gd name="connsiteY12" fmla="*/ 22617 h 2747927"/>
                  <a:gd name="connsiteX13" fmla="*/ 22515 w 6895420"/>
                  <a:gd name="connsiteY13" fmla="*/ 1374347 h 2747927"/>
                  <a:gd name="connsiteX14" fmla="*/ 1368115 w 6895420"/>
                  <a:gd name="connsiteY14" fmla="*/ 2726076 h 2747927"/>
                  <a:gd name="connsiteX15" fmla="*/ 2104478 w 6895420"/>
                  <a:gd name="connsiteY15" fmla="*/ 2506014 h 2747927"/>
                  <a:gd name="connsiteX16" fmla="*/ 2104478 w 6895420"/>
                  <a:gd name="connsiteY16" fmla="*/ 2506014 h 2747927"/>
                  <a:gd name="connsiteX17" fmla="*/ 3380556 w 6895420"/>
                  <a:gd name="connsiteY17" fmla="*/ 1437914 h 2747927"/>
                  <a:gd name="connsiteX0" fmla="*/ 4770893 w 6852856"/>
                  <a:gd name="connsiteY0" fmla="*/ 220063 h 2703459"/>
                  <a:gd name="connsiteX1" fmla="*/ 4770893 w 6852856"/>
                  <a:gd name="connsiteY1" fmla="*/ 220063 h 2703459"/>
                  <a:gd name="connsiteX2" fmla="*/ 5507256 w 6852856"/>
                  <a:gd name="connsiteY2" fmla="*/ 0 h 2703459"/>
                  <a:gd name="connsiteX3" fmla="*/ 6852856 w 6852856"/>
                  <a:gd name="connsiteY3" fmla="*/ 1351730 h 2703459"/>
                  <a:gd name="connsiteX4" fmla="*/ 5507256 w 6852856"/>
                  <a:gd name="connsiteY4" fmla="*/ 2703459 h 2703459"/>
                  <a:gd name="connsiteX5" fmla="*/ 4770893 w 6852856"/>
                  <a:gd name="connsiteY5" fmla="*/ 2483397 h 2703459"/>
                  <a:gd name="connsiteX6" fmla="*/ 4770893 w 6852856"/>
                  <a:gd name="connsiteY6" fmla="*/ 2483397 h 2703459"/>
                  <a:gd name="connsiteX7" fmla="*/ 3495098 w 6852856"/>
                  <a:gd name="connsiteY7" fmla="*/ 1415582 h 2703459"/>
                  <a:gd name="connsiteX8" fmla="*/ 3357758 w 6852856"/>
                  <a:gd name="connsiteY8" fmla="*/ 1288733 h 2703459"/>
                  <a:gd name="connsiteX9" fmla="*/ 2081679 w 6852856"/>
                  <a:gd name="connsiteY9" fmla="*/ 220063 h 2703459"/>
                  <a:gd name="connsiteX10" fmla="*/ 2081679 w 6852856"/>
                  <a:gd name="connsiteY10" fmla="*/ 220063 h 2703459"/>
                  <a:gd name="connsiteX11" fmla="*/ 1345600 w 6852856"/>
                  <a:gd name="connsiteY11" fmla="*/ 0 h 2703459"/>
                  <a:gd name="connsiteX12" fmla="*/ 0 w 6852856"/>
                  <a:gd name="connsiteY12" fmla="*/ 1351730 h 2703459"/>
                  <a:gd name="connsiteX13" fmla="*/ 1345600 w 6852856"/>
                  <a:gd name="connsiteY13" fmla="*/ 2703459 h 2703459"/>
                  <a:gd name="connsiteX14" fmla="*/ 2081963 w 6852856"/>
                  <a:gd name="connsiteY14" fmla="*/ 2483397 h 2703459"/>
                  <a:gd name="connsiteX15" fmla="*/ 2081963 w 6852856"/>
                  <a:gd name="connsiteY15" fmla="*/ 2483397 h 2703459"/>
                  <a:gd name="connsiteX16" fmla="*/ 3358041 w 6852856"/>
                  <a:gd name="connsiteY16" fmla="*/ 1415297 h 2703459"/>
                  <a:gd name="connsiteX0" fmla="*/ 4770893 w 6852856"/>
                  <a:gd name="connsiteY0" fmla="*/ 220063 h 2703459"/>
                  <a:gd name="connsiteX1" fmla="*/ 5507256 w 6852856"/>
                  <a:gd name="connsiteY1" fmla="*/ 0 h 2703459"/>
                  <a:gd name="connsiteX2" fmla="*/ 6852856 w 6852856"/>
                  <a:gd name="connsiteY2" fmla="*/ 1351730 h 2703459"/>
                  <a:gd name="connsiteX3" fmla="*/ 5507256 w 6852856"/>
                  <a:gd name="connsiteY3" fmla="*/ 2703459 h 2703459"/>
                  <a:gd name="connsiteX4" fmla="*/ 4770893 w 6852856"/>
                  <a:gd name="connsiteY4" fmla="*/ 2483397 h 2703459"/>
                  <a:gd name="connsiteX5" fmla="*/ 4770893 w 6852856"/>
                  <a:gd name="connsiteY5" fmla="*/ 2483397 h 2703459"/>
                  <a:gd name="connsiteX6" fmla="*/ 3495098 w 6852856"/>
                  <a:gd name="connsiteY6" fmla="*/ 1415582 h 2703459"/>
                  <a:gd name="connsiteX7" fmla="*/ 3357758 w 6852856"/>
                  <a:gd name="connsiteY7" fmla="*/ 1288733 h 2703459"/>
                  <a:gd name="connsiteX8" fmla="*/ 2081679 w 6852856"/>
                  <a:gd name="connsiteY8" fmla="*/ 220063 h 2703459"/>
                  <a:gd name="connsiteX9" fmla="*/ 2081679 w 6852856"/>
                  <a:gd name="connsiteY9" fmla="*/ 220063 h 2703459"/>
                  <a:gd name="connsiteX10" fmla="*/ 1345600 w 6852856"/>
                  <a:gd name="connsiteY10" fmla="*/ 0 h 2703459"/>
                  <a:gd name="connsiteX11" fmla="*/ 0 w 6852856"/>
                  <a:gd name="connsiteY11" fmla="*/ 1351730 h 2703459"/>
                  <a:gd name="connsiteX12" fmla="*/ 1345600 w 6852856"/>
                  <a:gd name="connsiteY12" fmla="*/ 2703459 h 2703459"/>
                  <a:gd name="connsiteX13" fmla="*/ 2081963 w 6852856"/>
                  <a:gd name="connsiteY13" fmla="*/ 2483397 h 2703459"/>
                  <a:gd name="connsiteX14" fmla="*/ 2081963 w 6852856"/>
                  <a:gd name="connsiteY14" fmla="*/ 2483397 h 2703459"/>
                  <a:gd name="connsiteX15" fmla="*/ 3358041 w 6852856"/>
                  <a:gd name="connsiteY15" fmla="*/ 1415297 h 2703459"/>
                  <a:gd name="connsiteX0" fmla="*/ 5507256 w 6852856"/>
                  <a:gd name="connsiteY0" fmla="*/ 0 h 2703459"/>
                  <a:gd name="connsiteX1" fmla="*/ 6852856 w 6852856"/>
                  <a:gd name="connsiteY1" fmla="*/ 1351730 h 2703459"/>
                  <a:gd name="connsiteX2" fmla="*/ 5507256 w 6852856"/>
                  <a:gd name="connsiteY2" fmla="*/ 2703459 h 2703459"/>
                  <a:gd name="connsiteX3" fmla="*/ 4770893 w 6852856"/>
                  <a:gd name="connsiteY3" fmla="*/ 2483397 h 2703459"/>
                  <a:gd name="connsiteX4" fmla="*/ 4770893 w 6852856"/>
                  <a:gd name="connsiteY4" fmla="*/ 2483397 h 2703459"/>
                  <a:gd name="connsiteX5" fmla="*/ 3495098 w 6852856"/>
                  <a:gd name="connsiteY5" fmla="*/ 1415582 h 2703459"/>
                  <a:gd name="connsiteX6" fmla="*/ 3357758 w 6852856"/>
                  <a:gd name="connsiteY6" fmla="*/ 1288733 h 2703459"/>
                  <a:gd name="connsiteX7" fmla="*/ 2081679 w 6852856"/>
                  <a:gd name="connsiteY7" fmla="*/ 220063 h 2703459"/>
                  <a:gd name="connsiteX8" fmla="*/ 2081679 w 6852856"/>
                  <a:gd name="connsiteY8" fmla="*/ 220063 h 2703459"/>
                  <a:gd name="connsiteX9" fmla="*/ 1345600 w 6852856"/>
                  <a:gd name="connsiteY9" fmla="*/ 0 h 2703459"/>
                  <a:gd name="connsiteX10" fmla="*/ 0 w 6852856"/>
                  <a:gd name="connsiteY10" fmla="*/ 1351730 h 2703459"/>
                  <a:gd name="connsiteX11" fmla="*/ 1345600 w 6852856"/>
                  <a:gd name="connsiteY11" fmla="*/ 2703459 h 2703459"/>
                  <a:gd name="connsiteX12" fmla="*/ 2081963 w 6852856"/>
                  <a:gd name="connsiteY12" fmla="*/ 2483397 h 2703459"/>
                  <a:gd name="connsiteX13" fmla="*/ 2081963 w 6852856"/>
                  <a:gd name="connsiteY13" fmla="*/ 2483397 h 2703459"/>
                  <a:gd name="connsiteX14" fmla="*/ 3358041 w 6852856"/>
                  <a:gd name="connsiteY14" fmla="*/ 1415297 h 2703459"/>
                  <a:gd name="connsiteX0" fmla="*/ 6852856 w 6852856"/>
                  <a:gd name="connsiteY0" fmla="*/ 1351730 h 2703459"/>
                  <a:gd name="connsiteX1" fmla="*/ 5507256 w 6852856"/>
                  <a:gd name="connsiteY1" fmla="*/ 2703459 h 2703459"/>
                  <a:gd name="connsiteX2" fmla="*/ 4770893 w 6852856"/>
                  <a:gd name="connsiteY2" fmla="*/ 2483397 h 2703459"/>
                  <a:gd name="connsiteX3" fmla="*/ 4770893 w 6852856"/>
                  <a:gd name="connsiteY3" fmla="*/ 2483397 h 2703459"/>
                  <a:gd name="connsiteX4" fmla="*/ 3495098 w 6852856"/>
                  <a:gd name="connsiteY4" fmla="*/ 1415582 h 2703459"/>
                  <a:gd name="connsiteX5" fmla="*/ 3357758 w 6852856"/>
                  <a:gd name="connsiteY5" fmla="*/ 1288733 h 2703459"/>
                  <a:gd name="connsiteX6" fmla="*/ 2081679 w 6852856"/>
                  <a:gd name="connsiteY6" fmla="*/ 220063 h 2703459"/>
                  <a:gd name="connsiteX7" fmla="*/ 2081679 w 6852856"/>
                  <a:gd name="connsiteY7" fmla="*/ 220063 h 2703459"/>
                  <a:gd name="connsiteX8" fmla="*/ 1345600 w 6852856"/>
                  <a:gd name="connsiteY8" fmla="*/ 0 h 2703459"/>
                  <a:gd name="connsiteX9" fmla="*/ 0 w 6852856"/>
                  <a:gd name="connsiteY9" fmla="*/ 1351730 h 2703459"/>
                  <a:gd name="connsiteX10" fmla="*/ 1345600 w 6852856"/>
                  <a:gd name="connsiteY10" fmla="*/ 2703459 h 2703459"/>
                  <a:gd name="connsiteX11" fmla="*/ 2081963 w 6852856"/>
                  <a:gd name="connsiteY11" fmla="*/ 2483397 h 2703459"/>
                  <a:gd name="connsiteX12" fmla="*/ 2081963 w 6852856"/>
                  <a:gd name="connsiteY12" fmla="*/ 2483397 h 2703459"/>
                  <a:gd name="connsiteX13" fmla="*/ 3358041 w 6852856"/>
                  <a:gd name="connsiteY13" fmla="*/ 1415297 h 2703459"/>
                  <a:gd name="connsiteX0" fmla="*/ 5507256 w 5507256"/>
                  <a:gd name="connsiteY0" fmla="*/ 2703459 h 2703459"/>
                  <a:gd name="connsiteX1" fmla="*/ 4770893 w 5507256"/>
                  <a:gd name="connsiteY1" fmla="*/ 2483397 h 2703459"/>
                  <a:gd name="connsiteX2" fmla="*/ 4770893 w 5507256"/>
                  <a:gd name="connsiteY2" fmla="*/ 2483397 h 2703459"/>
                  <a:gd name="connsiteX3" fmla="*/ 3495098 w 5507256"/>
                  <a:gd name="connsiteY3" fmla="*/ 1415582 h 2703459"/>
                  <a:gd name="connsiteX4" fmla="*/ 3357758 w 5507256"/>
                  <a:gd name="connsiteY4" fmla="*/ 1288733 h 2703459"/>
                  <a:gd name="connsiteX5" fmla="*/ 2081679 w 5507256"/>
                  <a:gd name="connsiteY5" fmla="*/ 220063 h 2703459"/>
                  <a:gd name="connsiteX6" fmla="*/ 2081679 w 5507256"/>
                  <a:gd name="connsiteY6" fmla="*/ 220063 h 2703459"/>
                  <a:gd name="connsiteX7" fmla="*/ 1345600 w 5507256"/>
                  <a:gd name="connsiteY7" fmla="*/ 0 h 2703459"/>
                  <a:gd name="connsiteX8" fmla="*/ 0 w 5507256"/>
                  <a:gd name="connsiteY8" fmla="*/ 1351730 h 2703459"/>
                  <a:gd name="connsiteX9" fmla="*/ 1345600 w 5507256"/>
                  <a:gd name="connsiteY9" fmla="*/ 2703459 h 2703459"/>
                  <a:gd name="connsiteX10" fmla="*/ 2081963 w 5507256"/>
                  <a:gd name="connsiteY10" fmla="*/ 2483397 h 2703459"/>
                  <a:gd name="connsiteX11" fmla="*/ 2081963 w 5507256"/>
                  <a:gd name="connsiteY11" fmla="*/ 2483397 h 2703459"/>
                  <a:gd name="connsiteX12" fmla="*/ 3358041 w 5507256"/>
                  <a:gd name="connsiteY12" fmla="*/ 1415297 h 2703459"/>
                  <a:gd name="connsiteX0" fmla="*/ 4770893 w 4770893"/>
                  <a:gd name="connsiteY0" fmla="*/ 2483397 h 2703459"/>
                  <a:gd name="connsiteX1" fmla="*/ 4770893 w 4770893"/>
                  <a:gd name="connsiteY1" fmla="*/ 2483397 h 2703459"/>
                  <a:gd name="connsiteX2" fmla="*/ 3495098 w 4770893"/>
                  <a:gd name="connsiteY2" fmla="*/ 1415582 h 2703459"/>
                  <a:gd name="connsiteX3" fmla="*/ 3357758 w 4770893"/>
                  <a:gd name="connsiteY3" fmla="*/ 1288733 h 2703459"/>
                  <a:gd name="connsiteX4" fmla="*/ 2081679 w 4770893"/>
                  <a:gd name="connsiteY4" fmla="*/ 220063 h 2703459"/>
                  <a:gd name="connsiteX5" fmla="*/ 2081679 w 4770893"/>
                  <a:gd name="connsiteY5" fmla="*/ 220063 h 2703459"/>
                  <a:gd name="connsiteX6" fmla="*/ 1345600 w 4770893"/>
                  <a:gd name="connsiteY6" fmla="*/ 0 h 2703459"/>
                  <a:gd name="connsiteX7" fmla="*/ 0 w 4770893"/>
                  <a:gd name="connsiteY7" fmla="*/ 1351730 h 2703459"/>
                  <a:gd name="connsiteX8" fmla="*/ 1345600 w 4770893"/>
                  <a:gd name="connsiteY8" fmla="*/ 2703459 h 2703459"/>
                  <a:gd name="connsiteX9" fmla="*/ 2081963 w 4770893"/>
                  <a:gd name="connsiteY9" fmla="*/ 2483397 h 2703459"/>
                  <a:gd name="connsiteX10" fmla="*/ 2081963 w 4770893"/>
                  <a:gd name="connsiteY10" fmla="*/ 2483397 h 2703459"/>
                  <a:gd name="connsiteX11" fmla="*/ 3358041 w 4770893"/>
                  <a:gd name="connsiteY11" fmla="*/ 1415297 h 2703459"/>
                  <a:gd name="connsiteX0" fmla="*/ 4770893 w 4770893"/>
                  <a:gd name="connsiteY0" fmla="*/ 2483397 h 2703459"/>
                  <a:gd name="connsiteX1" fmla="*/ 3495098 w 4770893"/>
                  <a:gd name="connsiteY1" fmla="*/ 1415582 h 2703459"/>
                  <a:gd name="connsiteX2" fmla="*/ 3357758 w 4770893"/>
                  <a:gd name="connsiteY2" fmla="*/ 1288733 h 2703459"/>
                  <a:gd name="connsiteX3" fmla="*/ 2081679 w 4770893"/>
                  <a:gd name="connsiteY3" fmla="*/ 220063 h 2703459"/>
                  <a:gd name="connsiteX4" fmla="*/ 2081679 w 4770893"/>
                  <a:gd name="connsiteY4" fmla="*/ 220063 h 2703459"/>
                  <a:gd name="connsiteX5" fmla="*/ 1345600 w 4770893"/>
                  <a:gd name="connsiteY5" fmla="*/ 0 h 2703459"/>
                  <a:gd name="connsiteX6" fmla="*/ 0 w 4770893"/>
                  <a:gd name="connsiteY6" fmla="*/ 1351730 h 2703459"/>
                  <a:gd name="connsiteX7" fmla="*/ 1345600 w 4770893"/>
                  <a:gd name="connsiteY7" fmla="*/ 2703459 h 2703459"/>
                  <a:gd name="connsiteX8" fmla="*/ 2081963 w 4770893"/>
                  <a:gd name="connsiteY8" fmla="*/ 2483397 h 2703459"/>
                  <a:gd name="connsiteX9" fmla="*/ 2081963 w 4770893"/>
                  <a:gd name="connsiteY9" fmla="*/ 2483397 h 2703459"/>
                  <a:gd name="connsiteX10" fmla="*/ 3358041 w 4770893"/>
                  <a:gd name="connsiteY10" fmla="*/ 14152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7" fmla="*/ 2081963 w 3495098"/>
                  <a:gd name="connsiteY7" fmla="*/ 2483397 h 2703459"/>
                  <a:gd name="connsiteX8" fmla="*/ 2081963 w 3495098"/>
                  <a:gd name="connsiteY8" fmla="*/ 2483397 h 2703459"/>
                  <a:gd name="connsiteX9" fmla="*/ 3358041 w 3495098"/>
                  <a:gd name="connsiteY9" fmla="*/ 14152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7" fmla="*/ 2081963 w 3495098"/>
                  <a:gd name="connsiteY7" fmla="*/ 2483397 h 2703459"/>
                  <a:gd name="connsiteX8" fmla="*/ 2081963 w 3495098"/>
                  <a:gd name="connsiteY8" fmla="*/ 24833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7" fmla="*/ 2081963 w 3495098"/>
                  <a:gd name="connsiteY7" fmla="*/ 24833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0" fmla="*/ 3495098 w 3495098"/>
                  <a:gd name="connsiteY0" fmla="*/ 1415582 h 1415582"/>
                  <a:gd name="connsiteX1" fmla="*/ 3357758 w 3495098"/>
                  <a:gd name="connsiteY1" fmla="*/ 1288733 h 1415582"/>
                  <a:gd name="connsiteX2" fmla="*/ 2081679 w 3495098"/>
                  <a:gd name="connsiteY2" fmla="*/ 220063 h 1415582"/>
                  <a:gd name="connsiteX3" fmla="*/ 2081679 w 3495098"/>
                  <a:gd name="connsiteY3" fmla="*/ 220063 h 1415582"/>
                  <a:gd name="connsiteX4" fmla="*/ 1345600 w 3495098"/>
                  <a:gd name="connsiteY4" fmla="*/ 0 h 1415582"/>
                  <a:gd name="connsiteX5" fmla="*/ 0 w 3495098"/>
                  <a:gd name="connsiteY5" fmla="*/ 1351730 h 1415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95098" h="1415582">
                    <a:moveTo>
                      <a:pt x="3495098" y="1415582"/>
                    </a:moveTo>
                    <a:lnTo>
                      <a:pt x="3357758" y="1288733"/>
                    </a:lnTo>
                    <a:cubicBezTo>
                      <a:pt x="2410843" y="417605"/>
                      <a:pt x="2081679" y="220063"/>
                      <a:pt x="2081679" y="220063"/>
                    </a:cubicBezTo>
                    <a:lnTo>
                      <a:pt x="2081679" y="220063"/>
                    </a:lnTo>
                    <a:cubicBezTo>
                      <a:pt x="1870276" y="80956"/>
                      <a:pt x="1617444" y="0"/>
                      <a:pt x="1345600" y="0"/>
                    </a:cubicBezTo>
                    <a:cubicBezTo>
                      <a:pt x="602427" y="0"/>
                      <a:pt x="0" y="605171"/>
                      <a:pt x="0" y="1351730"/>
                    </a:cubicBezTo>
                  </a:path>
                </a:pathLst>
              </a:custGeom>
              <a:noFill/>
              <a:ln w="28575" cap="flat">
                <a:solidFill>
                  <a:srgbClr val="008272"/>
                </a:solidFill>
                <a:prstDash val="solid"/>
                <a:miter/>
              </a:ln>
              <a:sp3d>
                <a:bevelB w="139700" prst="softRound"/>
              </a:sp3d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53535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367" name="Group 366">
              <a:extLst>
                <a:ext uri="{FF2B5EF4-FFF2-40B4-BE49-F238E27FC236}">
                  <a16:creationId xmlns:a16="http://schemas.microsoft.com/office/drawing/2014/main" id="{810A8104-674F-4BAD-80C5-C47CF98FA011}"/>
                </a:ext>
              </a:extLst>
            </p:cNvPr>
            <p:cNvGrpSpPr/>
            <p:nvPr/>
          </p:nvGrpSpPr>
          <p:grpSpPr>
            <a:xfrm>
              <a:off x="3316587" y="2831785"/>
              <a:ext cx="2770826" cy="2116462"/>
              <a:chOff x="3316587" y="2831785"/>
              <a:chExt cx="2770826" cy="2116462"/>
            </a:xfrm>
          </p:grpSpPr>
          <p:sp>
            <p:nvSpPr>
              <p:cNvPr id="398" name="Left Clover Top">
                <a:extLst>
                  <a:ext uri="{FF2B5EF4-FFF2-40B4-BE49-F238E27FC236}">
                    <a16:creationId xmlns:a16="http://schemas.microsoft.com/office/drawing/2014/main" id="{EE0D7C19-9A31-4B7C-B1CD-4DC223A1604F}"/>
                  </a:ext>
                </a:extLst>
              </p:cNvPr>
              <p:cNvSpPr/>
              <p:nvPr/>
            </p:nvSpPr>
            <p:spPr>
              <a:xfrm>
                <a:off x="3316587" y="2831785"/>
                <a:ext cx="2770826" cy="1122238"/>
              </a:xfrm>
              <a:custGeom>
                <a:avLst/>
                <a:gdLst>
                  <a:gd name="connsiteX0" fmla="*/ 3517613 w 6895420"/>
                  <a:gd name="connsiteY0" fmla="*/ 1310779 h 2747927"/>
                  <a:gd name="connsiteX1" fmla="*/ 4793408 w 6895420"/>
                  <a:gd name="connsiteY1" fmla="*/ 242680 h 2747927"/>
                  <a:gd name="connsiteX2" fmla="*/ 4793408 w 6895420"/>
                  <a:gd name="connsiteY2" fmla="*/ 242680 h 2747927"/>
                  <a:gd name="connsiteX3" fmla="*/ 5529771 w 6895420"/>
                  <a:gd name="connsiteY3" fmla="*/ 22617 h 2747927"/>
                  <a:gd name="connsiteX4" fmla="*/ 6875371 w 6895420"/>
                  <a:gd name="connsiteY4" fmla="*/ 1374347 h 2747927"/>
                  <a:gd name="connsiteX5" fmla="*/ 5529771 w 6895420"/>
                  <a:gd name="connsiteY5" fmla="*/ 2726076 h 2747927"/>
                  <a:gd name="connsiteX6" fmla="*/ 4793408 w 6895420"/>
                  <a:gd name="connsiteY6" fmla="*/ 2506014 h 2747927"/>
                  <a:gd name="connsiteX7" fmla="*/ 4793408 w 6895420"/>
                  <a:gd name="connsiteY7" fmla="*/ 2506014 h 2747927"/>
                  <a:gd name="connsiteX8" fmla="*/ 3517613 w 6895420"/>
                  <a:gd name="connsiteY8" fmla="*/ 1438199 h 2747927"/>
                  <a:gd name="connsiteX9" fmla="*/ 3380273 w 6895420"/>
                  <a:gd name="connsiteY9" fmla="*/ 1311350 h 2747927"/>
                  <a:gd name="connsiteX10" fmla="*/ 2104194 w 6895420"/>
                  <a:gd name="connsiteY10" fmla="*/ 242680 h 2747927"/>
                  <a:gd name="connsiteX11" fmla="*/ 2104194 w 6895420"/>
                  <a:gd name="connsiteY11" fmla="*/ 242680 h 2747927"/>
                  <a:gd name="connsiteX12" fmla="*/ 1368115 w 6895420"/>
                  <a:gd name="connsiteY12" fmla="*/ 22617 h 2747927"/>
                  <a:gd name="connsiteX13" fmla="*/ 22515 w 6895420"/>
                  <a:gd name="connsiteY13" fmla="*/ 1374347 h 2747927"/>
                  <a:gd name="connsiteX14" fmla="*/ 1368115 w 6895420"/>
                  <a:gd name="connsiteY14" fmla="*/ 2726076 h 2747927"/>
                  <a:gd name="connsiteX15" fmla="*/ 2104478 w 6895420"/>
                  <a:gd name="connsiteY15" fmla="*/ 2506014 h 2747927"/>
                  <a:gd name="connsiteX16" fmla="*/ 2104478 w 6895420"/>
                  <a:gd name="connsiteY16" fmla="*/ 2506014 h 2747927"/>
                  <a:gd name="connsiteX17" fmla="*/ 3380556 w 6895420"/>
                  <a:gd name="connsiteY17" fmla="*/ 1437914 h 2747927"/>
                  <a:gd name="connsiteX0" fmla="*/ 4770893 w 6852856"/>
                  <a:gd name="connsiteY0" fmla="*/ 220063 h 2703459"/>
                  <a:gd name="connsiteX1" fmla="*/ 4770893 w 6852856"/>
                  <a:gd name="connsiteY1" fmla="*/ 220063 h 2703459"/>
                  <a:gd name="connsiteX2" fmla="*/ 5507256 w 6852856"/>
                  <a:gd name="connsiteY2" fmla="*/ 0 h 2703459"/>
                  <a:gd name="connsiteX3" fmla="*/ 6852856 w 6852856"/>
                  <a:gd name="connsiteY3" fmla="*/ 1351730 h 2703459"/>
                  <a:gd name="connsiteX4" fmla="*/ 5507256 w 6852856"/>
                  <a:gd name="connsiteY4" fmla="*/ 2703459 h 2703459"/>
                  <a:gd name="connsiteX5" fmla="*/ 4770893 w 6852856"/>
                  <a:gd name="connsiteY5" fmla="*/ 2483397 h 2703459"/>
                  <a:gd name="connsiteX6" fmla="*/ 4770893 w 6852856"/>
                  <a:gd name="connsiteY6" fmla="*/ 2483397 h 2703459"/>
                  <a:gd name="connsiteX7" fmla="*/ 3495098 w 6852856"/>
                  <a:gd name="connsiteY7" fmla="*/ 1415582 h 2703459"/>
                  <a:gd name="connsiteX8" fmla="*/ 3357758 w 6852856"/>
                  <a:gd name="connsiteY8" fmla="*/ 1288733 h 2703459"/>
                  <a:gd name="connsiteX9" fmla="*/ 2081679 w 6852856"/>
                  <a:gd name="connsiteY9" fmla="*/ 220063 h 2703459"/>
                  <a:gd name="connsiteX10" fmla="*/ 2081679 w 6852856"/>
                  <a:gd name="connsiteY10" fmla="*/ 220063 h 2703459"/>
                  <a:gd name="connsiteX11" fmla="*/ 1345600 w 6852856"/>
                  <a:gd name="connsiteY11" fmla="*/ 0 h 2703459"/>
                  <a:gd name="connsiteX12" fmla="*/ 0 w 6852856"/>
                  <a:gd name="connsiteY12" fmla="*/ 1351730 h 2703459"/>
                  <a:gd name="connsiteX13" fmla="*/ 1345600 w 6852856"/>
                  <a:gd name="connsiteY13" fmla="*/ 2703459 h 2703459"/>
                  <a:gd name="connsiteX14" fmla="*/ 2081963 w 6852856"/>
                  <a:gd name="connsiteY14" fmla="*/ 2483397 h 2703459"/>
                  <a:gd name="connsiteX15" fmla="*/ 2081963 w 6852856"/>
                  <a:gd name="connsiteY15" fmla="*/ 2483397 h 2703459"/>
                  <a:gd name="connsiteX16" fmla="*/ 3358041 w 6852856"/>
                  <a:gd name="connsiteY16" fmla="*/ 1415297 h 2703459"/>
                  <a:gd name="connsiteX0" fmla="*/ 4770893 w 6852856"/>
                  <a:gd name="connsiteY0" fmla="*/ 220063 h 2703459"/>
                  <a:gd name="connsiteX1" fmla="*/ 5507256 w 6852856"/>
                  <a:gd name="connsiteY1" fmla="*/ 0 h 2703459"/>
                  <a:gd name="connsiteX2" fmla="*/ 6852856 w 6852856"/>
                  <a:gd name="connsiteY2" fmla="*/ 1351730 h 2703459"/>
                  <a:gd name="connsiteX3" fmla="*/ 5507256 w 6852856"/>
                  <a:gd name="connsiteY3" fmla="*/ 2703459 h 2703459"/>
                  <a:gd name="connsiteX4" fmla="*/ 4770893 w 6852856"/>
                  <a:gd name="connsiteY4" fmla="*/ 2483397 h 2703459"/>
                  <a:gd name="connsiteX5" fmla="*/ 4770893 w 6852856"/>
                  <a:gd name="connsiteY5" fmla="*/ 2483397 h 2703459"/>
                  <a:gd name="connsiteX6" fmla="*/ 3495098 w 6852856"/>
                  <a:gd name="connsiteY6" fmla="*/ 1415582 h 2703459"/>
                  <a:gd name="connsiteX7" fmla="*/ 3357758 w 6852856"/>
                  <a:gd name="connsiteY7" fmla="*/ 1288733 h 2703459"/>
                  <a:gd name="connsiteX8" fmla="*/ 2081679 w 6852856"/>
                  <a:gd name="connsiteY8" fmla="*/ 220063 h 2703459"/>
                  <a:gd name="connsiteX9" fmla="*/ 2081679 w 6852856"/>
                  <a:gd name="connsiteY9" fmla="*/ 220063 h 2703459"/>
                  <a:gd name="connsiteX10" fmla="*/ 1345600 w 6852856"/>
                  <a:gd name="connsiteY10" fmla="*/ 0 h 2703459"/>
                  <a:gd name="connsiteX11" fmla="*/ 0 w 6852856"/>
                  <a:gd name="connsiteY11" fmla="*/ 1351730 h 2703459"/>
                  <a:gd name="connsiteX12" fmla="*/ 1345600 w 6852856"/>
                  <a:gd name="connsiteY12" fmla="*/ 2703459 h 2703459"/>
                  <a:gd name="connsiteX13" fmla="*/ 2081963 w 6852856"/>
                  <a:gd name="connsiteY13" fmla="*/ 2483397 h 2703459"/>
                  <a:gd name="connsiteX14" fmla="*/ 2081963 w 6852856"/>
                  <a:gd name="connsiteY14" fmla="*/ 2483397 h 2703459"/>
                  <a:gd name="connsiteX15" fmla="*/ 3358041 w 6852856"/>
                  <a:gd name="connsiteY15" fmla="*/ 1415297 h 2703459"/>
                  <a:gd name="connsiteX0" fmla="*/ 5507256 w 6852856"/>
                  <a:gd name="connsiteY0" fmla="*/ 0 h 2703459"/>
                  <a:gd name="connsiteX1" fmla="*/ 6852856 w 6852856"/>
                  <a:gd name="connsiteY1" fmla="*/ 1351730 h 2703459"/>
                  <a:gd name="connsiteX2" fmla="*/ 5507256 w 6852856"/>
                  <a:gd name="connsiteY2" fmla="*/ 2703459 h 2703459"/>
                  <a:gd name="connsiteX3" fmla="*/ 4770893 w 6852856"/>
                  <a:gd name="connsiteY3" fmla="*/ 2483397 h 2703459"/>
                  <a:gd name="connsiteX4" fmla="*/ 4770893 w 6852856"/>
                  <a:gd name="connsiteY4" fmla="*/ 2483397 h 2703459"/>
                  <a:gd name="connsiteX5" fmla="*/ 3495098 w 6852856"/>
                  <a:gd name="connsiteY5" fmla="*/ 1415582 h 2703459"/>
                  <a:gd name="connsiteX6" fmla="*/ 3357758 w 6852856"/>
                  <a:gd name="connsiteY6" fmla="*/ 1288733 h 2703459"/>
                  <a:gd name="connsiteX7" fmla="*/ 2081679 w 6852856"/>
                  <a:gd name="connsiteY7" fmla="*/ 220063 h 2703459"/>
                  <a:gd name="connsiteX8" fmla="*/ 2081679 w 6852856"/>
                  <a:gd name="connsiteY8" fmla="*/ 220063 h 2703459"/>
                  <a:gd name="connsiteX9" fmla="*/ 1345600 w 6852856"/>
                  <a:gd name="connsiteY9" fmla="*/ 0 h 2703459"/>
                  <a:gd name="connsiteX10" fmla="*/ 0 w 6852856"/>
                  <a:gd name="connsiteY10" fmla="*/ 1351730 h 2703459"/>
                  <a:gd name="connsiteX11" fmla="*/ 1345600 w 6852856"/>
                  <a:gd name="connsiteY11" fmla="*/ 2703459 h 2703459"/>
                  <a:gd name="connsiteX12" fmla="*/ 2081963 w 6852856"/>
                  <a:gd name="connsiteY12" fmla="*/ 2483397 h 2703459"/>
                  <a:gd name="connsiteX13" fmla="*/ 2081963 w 6852856"/>
                  <a:gd name="connsiteY13" fmla="*/ 2483397 h 2703459"/>
                  <a:gd name="connsiteX14" fmla="*/ 3358041 w 6852856"/>
                  <a:gd name="connsiteY14" fmla="*/ 1415297 h 2703459"/>
                  <a:gd name="connsiteX0" fmla="*/ 6852856 w 6852856"/>
                  <a:gd name="connsiteY0" fmla="*/ 1351730 h 2703459"/>
                  <a:gd name="connsiteX1" fmla="*/ 5507256 w 6852856"/>
                  <a:gd name="connsiteY1" fmla="*/ 2703459 h 2703459"/>
                  <a:gd name="connsiteX2" fmla="*/ 4770893 w 6852856"/>
                  <a:gd name="connsiteY2" fmla="*/ 2483397 h 2703459"/>
                  <a:gd name="connsiteX3" fmla="*/ 4770893 w 6852856"/>
                  <a:gd name="connsiteY3" fmla="*/ 2483397 h 2703459"/>
                  <a:gd name="connsiteX4" fmla="*/ 3495098 w 6852856"/>
                  <a:gd name="connsiteY4" fmla="*/ 1415582 h 2703459"/>
                  <a:gd name="connsiteX5" fmla="*/ 3357758 w 6852856"/>
                  <a:gd name="connsiteY5" fmla="*/ 1288733 h 2703459"/>
                  <a:gd name="connsiteX6" fmla="*/ 2081679 w 6852856"/>
                  <a:gd name="connsiteY6" fmla="*/ 220063 h 2703459"/>
                  <a:gd name="connsiteX7" fmla="*/ 2081679 w 6852856"/>
                  <a:gd name="connsiteY7" fmla="*/ 220063 h 2703459"/>
                  <a:gd name="connsiteX8" fmla="*/ 1345600 w 6852856"/>
                  <a:gd name="connsiteY8" fmla="*/ 0 h 2703459"/>
                  <a:gd name="connsiteX9" fmla="*/ 0 w 6852856"/>
                  <a:gd name="connsiteY9" fmla="*/ 1351730 h 2703459"/>
                  <a:gd name="connsiteX10" fmla="*/ 1345600 w 6852856"/>
                  <a:gd name="connsiteY10" fmla="*/ 2703459 h 2703459"/>
                  <a:gd name="connsiteX11" fmla="*/ 2081963 w 6852856"/>
                  <a:gd name="connsiteY11" fmla="*/ 2483397 h 2703459"/>
                  <a:gd name="connsiteX12" fmla="*/ 2081963 w 6852856"/>
                  <a:gd name="connsiteY12" fmla="*/ 2483397 h 2703459"/>
                  <a:gd name="connsiteX13" fmla="*/ 3358041 w 6852856"/>
                  <a:gd name="connsiteY13" fmla="*/ 1415297 h 2703459"/>
                  <a:gd name="connsiteX0" fmla="*/ 5507256 w 5507256"/>
                  <a:gd name="connsiteY0" fmla="*/ 2703459 h 2703459"/>
                  <a:gd name="connsiteX1" fmla="*/ 4770893 w 5507256"/>
                  <a:gd name="connsiteY1" fmla="*/ 2483397 h 2703459"/>
                  <a:gd name="connsiteX2" fmla="*/ 4770893 w 5507256"/>
                  <a:gd name="connsiteY2" fmla="*/ 2483397 h 2703459"/>
                  <a:gd name="connsiteX3" fmla="*/ 3495098 w 5507256"/>
                  <a:gd name="connsiteY3" fmla="*/ 1415582 h 2703459"/>
                  <a:gd name="connsiteX4" fmla="*/ 3357758 w 5507256"/>
                  <a:gd name="connsiteY4" fmla="*/ 1288733 h 2703459"/>
                  <a:gd name="connsiteX5" fmla="*/ 2081679 w 5507256"/>
                  <a:gd name="connsiteY5" fmla="*/ 220063 h 2703459"/>
                  <a:gd name="connsiteX6" fmla="*/ 2081679 w 5507256"/>
                  <a:gd name="connsiteY6" fmla="*/ 220063 h 2703459"/>
                  <a:gd name="connsiteX7" fmla="*/ 1345600 w 5507256"/>
                  <a:gd name="connsiteY7" fmla="*/ 0 h 2703459"/>
                  <a:gd name="connsiteX8" fmla="*/ 0 w 5507256"/>
                  <a:gd name="connsiteY8" fmla="*/ 1351730 h 2703459"/>
                  <a:gd name="connsiteX9" fmla="*/ 1345600 w 5507256"/>
                  <a:gd name="connsiteY9" fmla="*/ 2703459 h 2703459"/>
                  <a:gd name="connsiteX10" fmla="*/ 2081963 w 5507256"/>
                  <a:gd name="connsiteY10" fmla="*/ 2483397 h 2703459"/>
                  <a:gd name="connsiteX11" fmla="*/ 2081963 w 5507256"/>
                  <a:gd name="connsiteY11" fmla="*/ 2483397 h 2703459"/>
                  <a:gd name="connsiteX12" fmla="*/ 3358041 w 5507256"/>
                  <a:gd name="connsiteY12" fmla="*/ 1415297 h 2703459"/>
                  <a:gd name="connsiteX0" fmla="*/ 4770893 w 4770893"/>
                  <a:gd name="connsiteY0" fmla="*/ 2483397 h 2703459"/>
                  <a:gd name="connsiteX1" fmla="*/ 4770893 w 4770893"/>
                  <a:gd name="connsiteY1" fmla="*/ 2483397 h 2703459"/>
                  <a:gd name="connsiteX2" fmla="*/ 3495098 w 4770893"/>
                  <a:gd name="connsiteY2" fmla="*/ 1415582 h 2703459"/>
                  <a:gd name="connsiteX3" fmla="*/ 3357758 w 4770893"/>
                  <a:gd name="connsiteY3" fmla="*/ 1288733 h 2703459"/>
                  <a:gd name="connsiteX4" fmla="*/ 2081679 w 4770893"/>
                  <a:gd name="connsiteY4" fmla="*/ 220063 h 2703459"/>
                  <a:gd name="connsiteX5" fmla="*/ 2081679 w 4770893"/>
                  <a:gd name="connsiteY5" fmla="*/ 220063 h 2703459"/>
                  <a:gd name="connsiteX6" fmla="*/ 1345600 w 4770893"/>
                  <a:gd name="connsiteY6" fmla="*/ 0 h 2703459"/>
                  <a:gd name="connsiteX7" fmla="*/ 0 w 4770893"/>
                  <a:gd name="connsiteY7" fmla="*/ 1351730 h 2703459"/>
                  <a:gd name="connsiteX8" fmla="*/ 1345600 w 4770893"/>
                  <a:gd name="connsiteY8" fmla="*/ 2703459 h 2703459"/>
                  <a:gd name="connsiteX9" fmla="*/ 2081963 w 4770893"/>
                  <a:gd name="connsiteY9" fmla="*/ 2483397 h 2703459"/>
                  <a:gd name="connsiteX10" fmla="*/ 2081963 w 4770893"/>
                  <a:gd name="connsiteY10" fmla="*/ 2483397 h 2703459"/>
                  <a:gd name="connsiteX11" fmla="*/ 3358041 w 4770893"/>
                  <a:gd name="connsiteY11" fmla="*/ 1415297 h 2703459"/>
                  <a:gd name="connsiteX0" fmla="*/ 4770893 w 4770893"/>
                  <a:gd name="connsiteY0" fmla="*/ 2483397 h 2703459"/>
                  <a:gd name="connsiteX1" fmla="*/ 3495098 w 4770893"/>
                  <a:gd name="connsiteY1" fmla="*/ 1415582 h 2703459"/>
                  <a:gd name="connsiteX2" fmla="*/ 3357758 w 4770893"/>
                  <a:gd name="connsiteY2" fmla="*/ 1288733 h 2703459"/>
                  <a:gd name="connsiteX3" fmla="*/ 2081679 w 4770893"/>
                  <a:gd name="connsiteY3" fmla="*/ 220063 h 2703459"/>
                  <a:gd name="connsiteX4" fmla="*/ 2081679 w 4770893"/>
                  <a:gd name="connsiteY4" fmla="*/ 220063 h 2703459"/>
                  <a:gd name="connsiteX5" fmla="*/ 1345600 w 4770893"/>
                  <a:gd name="connsiteY5" fmla="*/ 0 h 2703459"/>
                  <a:gd name="connsiteX6" fmla="*/ 0 w 4770893"/>
                  <a:gd name="connsiteY6" fmla="*/ 1351730 h 2703459"/>
                  <a:gd name="connsiteX7" fmla="*/ 1345600 w 4770893"/>
                  <a:gd name="connsiteY7" fmla="*/ 2703459 h 2703459"/>
                  <a:gd name="connsiteX8" fmla="*/ 2081963 w 4770893"/>
                  <a:gd name="connsiteY8" fmla="*/ 2483397 h 2703459"/>
                  <a:gd name="connsiteX9" fmla="*/ 2081963 w 4770893"/>
                  <a:gd name="connsiteY9" fmla="*/ 2483397 h 2703459"/>
                  <a:gd name="connsiteX10" fmla="*/ 3358041 w 4770893"/>
                  <a:gd name="connsiteY10" fmla="*/ 14152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7" fmla="*/ 2081963 w 3495098"/>
                  <a:gd name="connsiteY7" fmla="*/ 2483397 h 2703459"/>
                  <a:gd name="connsiteX8" fmla="*/ 2081963 w 3495098"/>
                  <a:gd name="connsiteY8" fmla="*/ 2483397 h 2703459"/>
                  <a:gd name="connsiteX9" fmla="*/ 3358041 w 3495098"/>
                  <a:gd name="connsiteY9" fmla="*/ 14152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7" fmla="*/ 2081963 w 3495098"/>
                  <a:gd name="connsiteY7" fmla="*/ 2483397 h 2703459"/>
                  <a:gd name="connsiteX8" fmla="*/ 2081963 w 3495098"/>
                  <a:gd name="connsiteY8" fmla="*/ 24833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7" fmla="*/ 2081963 w 3495098"/>
                  <a:gd name="connsiteY7" fmla="*/ 24833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0" fmla="*/ 3495098 w 3495098"/>
                  <a:gd name="connsiteY0" fmla="*/ 1415582 h 1415582"/>
                  <a:gd name="connsiteX1" fmla="*/ 3357758 w 3495098"/>
                  <a:gd name="connsiteY1" fmla="*/ 1288733 h 1415582"/>
                  <a:gd name="connsiteX2" fmla="*/ 2081679 w 3495098"/>
                  <a:gd name="connsiteY2" fmla="*/ 220063 h 1415582"/>
                  <a:gd name="connsiteX3" fmla="*/ 2081679 w 3495098"/>
                  <a:gd name="connsiteY3" fmla="*/ 220063 h 1415582"/>
                  <a:gd name="connsiteX4" fmla="*/ 1345600 w 3495098"/>
                  <a:gd name="connsiteY4" fmla="*/ 0 h 1415582"/>
                  <a:gd name="connsiteX5" fmla="*/ 0 w 3495098"/>
                  <a:gd name="connsiteY5" fmla="*/ 1351730 h 1415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95098" h="1415582">
                    <a:moveTo>
                      <a:pt x="3495098" y="1415582"/>
                    </a:moveTo>
                    <a:lnTo>
                      <a:pt x="3357758" y="1288733"/>
                    </a:lnTo>
                    <a:cubicBezTo>
                      <a:pt x="2410843" y="417605"/>
                      <a:pt x="2081679" y="220063"/>
                      <a:pt x="2081679" y="220063"/>
                    </a:cubicBezTo>
                    <a:lnTo>
                      <a:pt x="2081679" y="220063"/>
                    </a:lnTo>
                    <a:cubicBezTo>
                      <a:pt x="1870276" y="80956"/>
                      <a:pt x="1617444" y="0"/>
                      <a:pt x="1345600" y="0"/>
                    </a:cubicBezTo>
                    <a:cubicBezTo>
                      <a:pt x="602427" y="0"/>
                      <a:pt x="0" y="605171"/>
                      <a:pt x="0" y="1351730"/>
                    </a:cubicBezTo>
                  </a:path>
                </a:pathLst>
              </a:custGeom>
              <a:noFill/>
              <a:ln w="28575" cap="flat">
                <a:solidFill>
                  <a:srgbClr val="008272"/>
                </a:solidFill>
                <a:prstDash val="solid"/>
                <a:miter/>
              </a:ln>
              <a:sp3d>
                <a:bevelB w="139700" prst="softRound"/>
              </a:sp3d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53535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99" name="Left Clover bottom">
                <a:extLst>
                  <a:ext uri="{FF2B5EF4-FFF2-40B4-BE49-F238E27FC236}">
                    <a16:creationId xmlns:a16="http://schemas.microsoft.com/office/drawing/2014/main" id="{C9D20C9D-C28B-42EC-A596-6D78D40E560F}"/>
                  </a:ext>
                </a:extLst>
              </p:cNvPr>
              <p:cNvSpPr/>
              <p:nvPr/>
            </p:nvSpPr>
            <p:spPr>
              <a:xfrm flipV="1">
                <a:off x="3316587" y="3826009"/>
                <a:ext cx="2770826" cy="1122238"/>
              </a:xfrm>
              <a:custGeom>
                <a:avLst/>
                <a:gdLst>
                  <a:gd name="connsiteX0" fmla="*/ 3517613 w 6895420"/>
                  <a:gd name="connsiteY0" fmla="*/ 1310779 h 2747927"/>
                  <a:gd name="connsiteX1" fmla="*/ 4793408 w 6895420"/>
                  <a:gd name="connsiteY1" fmla="*/ 242680 h 2747927"/>
                  <a:gd name="connsiteX2" fmla="*/ 4793408 w 6895420"/>
                  <a:gd name="connsiteY2" fmla="*/ 242680 h 2747927"/>
                  <a:gd name="connsiteX3" fmla="*/ 5529771 w 6895420"/>
                  <a:gd name="connsiteY3" fmla="*/ 22617 h 2747927"/>
                  <a:gd name="connsiteX4" fmla="*/ 6875371 w 6895420"/>
                  <a:gd name="connsiteY4" fmla="*/ 1374347 h 2747927"/>
                  <a:gd name="connsiteX5" fmla="*/ 5529771 w 6895420"/>
                  <a:gd name="connsiteY5" fmla="*/ 2726076 h 2747927"/>
                  <a:gd name="connsiteX6" fmla="*/ 4793408 w 6895420"/>
                  <a:gd name="connsiteY6" fmla="*/ 2506014 h 2747927"/>
                  <a:gd name="connsiteX7" fmla="*/ 4793408 w 6895420"/>
                  <a:gd name="connsiteY7" fmla="*/ 2506014 h 2747927"/>
                  <a:gd name="connsiteX8" fmla="*/ 3517613 w 6895420"/>
                  <a:gd name="connsiteY8" fmla="*/ 1438199 h 2747927"/>
                  <a:gd name="connsiteX9" fmla="*/ 3380273 w 6895420"/>
                  <a:gd name="connsiteY9" fmla="*/ 1311350 h 2747927"/>
                  <a:gd name="connsiteX10" fmla="*/ 2104194 w 6895420"/>
                  <a:gd name="connsiteY10" fmla="*/ 242680 h 2747927"/>
                  <a:gd name="connsiteX11" fmla="*/ 2104194 w 6895420"/>
                  <a:gd name="connsiteY11" fmla="*/ 242680 h 2747927"/>
                  <a:gd name="connsiteX12" fmla="*/ 1368115 w 6895420"/>
                  <a:gd name="connsiteY12" fmla="*/ 22617 h 2747927"/>
                  <a:gd name="connsiteX13" fmla="*/ 22515 w 6895420"/>
                  <a:gd name="connsiteY13" fmla="*/ 1374347 h 2747927"/>
                  <a:gd name="connsiteX14" fmla="*/ 1368115 w 6895420"/>
                  <a:gd name="connsiteY14" fmla="*/ 2726076 h 2747927"/>
                  <a:gd name="connsiteX15" fmla="*/ 2104478 w 6895420"/>
                  <a:gd name="connsiteY15" fmla="*/ 2506014 h 2747927"/>
                  <a:gd name="connsiteX16" fmla="*/ 2104478 w 6895420"/>
                  <a:gd name="connsiteY16" fmla="*/ 2506014 h 2747927"/>
                  <a:gd name="connsiteX17" fmla="*/ 3380556 w 6895420"/>
                  <a:gd name="connsiteY17" fmla="*/ 1437914 h 2747927"/>
                  <a:gd name="connsiteX0" fmla="*/ 4770893 w 6852856"/>
                  <a:gd name="connsiteY0" fmla="*/ 220063 h 2703459"/>
                  <a:gd name="connsiteX1" fmla="*/ 4770893 w 6852856"/>
                  <a:gd name="connsiteY1" fmla="*/ 220063 h 2703459"/>
                  <a:gd name="connsiteX2" fmla="*/ 5507256 w 6852856"/>
                  <a:gd name="connsiteY2" fmla="*/ 0 h 2703459"/>
                  <a:gd name="connsiteX3" fmla="*/ 6852856 w 6852856"/>
                  <a:gd name="connsiteY3" fmla="*/ 1351730 h 2703459"/>
                  <a:gd name="connsiteX4" fmla="*/ 5507256 w 6852856"/>
                  <a:gd name="connsiteY4" fmla="*/ 2703459 h 2703459"/>
                  <a:gd name="connsiteX5" fmla="*/ 4770893 w 6852856"/>
                  <a:gd name="connsiteY5" fmla="*/ 2483397 h 2703459"/>
                  <a:gd name="connsiteX6" fmla="*/ 4770893 w 6852856"/>
                  <a:gd name="connsiteY6" fmla="*/ 2483397 h 2703459"/>
                  <a:gd name="connsiteX7" fmla="*/ 3495098 w 6852856"/>
                  <a:gd name="connsiteY7" fmla="*/ 1415582 h 2703459"/>
                  <a:gd name="connsiteX8" fmla="*/ 3357758 w 6852856"/>
                  <a:gd name="connsiteY8" fmla="*/ 1288733 h 2703459"/>
                  <a:gd name="connsiteX9" fmla="*/ 2081679 w 6852856"/>
                  <a:gd name="connsiteY9" fmla="*/ 220063 h 2703459"/>
                  <a:gd name="connsiteX10" fmla="*/ 2081679 w 6852856"/>
                  <a:gd name="connsiteY10" fmla="*/ 220063 h 2703459"/>
                  <a:gd name="connsiteX11" fmla="*/ 1345600 w 6852856"/>
                  <a:gd name="connsiteY11" fmla="*/ 0 h 2703459"/>
                  <a:gd name="connsiteX12" fmla="*/ 0 w 6852856"/>
                  <a:gd name="connsiteY12" fmla="*/ 1351730 h 2703459"/>
                  <a:gd name="connsiteX13" fmla="*/ 1345600 w 6852856"/>
                  <a:gd name="connsiteY13" fmla="*/ 2703459 h 2703459"/>
                  <a:gd name="connsiteX14" fmla="*/ 2081963 w 6852856"/>
                  <a:gd name="connsiteY14" fmla="*/ 2483397 h 2703459"/>
                  <a:gd name="connsiteX15" fmla="*/ 2081963 w 6852856"/>
                  <a:gd name="connsiteY15" fmla="*/ 2483397 h 2703459"/>
                  <a:gd name="connsiteX16" fmla="*/ 3358041 w 6852856"/>
                  <a:gd name="connsiteY16" fmla="*/ 1415297 h 2703459"/>
                  <a:gd name="connsiteX0" fmla="*/ 4770893 w 6852856"/>
                  <a:gd name="connsiteY0" fmla="*/ 220063 h 2703459"/>
                  <a:gd name="connsiteX1" fmla="*/ 5507256 w 6852856"/>
                  <a:gd name="connsiteY1" fmla="*/ 0 h 2703459"/>
                  <a:gd name="connsiteX2" fmla="*/ 6852856 w 6852856"/>
                  <a:gd name="connsiteY2" fmla="*/ 1351730 h 2703459"/>
                  <a:gd name="connsiteX3" fmla="*/ 5507256 w 6852856"/>
                  <a:gd name="connsiteY3" fmla="*/ 2703459 h 2703459"/>
                  <a:gd name="connsiteX4" fmla="*/ 4770893 w 6852856"/>
                  <a:gd name="connsiteY4" fmla="*/ 2483397 h 2703459"/>
                  <a:gd name="connsiteX5" fmla="*/ 4770893 w 6852856"/>
                  <a:gd name="connsiteY5" fmla="*/ 2483397 h 2703459"/>
                  <a:gd name="connsiteX6" fmla="*/ 3495098 w 6852856"/>
                  <a:gd name="connsiteY6" fmla="*/ 1415582 h 2703459"/>
                  <a:gd name="connsiteX7" fmla="*/ 3357758 w 6852856"/>
                  <a:gd name="connsiteY7" fmla="*/ 1288733 h 2703459"/>
                  <a:gd name="connsiteX8" fmla="*/ 2081679 w 6852856"/>
                  <a:gd name="connsiteY8" fmla="*/ 220063 h 2703459"/>
                  <a:gd name="connsiteX9" fmla="*/ 2081679 w 6852856"/>
                  <a:gd name="connsiteY9" fmla="*/ 220063 h 2703459"/>
                  <a:gd name="connsiteX10" fmla="*/ 1345600 w 6852856"/>
                  <a:gd name="connsiteY10" fmla="*/ 0 h 2703459"/>
                  <a:gd name="connsiteX11" fmla="*/ 0 w 6852856"/>
                  <a:gd name="connsiteY11" fmla="*/ 1351730 h 2703459"/>
                  <a:gd name="connsiteX12" fmla="*/ 1345600 w 6852856"/>
                  <a:gd name="connsiteY12" fmla="*/ 2703459 h 2703459"/>
                  <a:gd name="connsiteX13" fmla="*/ 2081963 w 6852856"/>
                  <a:gd name="connsiteY13" fmla="*/ 2483397 h 2703459"/>
                  <a:gd name="connsiteX14" fmla="*/ 2081963 w 6852856"/>
                  <a:gd name="connsiteY14" fmla="*/ 2483397 h 2703459"/>
                  <a:gd name="connsiteX15" fmla="*/ 3358041 w 6852856"/>
                  <a:gd name="connsiteY15" fmla="*/ 1415297 h 2703459"/>
                  <a:gd name="connsiteX0" fmla="*/ 5507256 w 6852856"/>
                  <a:gd name="connsiteY0" fmla="*/ 0 h 2703459"/>
                  <a:gd name="connsiteX1" fmla="*/ 6852856 w 6852856"/>
                  <a:gd name="connsiteY1" fmla="*/ 1351730 h 2703459"/>
                  <a:gd name="connsiteX2" fmla="*/ 5507256 w 6852856"/>
                  <a:gd name="connsiteY2" fmla="*/ 2703459 h 2703459"/>
                  <a:gd name="connsiteX3" fmla="*/ 4770893 w 6852856"/>
                  <a:gd name="connsiteY3" fmla="*/ 2483397 h 2703459"/>
                  <a:gd name="connsiteX4" fmla="*/ 4770893 w 6852856"/>
                  <a:gd name="connsiteY4" fmla="*/ 2483397 h 2703459"/>
                  <a:gd name="connsiteX5" fmla="*/ 3495098 w 6852856"/>
                  <a:gd name="connsiteY5" fmla="*/ 1415582 h 2703459"/>
                  <a:gd name="connsiteX6" fmla="*/ 3357758 w 6852856"/>
                  <a:gd name="connsiteY6" fmla="*/ 1288733 h 2703459"/>
                  <a:gd name="connsiteX7" fmla="*/ 2081679 w 6852856"/>
                  <a:gd name="connsiteY7" fmla="*/ 220063 h 2703459"/>
                  <a:gd name="connsiteX8" fmla="*/ 2081679 w 6852856"/>
                  <a:gd name="connsiteY8" fmla="*/ 220063 h 2703459"/>
                  <a:gd name="connsiteX9" fmla="*/ 1345600 w 6852856"/>
                  <a:gd name="connsiteY9" fmla="*/ 0 h 2703459"/>
                  <a:gd name="connsiteX10" fmla="*/ 0 w 6852856"/>
                  <a:gd name="connsiteY10" fmla="*/ 1351730 h 2703459"/>
                  <a:gd name="connsiteX11" fmla="*/ 1345600 w 6852856"/>
                  <a:gd name="connsiteY11" fmla="*/ 2703459 h 2703459"/>
                  <a:gd name="connsiteX12" fmla="*/ 2081963 w 6852856"/>
                  <a:gd name="connsiteY12" fmla="*/ 2483397 h 2703459"/>
                  <a:gd name="connsiteX13" fmla="*/ 2081963 w 6852856"/>
                  <a:gd name="connsiteY13" fmla="*/ 2483397 h 2703459"/>
                  <a:gd name="connsiteX14" fmla="*/ 3358041 w 6852856"/>
                  <a:gd name="connsiteY14" fmla="*/ 1415297 h 2703459"/>
                  <a:gd name="connsiteX0" fmla="*/ 6852856 w 6852856"/>
                  <a:gd name="connsiteY0" fmla="*/ 1351730 h 2703459"/>
                  <a:gd name="connsiteX1" fmla="*/ 5507256 w 6852856"/>
                  <a:gd name="connsiteY1" fmla="*/ 2703459 h 2703459"/>
                  <a:gd name="connsiteX2" fmla="*/ 4770893 w 6852856"/>
                  <a:gd name="connsiteY2" fmla="*/ 2483397 h 2703459"/>
                  <a:gd name="connsiteX3" fmla="*/ 4770893 w 6852856"/>
                  <a:gd name="connsiteY3" fmla="*/ 2483397 h 2703459"/>
                  <a:gd name="connsiteX4" fmla="*/ 3495098 w 6852856"/>
                  <a:gd name="connsiteY4" fmla="*/ 1415582 h 2703459"/>
                  <a:gd name="connsiteX5" fmla="*/ 3357758 w 6852856"/>
                  <a:gd name="connsiteY5" fmla="*/ 1288733 h 2703459"/>
                  <a:gd name="connsiteX6" fmla="*/ 2081679 w 6852856"/>
                  <a:gd name="connsiteY6" fmla="*/ 220063 h 2703459"/>
                  <a:gd name="connsiteX7" fmla="*/ 2081679 w 6852856"/>
                  <a:gd name="connsiteY7" fmla="*/ 220063 h 2703459"/>
                  <a:gd name="connsiteX8" fmla="*/ 1345600 w 6852856"/>
                  <a:gd name="connsiteY8" fmla="*/ 0 h 2703459"/>
                  <a:gd name="connsiteX9" fmla="*/ 0 w 6852856"/>
                  <a:gd name="connsiteY9" fmla="*/ 1351730 h 2703459"/>
                  <a:gd name="connsiteX10" fmla="*/ 1345600 w 6852856"/>
                  <a:gd name="connsiteY10" fmla="*/ 2703459 h 2703459"/>
                  <a:gd name="connsiteX11" fmla="*/ 2081963 w 6852856"/>
                  <a:gd name="connsiteY11" fmla="*/ 2483397 h 2703459"/>
                  <a:gd name="connsiteX12" fmla="*/ 2081963 w 6852856"/>
                  <a:gd name="connsiteY12" fmla="*/ 2483397 h 2703459"/>
                  <a:gd name="connsiteX13" fmla="*/ 3358041 w 6852856"/>
                  <a:gd name="connsiteY13" fmla="*/ 1415297 h 2703459"/>
                  <a:gd name="connsiteX0" fmla="*/ 5507256 w 5507256"/>
                  <a:gd name="connsiteY0" fmla="*/ 2703459 h 2703459"/>
                  <a:gd name="connsiteX1" fmla="*/ 4770893 w 5507256"/>
                  <a:gd name="connsiteY1" fmla="*/ 2483397 h 2703459"/>
                  <a:gd name="connsiteX2" fmla="*/ 4770893 w 5507256"/>
                  <a:gd name="connsiteY2" fmla="*/ 2483397 h 2703459"/>
                  <a:gd name="connsiteX3" fmla="*/ 3495098 w 5507256"/>
                  <a:gd name="connsiteY3" fmla="*/ 1415582 h 2703459"/>
                  <a:gd name="connsiteX4" fmla="*/ 3357758 w 5507256"/>
                  <a:gd name="connsiteY4" fmla="*/ 1288733 h 2703459"/>
                  <a:gd name="connsiteX5" fmla="*/ 2081679 w 5507256"/>
                  <a:gd name="connsiteY5" fmla="*/ 220063 h 2703459"/>
                  <a:gd name="connsiteX6" fmla="*/ 2081679 w 5507256"/>
                  <a:gd name="connsiteY6" fmla="*/ 220063 h 2703459"/>
                  <a:gd name="connsiteX7" fmla="*/ 1345600 w 5507256"/>
                  <a:gd name="connsiteY7" fmla="*/ 0 h 2703459"/>
                  <a:gd name="connsiteX8" fmla="*/ 0 w 5507256"/>
                  <a:gd name="connsiteY8" fmla="*/ 1351730 h 2703459"/>
                  <a:gd name="connsiteX9" fmla="*/ 1345600 w 5507256"/>
                  <a:gd name="connsiteY9" fmla="*/ 2703459 h 2703459"/>
                  <a:gd name="connsiteX10" fmla="*/ 2081963 w 5507256"/>
                  <a:gd name="connsiteY10" fmla="*/ 2483397 h 2703459"/>
                  <a:gd name="connsiteX11" fmla="*/ 2081963 w 5507256"/>
                  <a:gd name="connsiteY11" fmla="*/ 2483397 h 2703459"/>
                  <a:gd name="connsiteX12" fmla="*/ 3358041 w 5507256"/>
                  <a:gd name="connsiteY12" fmla="*/ 1415297 h 2703459"/>
                  <a:gd name="connsiteX0" fmla="*/ 4770893 w 4770893"/>
                  <a:gd name="connsiteY0" fmla="*/ 2483397 h 2703459"/>
                  <a:gd name="connsiteX1" fmla="*/ 4770893 w 4770893"/>
                  <a:gd name="connsiteY1" fmla="*/ 2483397 h 2703459"/>
                  <a:gd name="connsiteX2" fmla="*/ 3495098 w 4770893"/>
                  <a:gd name="connsiteY2" fmla="*/ 1415582 h 2703459"/>
                  <a:gd name="connsiteX3" fmla="*/ 3357758 w 4770893"/>
                  <a:gd name="connsiteY3" fmla="*/ 1288733 h 2703459"/>
                  <a:gd name="connsiteX4" fmla="*/ 2081679 w 4770893"/>
                  <a:gd name="connsiteY4" fmla="*/ 220063 h 2703459"/>
                  <a:gd name="connsiteX5" fmla="*/ 2081679 w 4770893"/>
                  <a:gd name="connsiteY5" fmla="*/ 220063 h 2703459"/>
                  <a:gd name="connsiteX6" fmla="*/ 1345600 w 4770893"/>
                  <a:gd name="connsiteY6" fmla="*/ 0 h 2703459"/>
                  <a:gd name="connsiteX7" fmla="*/ 0 w 4770893"/>
                  <a:gd name="connsiteY7" fmla="*/ 1351730 h 2703459"/>
                  <a:gd name="connsiteX8" fmla="*/ 1345600 w 4770893"/>
                  <a:gd name="connsiteY8" fmla="*/ 2703459 h 2703459"/>
                  <a:gd name="connsiteX9" fmla="*/ 2081963 w 4770893"/>
                  <a:gd name="connsiteY9" fmla="*/ 2483397 h 2703459"/>
                  <a:gd name="connsiteX10" fmla="*/ 2081963 w 4770893"/>
                  <a:gd name="connsiteY10" fmla="*/ 2483397 h 2703459"/>
                  <a:gd name="connsiteX11" fmla="*/ 3358041 w 4770893"/>
                  <a:gd name="connsiteY11" fmla="*/ 1415297 h 2703459"/>
                  <a:gd name="connsiteX0" fmla="*/ 4770893 w 4770893"/>
                  <a:gd name="connsiteY0" fmla="*/ 2483397 h 2703459"/>
                  <a:gd name="connsiteX1" fmla="*/ 3495098 w 4770893"/>
                  <a:gd name="connsiteY1" fmla="*/ 1415582 h 2703459"/>
                  <a:gd name="connsiteX2" fmla="*/ 3357758 w 4770893"/>
                  <a:gd name="connsiteY2" fmla="*/ 1288733 h 2703459"/>
                  <a:gd name="connsiteX3" fmla="*/ 2081679 w 4770893"/>
                  <a:gd name="connsiteY3" fmla="*/ 220063 h 2703459"/>
                  <a:gd name="connsiteX4" fmla="*/ 2081679 w 4770893"/>
                  <a:gd name="connsiteY4" fmla="*/ 220063 h 2703459"/>
                  <a:gd name="connsiteX5" fmla="*/ 1345600 w 4770893"/>
                  <a:gd name="connsiteY5" fmla="*/ 0 h 2703459"/>
                  <a:gd name="connsiteX6" fmla="*/ 0 w 4770893"/>
                  <a:gd name="connsiteY6" fmla="*/ 1351730 h 2703459"/>
                  <a:gd name="connsiteX7" fmla="*/ 1345600 w 4770893"/>
                  <a:gd name="connsiteY7" fmla="*/ 2703459 h 2703459"/>
                  <a:gd name="connsiteX8" fmla="*/ 2081963 w 4770893"/>
                  <a:gd name="connsiteY8" fmla="*/ 2483397 h 2703459"/>
                  <a:gd name="connsiteX9" fmla="*/ 2081963 w 4770893"/>
                  <a:gd name="connsiteY9" fmla="*/ 2483397 h 2703459"/>
                  <a:gd name="connsiteX10" fmla="*/ 3358041 w 4770893"/>
                  <a:gd name="connsiteY10" fmla="*/ 14152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7" fmla="*/ 2081963 w 3495098"/>
                  <a:gd name="connsiteY7" fmla="*/ 2483397 h 2703459"/>
                  <a:gd name="connsiteX8" fmla="*/ 2081963 w 3495098"/>
                  <a:gd name="connsiteY8" fmla="*/ 2483397 h 2703459"/>
                  <a:gd name="connsiteX9" fmla="*/ 3358041 w 3495098"/>
                  <a:gd name="connsiteY9" fmla="*/ 14152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7" fmla="*/ 2081963 w 3495098"/>
                  <a:gd name="connsiteY7" fmla="*/ 2483397 h 2703459"/>
                  <a:gd name="connsiteX8" fmla="*/ 2081963 w 3495098"/>
                  <a:gd name="connsiteY8" fmla="*/ 24833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7" fmla="*/ 2081963 w 3495098"/>
                  <a:gd name="connsiteY7" fmla="*/ 24833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0" fmla="*/ 3495098 w 3495098"/>
                  <a:gd name="connsiteY0" fmla="*/ 1415582 h 1415582"/>
                  <a:gd name="connsiteX1" fmla="*/ 3357758 w 3495098"/>
                  <a:gd name="connsiteY1" fmla="*/ 1288733 h 1415582"/>
                  <a:gd name="connsiteX2" fmla="*/ 2081679 w 3495098"/>
                  <a:gd name="connsiteY2" fmla="*/ 220063 h 1415582"/>
                  <a:gd name="connsiteX3" fmla="*/ 2081679 w 3495098"/>
                  <a:gd name="connsiteY3" fmla="*/ 220063 h 1415582"/>
                  <a:gd name="connsiteX4" fmla="*/ 1345600 w 3495098"/>
                  <a:gd name="connsiteY4" fmla="*/ 0 h 1415582"/>
                  <a:gd name="connsiteX5" fmla="*/ 0 w 3495098"/>
                  <a:gd name="connsiteY5" fmla="*/ 1351730 h 1415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95098" h="1415582">
                    <a:moveTo>
                      <a:pt x="3495098" y="1415582"/>
                    </a:moveTo>
                    <a:lnTo>
                      <a:pt x="3357758" y="1288733"/>
                    </a:lnTo>
                    <a:cubicBezTo>
                      <a:pt x="2410843" y="417605"/>
                      <a:pt x="2081679" y="220063"/>
                      <a:pt x="2081679" y="220063"/>
                    </a:cubicBezTo>
                    <a:lnTo>
                      <a:pt x="2081679" y="220063"/>
                    </a:lnTo>
                    <a:cubicBezTo>
                      <a:pt x="1870276" y="80956"/>
                      <a:pt x="1617444" y="0"/>
                      <a:pt x="1345600" y="0"/>
                    </a:cubicBezTo>
                    <a:cubicBezTo>
                      <a:pt x="602427" y="0"/>
                      <a:pt x="0" y="605171"/>
                      <a:pt x="0" y="1351730"/>
                    </a:cubicBezTo>
                  </a:path>
                </a:pathLst>
              </a:custGeom>
              <a:noFill/>
              <a:ln w="28575" cap="flat">
                <a:solidFill>
                  <a:srgbClr val="008272"/>
                </a:solidFill>
                <a:prstDash val="solid"/>
                <a:miter/>
              </a:ln>
              <a:sp3d>
                <a:bevelB w="139700" prst="softRound"/>
              </a:sp3d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53535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368" name="Group 367">
              <a:extLst>
                <a:ext uri="{FF2B5EF4-FFF2-40B4-BE49-F238E27FC236}">
                  <a16:creationId xmlns:a16="http://schemas.microsoft.com/office/drawing/2014/main" id="{8D5CADFF-5ACC-4A74-9AC6-488F4E6C3B18}"/>
                </a:ext>
              </a:extLst>
            </p:cNvPr>
            <p:cNvGrpSpPr/>
            <p:nvPr/>
          </p:nvGrpSpPr>
          <p:grpSpPr>
            <a:xfrm>
              <a:off x="5939312" y="2829753"/>
              <a:ext cx="2770856" cy="2109540"/>
              <a:chOff x="5939312" y="2829753"/>
              <a:chExt cx="2770856" cy="2109540"/>
            </a:xfrm>
          </p:grpSpPr>
          <p:sp>
            <p:nvSpPr>
              <p:cNvPr id="372" name="Right Clover Top">
                <a:extLst>
                  <a:ext uri="{FF2B5EF4-FFF2-40B4-BE49-F238E27FC236}">
                    <a16:creationId xmlns:a16="http://schemas.microsoft.com/office/drawing/2014/main" id="{A0F0C72E-C992-4002-96D7-3842F10ECAE4}"/>
                  </a:ext>
                </a:extLst>
              </p:cNvPr>
              <p:cNvSpPr/>
              <p:nvPr/>
            </p:nvSpPr>
            <p:spPr>
              <a:xfrm flipH="1">
                <a:off x="5939342" y="2829753"/>
                <a:ext cx="2770826" cy="1122238"/>
              </a:xfrm>
              <a:custGeom>
                <a:avLst/>
                <a:gdLst>
                  <a:gd name="connsiteX0" fmla="*/ 3517613 w 6895420"/>
                  <a:gd name="connsiteY0" fmla="*/ 1310779 h 2747927"/>
                  <a:gd name="connsiteX1" fmla="*/ 4793408 w 6895420"/>
                  <a:gd name="connsiteY1" fmla="*/ 242680 h 2747927"/>
                  <a:gd name="connsiteX2" fmla="*/ 4793408 w 6895420"/>
                  <a:gd name="connsiteY2" fmla="*/ 242680 h 2747927"/>
                  <a:gd name="connsiteX3" fmla="*/ 5529771 w 6895420"/>
                  <a:gd name="connsiteY3" fmla="*/ 22617 h 2747927"/>
                  <a:gd name="connsiteX4" fmla="*/ 6875371 w 6895420"/>
                  <a:gd name="connsiteY4" fmla="*/ 1374347 h 2747927"/>
                  <a:gd name="connsiteX5" fmla="*/ 5529771 w 6895420"/>
                  <a:gd name="connsiteY5" fmla="*/ 2726076 h 2747927"/>
                  <a:gd name="connsiteX6" fmla="*/ 4793408 w 6895420"/>
                  <a:gd name="connsiteY6" fmla="*/ 2506014 h 2747927"/>
                  <a:gd name="connsiteX7" fmla="*/ 4793408 w 6895420"/>
                  <a:gd name="connsiteY7" fmla="*/ 2506014 h 2747927"/>
                  <a:gd name="connsiteX8" fmla="*/ 3517613 w 6895420"/>
                  <a:gd name="connsiteY8" fmla="*/ 1438199 h 2747927"/>
                  <a:gd name="connsiteX9" fmla="*/ 3380273 w 6895420"/>
                  <a:gd name="connsiteY9" fmla="*/ 1311350 h 2747927"/>
                  <a:gd name="connsiteX10" fmla="*/ 2104194 w 6895420"/>
                  <a:gd name="connsiteY10" fmla="*/ 242680 h 2747927"/>
                  <a:gd name="connsiteX11" fmla="*/ 2104194 w 6895420"/>
                  <a:gd name="connsiteY11" fmla="*/ 242680 h 2747927"/>
                  <a:gd name="connsiteX12" fmla="*/ 1368115 w 6895420"/>
                  <a:gd name="connsiteY12" fmla="*/ 22617 h 2747927"/>
                  <a:gd name="connsiteX13" fmla="*/ 22515 w 6895420"/>
                  <a:gd name="connsiteY13" fmla="*/ 1374347 h 2747927"/>
                  <a:gd name="connsiteX14" fmla="*/ 1368115 w 6895420"/>
                  <a:gd name="connsiteY14" fmla="*/ 2726076 h 2747927"/>
                  <a:gd name="connsiteX15" fmla="*/ 2104478 w 6895420"/>
                  <a:gd name="connsiteY15" fmla="*/ 2506014 h 2747927"/>
                  <a:gd name="connsiteX16" fmla="*/ 2104478 w 6895420"/>
                  <a:gd name="connsiteY16" fmla="*/ 2506014 h 2747927"/>
                  <a:gd name="connsiteX17" fmla="*/ 3380556 w 6895420"/>
                  <a:gd name="connsiteY17" fmla="*/ 1437914 h 2747927"/>
                  <a:gd name="connsiteX0" fmla="*/ 4770893 w 6852856"/>
                  <a:gd name="connsiteY0" fmla="*/ 220063 h 2703459"/>
                  <a:gd name="connsiteX1" fmla="*/ 4770893 w 6852856"/>
                  <a:gd name="connsiteY1" fmla="*/ 220063 h 2703459"/>
                  <a:gd name="connsiteX2" fmla="*/ 5507256 w 6852856"/>
                  <a:gd name="connsiteY2" fmla="*/ 0 h 2703459"/>
                  <a:gd name="connsiteX3" fmla="*/ 6852856 w 6852856"/>
                  <a:gd name="connsiteY3" fmla="*/ 1351730 h 2703459"/>
                  <a:gd name="connsiteX4" fmla="*/ 5507256 w 6852856"/>
                  <a:gd name="connsiteY4" fmla="*/ 2703459 h 2703459"/>
                  <a:gd name="connsiteX5" fmla="*/ 4770893 w 6852856"/>
                  <a:gd name="connsiteY5" fmla="*/ 2483397 h 2703459"/>
                  <a:gd name="connsiteX6" fmla="*/ 4770893 w 6852856"/>
                  <a:gd name="connsiteY6" fmla="*/ 2483397 h 2703459"/>
                  <a:gd name="connsiteX7" fmla="*/ 3495098 w 6852856"/>
                  <a:gd name="connsiteY7" fmla="*/ 1415582 h 2703459"/>
                  <a:gd name="connsiteX8" fmla="*/ 3357758 w 6852856"/>
                  <a:gd name="connsiteY8" fmla="*/ 1288733 h 2703459"/>
                  <a:gd name="connsiteX9" fmla="*/ 2081679 w 6852856"/>
                  <a:gd name="connsiteY9" fmla="*/ 220063 h 2703459"/>
                  <a:gd name="connsiteX10" fmla="*/ 2081679 w 6852856"/>
                  <a:gd name="connsiteY10" fmla="*/ 220063 h 2703459"/>
                  <a:gd name="connsiteX11" fmla="*/ 1345600 w 6852856"/>
                  <a:gd name="connsiteY11" fmla="*/ 0 h 2703459"/>
                  <a:gd name="connsiteX12" fmla="*/ 0 w 6852856"/>
                  <a:gd name="connsiteY12" fmla="*/ 1351730 h 2703459"/>
                  <a:gd name="connsiteX13" fmla="*/ 1345600 w 6852856"/>
                  <a:gd name="connsiteY13" fmla="*/ 2703459 h 2703459"/>
                  <a:gd name="connsiteX14" fmla="*/ 2081963 w 6852856"/>
                  <a:gd name="connsiteY14" fmla="*/ 2483397 h 2703459"/>
                  <a:gd name="connsiteX15" fmla="*/ 2081963 w 6852856"/>
                  <a:gd name="connsiteY15" fmla="*/ 2483397 h 2703459"/>
                  <a:gd name="connsiteX16" fmla="*/ 3358041 w 6852856"/>
                  <a:gd name="connsiteY16" fmla="*/ 1415297 h 2703459"/>
                  <a:gd name="connsiteX0" fmla="*/ 4770893 w 6852856"/>
                  <a:gd name="connsiteY0" fmla="*/ 220063 h 2703459"/>
                  <a:gd name="connsiteX1" fmla="*/ 5507256 w 6852856"/>
                  <a:gd name="connsiteY1" fmla="*/ 0 h 2703459"/>
                  <a:gd name="connsiteX2" fmla="*/ 6852856 w 6852856"/>
                  <a:gd name="connsiteY2" fmla="*/ 1351730 h 2703459"/>
                  <a:gd name="connsiteX3" fmla="*/ 5507256 w 6852856"/>
                  <a:gd name="connsiteY3" fmla="*/ 2703459 h 2703459"/>
                  <a:gd name="connsiteX4" fmla="*/ 4770893 w 6852856"/>
                  <a:gd name="connsiteY4" fmla="*/ 2483397 h 2703459"/>
                  <a:gd name="connsiteX5" fmla="*/ 4770893 w 6852856"/>
                  <a:gd name="connsiteY5" fmla="*/ 2483397 h 2703459"/>
                  <a:gd name="connsiteX6" fmla="*/ 3495098 w 6852856"/>
                  <a:gd name="connsiteY6" fmla="*/ 1415582 h 2703459"/>
                  <a:gd name="connsiteX7" fmla="*/ 3357758 w 6852856"/>
                  <a:gd name="connsiteY7" fmla="*/ 1288733 h 2703459"/>
                  <a:gd name="connsiteX8" fmla="*/ 2081679 w 6852856"/>
                  <a:gd name="connsiteY8" fmla="*/ 220063 h 2703459"/>
                  <a:gd name="connsiteX9" fmla="*/ 2081679 w 6852856"/>
                  <a:gd name="connsiteY9" fmla="*/ 220063 h 2703459"/>
                  <a:gd name="connsiteX10" fmla="*/ 1345600 w 6852856"/>
                  <a:gd name="connsiteY10" fmla="*/ 0 h 2703459"/>
                  <a:gd name="connsiteX11" fmla="*/ 0 w 6852856"/>
                  <a:gd name="connsiteY11" fmla="*/ 1351730 h 2703459"/>
                  <a:gd name="connsiteX12" fmla="*/ 1345600 w 6852856"/>
                  <a:gd name="connsiteY12" fmla="*/ 2703459 h 2703459"/>
                  <a:gd name="connsiteX13" fmla="*/ 2081963 w 6852856"/>
                  <a:gd name="connsiteY13" fmla="*/ 2483397 h 2703459"/>
                  <a:gd name="connsiteX14" fmla="*/ 2081963 w 6852856"/>
                  <a:gd name="connsiteY14" fmla="*/ 2483397 h 2703459"/>
                  <a:gd name="connsiteX15" fmla="*/ 3358041 w 6852856"/>
                  <a:gd name="connsiteY15" fmla="*/ 1415297 h 2703459"/>
                  <a:gd name="connsiteX0" fmla="*/ 5507256 w 6852856"/>
                  <a:gd name="connsiteY0" fmla="*/ 0 h 2703459"/>
                  <a:gd name="connsiteX1" fmla="*/ 6852856 w 6852856"/>
                  <a:gd name="connsiteY1" fmla="*/ 1351730 h 2703459"/>
                  <a:gd name="connsiteX2" fmla="*/ 5507256 w 6852856"/>
                  <a:gd name="connsiteY2" fmla="*/ 2703459 h 2703459"/>
                  <a:gd name="connsiteX3" fmla="*/ 4770893 w 6852856"/>
                  <a:gd name="connsiteY3" fmla="*/ 2483397 h 2703459"/>
                  <a:gd name="connsiteX4" fmla="*/ 4770893 w 6852856"/>
                  <a:gd name="connsiteY4" fmla="*/ 2483397 h 2703459"/>
                  <a:gd name="connsiteX5" fmla="*/ 3495098 w 6852856"/>
                  <a:gd name="connsiteY5" fmla="*/ 1415582 h 2703459"/>
                  <a:gd name="connsiteX6" fmla="*/ 3357758 w 6852856"/>
                  <a:gd name="connsiteY6" fmla="*/ 1288733 h 2703459"/>
                  <a:gd name="connsiteX7" fmla="*/ 2081679 w 6852856"/>
                  <a:gd name="connsiteY7" fmla="*/ 220063 h 2703459"/>
                  <a:gd name="connsiteX8" fmla="*/ 2081679 w 6852856"/>
                  <a:gd name="connsiteY8" fmla="*/ 220063 h 2703459"/>
                  <a:gd name="connsiteX9" fmla="*/ 1345600 w 6852856"/>
                  <a:gd name="connsiteY9" fmla="*/ 0 h 2703459"/>
                  <a:gd name="connsiteX10" fmla="*/ 0 w 6852856"/>
                  <a:gd name="connsiteY10" fmla="*/ 1351730 h 2703459"/>
                  <a:gd name="connsiteX11" fmla="*/ 1345600 w 6852856"/>
                  <a:gd name="connsiteY11" fmla="*/ 2703459 h 2703459"/>
                  <a:gd name="connsiteX12" fmla="*/ 2081963 w 6852856"/>
                  <a:gd name="connsiteY12" fmla="*/ 2483397 h 2703459"/>
                  <a:gd name="connsiteX13" fmla="*/ 2081963 w 6852856"/>
                  <a:gd name="connsiteY13" fmla="*/ 2483397 h 2703459"/>
                  <a:gd name="connsiteX14" fmla="*/ 3358041 w 6852856"/>
                  <a:gd name="connsiteY14" fmla="*/ 1415297 h 2703459"/>
                  <a:gd name="connsiteX0" fmla="*/ 6852856 w 6852856"/>
                  <a:gd name="connsiteY0" fmla="*/ 1351730 h 2703459"/>
                  <a:gd name="connsiteX1" fmla="*/ 5507256 w 6852856"/>
                  <a:gd name="connsiteY1" fmla="*/ 2703459 h 2703459"/>
                  <a:gd name="connsiteX2" fmla="*/ 4770893 w 6852856"/>
                  <a:gd name="connsiteY2" fmla="*/ 2483397 h 2703459"/>
                  <a:gd name="connsiteX3" fmla="*/ 4770893 w 6852856"/>
                  <a:gd name="connsiteY3" fmla="*/ 2483397 h 2703459"/>
                  <a:gd name="connsiteX4" fmla="*/ 3495098 w 6852856"/>
                  <a:gd name="connsiteY4" fmla="*/ 1415582 h 2703459"/>
                  <a:gd name="connsiteX5" fmla="*/ 3357758 w 6852856"/>
                  <a:gd name="connsiteY5" fmla="*/ 1288733 h 2703459"/>
                  <a:gd name="connsiteX6" fmla="*/ 2081679 w 6852856"/>
                  <a:gd name="connsiteY6" fmla="*/ 220063 h 2703459"/>
                  <a:gd name="connsiteX7" fmla="*/ 2081679 w 6852856"/>
                  <a:gd name="connsiteY7" fmla="*/ 220063 h 2703459"/>
                  <a:gd name="connsiteX8" fmla="*/ 1345600 w 6852856"/>
                  <a:gd name="connsiteY8" fmla="*/ 0 h 2703459"/>
                  <a:gd name="connsiteX9" fmla="*/ 0 w 6852856"/>
                  <a:gd name="connsiteY9" fmla="*/ 1351730 h 2703459"/>
                  <a:gd name="connsiteX10" fmla="*/ 1345600 w 6852856"/>
                  <a:gd name="connsiteY10" fmla="*/ 2703459 h 2703459"/>
                  <a:gd name="connsiteX11" fmla="*/ 2081963 w 6852856"/>
                  <a:gd name="connsiteY11" fmla="*/ 2483397 h 2703459"/>
                  <a:gd name="connsiteX12" fmla="*/ 2081963 w 6852856"/>
                  <a:gd name="connsiteY12" fmla="*/ 2483397 h 2703459"/>
                  <a:gd name="connsiteX13" fmla="*/ 3358041 w 6852856"/>
                  <a:gd name="connsiteY13" fmla="*/ 1415297 h 2703459"/>
                  <a:gd name="connsiteX0" fmla="*/ 5507256 w 5507256"/>
                  <a:gd name="connsiteY0" fmla="*/ 2703459 h 2703459"/>
                  <a:gd name="connsiteX1" fmla="*/ 4770893 w 5507256"/>
                  <a:gd name="connsiteY1" fmla="*/ 2483397 h 2703459"/>
                  <a:gd name="connsiteX2" fmla="*/ 4770893 w 5507256"/>
                  <a:gd name="connsiteY2" fmla="*/ 2483397 h 2703459"/>
                  <a:gd name="connsiteX3" fmla="*/ 3495098 w 5507256"/>
                  <a:gd name="connsiteY3" fmla="*/ 1415582 h 2703459"/>
                  <a:gd name="connsiteX4" fmla="*/ 3357758 w 5507256"/>
                  <a:gd name="connsiteY4" fmla="*/ 1288733 h 2703459"/>
                  <a:gd name="connsiteX5" fmla="*/ 2081679 w 5507256"/>
                  <a:gd name="connsiteY5" fmla="*/ 220063 h 2703459"/>
                  <a:gd name="connsiteX6" fmla="*/ 2081679 w 5507256"/>
                  <a:gd name="connsiteY6" fmla="*/ 220063 h 2703459"/>
                  <a:gd name="connsiteX7" fmla="*/ 1345600 w 5507256"/>
                  <a:gd name="connsiteY7" fmla="*/ 0 h 2703459"/>
                  <a:gd name="connsiteX8" fmla="*/ 0 w 5507256"/>
                  <a:gd name="connsiteY8" fmla="*/ 1351730 h 2703459"/>
                  <a:gd name="connsiteX9" fmla="*/ 1345600 w 5507256"/>
                  <a:gd name="connsiteY9" fmla="*/ 2703459 h 2703459"/>
                  <a:gd name="connsiteX10" fmla="*/ 2081963 w 5507256"/>
                  <a:gd name="connsiteY10" fmla="*/ 2483397 h 2703459"/>
                  <a:gd name="connsiteX11" fmla="*/ 2081963 w 5507256"/>
                  <a:gd name="connsiteY11" fmla="*/ 2483397 h 2703459"/>
                  <a:gd name="connsiteX12" fmla="*/ 3358041 w 5507256"/>
                  <a:gd name="connsiteY12" fmla="*/ 1415297 h 2703459"/>
                  <a:gd name="connsiteX0" fmla="*/ 4770893 w 4770893"/>
                  <a:gd name="connsiteY0" fmla="*/ 2483397 h 2703459"/>
                  <a:gd name="connsiteX1" fmla="*/ 4770893 w 4770893"/>
                  <a:gd name="connsiteY1" fmla="*/ 2483397 h 2703459"/>
                  <a:gd name="connsiteX2" fmla="*/ 3495098 w 4770893"/>
                  <a:gd name="connsiteY2" fmla="*/ 1415582 h 2703459"/>
                  <a:gd name="connsiteX3" fmla="*/ 3357758 w 4770893"/>
                  <a:gd name="connsiteY3" fmla="*/ 1288733 h 2703459"/>
                  <a:gd name="connsiteX4" fmla="*/ 2081679 w 4770893"/>
                  <a:gd name="connsiteY4" fmla="*/ 220063 h 2703459"/>
                  <a:gd name="connsiteX5" fmla="*/ 2081679 w 4770893"/>
                  <a:gd name="connsiteY5" fmla="*/ 220063 h 2703459"/>
                  <a:gd name="connsiteX6" fmla="*/ 1345600 w 4770893"/>
                  <a:gd name="connsiteY6" fmla="*/ 0 h 2703459"/>
                  <a:gd name="connsiteX7" fmla="*/ 0 w 4770893"/>
                  <a:gd name="connsiteY7" fmla="*/ 1351730 h 2703459"/>
                  <a:gd name="connsiteX8" fmla="*/ 1345600 w 4770893"/>
                  <a:gd name="connsiteY8" fmla="*/ 2703459 h 2703459"/>
                  <a:gd name="connsiteX9" fmla="*/ 2081963 w 4770893"/>
                  <a:gd name="connsiteY9" fmla="*/ 2483397 h 2703459"/>
                  <a:gd name="connsiteX10" fmla="*/ 2081963 w 4770893"/>
                  <a:gd name="connsiteY10" fmla="*/ 2483397 h 2703459"/>
                  <a:gd name="connsiteX11" fmla="*/ 3358041 w 4770893"/>
                  <a:gd name="connsiteY11" fmla="*/ 1415297 h 2703459"/>
                  <a:gd name="connsiteX0" fmla="*/ 4770893 w 4770893"/>
                  <a:gd name="connsiteY0" fmla="*/ 2483397 h 2703459"/>
                  <a:gd name="connsiteX1" fmla="*/ 3495098 w 4770893"/>
                  <a:gd name="connsiteY1" fmla="*/ 1415582 h 2703459"/>
                  <a:gd name="connsiteX2" fmla="*/ 3357758 w 4770893"/>
                  <a:gd name="connsiteY2" fmla="*/ 1288733 h 2703459"/>
                  <a:gd name="connsiteX3" fmla="*/ 2081679 w 4770893"/>
                  <a:gd name="connsiteY3" fmla="*/ 220063 h 2703459"/>
                  <a:gd name="connsiteX4" fmla="*/ 2081679 w 4770893"/>
                  <a:gd name="connsiteY4" fmla="*/ 220063 h 2703459"/>
                  <a:gd name="connsiteX5" fmla="*/ 1345600 w 4770893"/>
                  <a:gd name="connsiteY5" fmla="*/ 0 h 2703459"/>
                  <a:gd name="connsiteX6" fmla="*/ 0 w 4770893"/>
                  <a:gd name="connsiteY6" fmla="*/ 1351730 h 2703459"/>
                  <a:gd name="connsiteX7" fmla="*/ 1345600 w 4770893"/>
                  <a:gd name="connsiteY7" fmla="*/ 2703459 h 2703459"/>
                  <a:gd name="connsiteX8" fmla="*/ 2081963 w 4770893"/>
                  <a:gd name="connsiteY8" fmla="*/ 2483397 h 2703459"/>
                  <a:gd name="connsiteX9" fmla="*/ 2081963 w 4770893"/>
                  <a:gd name="connsiteY9" fmla="*/ 2483397 h 2703459"/>
                  <a:gd name="connsiteX10" fmla="*/ 3358041 w 4770893"/>
                  <a:gd name="connsiteY10" fmla="*/ 14152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7" fmla="*/ 2081963 w 3495098"/>
                  <a:gd name="connsiteY7" fmla="*/ 2483397 h 2703459"/>
                  <a:gd name="connsiteX8" fmla="*/ 2081963 w 3495098"/>
                  <a:gd name="connsiteY8" fmla="*/ 2483397 h 2703459"/>
                  <a:gd name="connsiteX9" fmla="*/ 3358041 w 3495098"/>
                  <a:gd name="connsiteY9" fmla="*/ 14152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7" fmla="*/ 2081963 w 3495098"/>
                  <a:gd name="connsiteY7" fmla="*/ 2483397 h 2703459"/>
                  <a:gd name="connsiteX8" fmla="*/ 2081963 w 3495098"/>
                  <a:gd name="connsiteY8" fmla="*/ 24833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7" fmla="*/ 2081963 w 3495098"/>
                  <a:gd name="connsiteY7" fmla="*/ 24833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0" fmla="*/ 3495098 w 3495098"/>
                  <a:gd name="connsiteY0" fmla="*/ 1415582 h 1415582"/>
                  <a:gd name="connsiteX1" fmla="*/ 3357758 w 3495098"/>
                  <a:gd name="connsiteY1" fmla="*/ 1288733 h 1415582"/>
                  <a:gd name="connsiteX2" fmla="*/ 2081679 w 3495098"/>
                  <a:gd name="connsiteY2" fmla="*/ 220063 h 1415582"/>
                  <a:gd name="connsiteX3" fmla="*/ 2081679 w 3495098"/>
                  <a:gd name="connsiteY3" fmla="*/ 220063 h 1415582"/>
                  <a:gd name="connsiteX4" fmla="*/ 1345600 w 3495098"/>
                  <a:gd name="connsiteY4" fmla="*/ 0 h 1415582"/>
                  <a:gd name="connsiteX5" fmla="*/ 0 w 3495098"/>
                  <a:gd name="connsiteY5" fmla="*/ 1351730 h 1415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95098" h="1415582">
                    <a:moveTo>
                      <a:pt x="3495098" y="1415582"/>
                    </a:moveTo>
                    <a:lnTo>
                      <a:pt x="3357758" y="1288733"/>
                    </a:lnTo>
                    <a:cubicBezTo>
                      <a:pt x="2410843" y="417605"/>
                      <a:pt x="2081679" y="220063"/>
                      <a:pt x="2081679" y="220063"/>
                    </a:cubicBezTo>
                    <a:lnTo>
                      <a:pt x="2081679" y="220063"/>
                    </a:lnTo>
                    <a:cubicBezTo>
                      <a:pt x="1870276" y="80956"/>
                      <a:pt x="1617444" y="0"/>
                      <a:pt x="1345600" y="0"/>
                    </a:cubicBezTo>
                    <a:cubicBezTo>
                      <a:pt x="602427" y="0"/>
                      <a:pt x="0" y="605171"/>
                      <a:pt x="0" y="1351730"/>
                    </a:cubicBezTo>
                  </a:path>
                </a:pathLst>
              </a:custGeom>
              <a:noFill/>
              <a:ln w="28575" cap="flat">
                <a:solidFill>
                  <a:srgbClr val="008272"/>
                </a:solidFill>
                <a:prstDash val="solid"/>
                <a:miter/>
              </a:ln>
              <a:sp3d>
                <a:bevelB w="139700" prst="softRound"/>
              </a:sp3d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53535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97" name="Right Clover bottom">
                <a:extLst>
                  <a:ext uri="{FF2B5EF4-FFF2-40B4-BE49-F238E27FC236}">
                    <a16:creationId xmlns:a16="http://schemas.microsoft.com/office/drawing/2014/main" id="{2E72BD10-45D7-4523-A026-4C80B87ABBA8}"/>
                  </a:ext>
                </a:extLst>
              </p:cNvPr>
              <p:cNvSpPr/>
              <p:nvPr/>
            </p:nvSpPr>
            <p:spPr>
              <a:xfrm flipH="1" flipV="1">
                <a:off x="5939312" y="3817055"/>
                <a:ext cx="2770826" cy="1122238"/>
              </a:xfrm>
              <a:custGeom>
                <a:avLst/>
                <a:gdLst>
                  <a:gd name="connsiteX0" fmla="*/ 3517613 w 6895420"/>
                  <a:gd name="connsiteY0" fmla="*/ 1310779 h 2747927"/>
                  <a:gd name="connsiteX1" fmla="*/ 4793408 w 6895420"/>
                  <a:gd name="connsiteY1" fmla="*/ 242680 h 2747927"/>
                  <a:gd name="connsiteX2" fmla="*/ 4793408 w 6895420"/>
                  <a:gd name="connsiteY2" fmla="*/ 242680 h 2747927"/>
                  <a:gd name="connsiteX3" fmla="*/ 5529771 w 6895420"/>
                  <a:gd name="connsiteY3" fmla="*/ 22617 h 2747927"/>
                  <a:gd name="connsiteX4" fmla="*/ 6875371 w 6895420"/>
                  <a:gd name="connsiteY4" fmla="*/ 1374347 h 2747927"/>
                  <a:gd name="connsiteX5" fmla="*/ 5529771 w 6895420"/>
                  <a:gd name="connsiteY5" fmla="*/ 2726076 h 2747927"/>
                  <a:gd name="connsiteX6" fmla="*/ 4793408 w 6895420"/>
                  <a:gd name="connsiteY6" fmla="*/ 2506014 h 2747927"/>
                  <a:gd name="connsiteX7" fmla="*/ 4793408 w 6895420"/>
                  <a:gd name="connsiteY7" fmla="*/ 2506014 h 2747927"/>
                  <a:gd name="connsiteX8" fmla="*/ 3517613 w 6895420"/>
                  <a:gd name="connsiteY8" fmla="*/ 1438199 h 2747927"/>
                  <a:gd name="connsiteX9" fmla="*/ 3380273 w 6895420"/>
                  <a:gd name="connsiteY9" fmla="*/ 1311350 h 2747927"/>
                  <a:gd name="connsiteX10" fmla="*/ 2104194 w 6895420"/>
                  <a:gd name="connsiteY10" fmla="*/ 242680 h 2747927"/>
                  <a:gd name="connsiteX11" fmla="*/ 2104194 w 6895420"/>
                  <a:gd name="connsiteY11" fmla="*/ 242680 h 2747927"/>
                  <a:gd name="connsiteX12" fmla="*/ 1368115 w 6895420"/>
                  <a:gd name="connsiteY12" fmla="*/ 22617 h 2747927"/>
                  <a:gd name="connsiteX13" fmla="*/ 22515 w 6895420"/>
                  <a:gd name="connsiteY13" fmla="*/ 1374347 h 2747927"/>
                  <a:gd name="connsiteX14" fmla="*/ 1368115 w 6895420"/>
                  <a:gd name="connsiteY14" fmla="*/ 2726076 h 2747927"/>
                  <a:gd name="connsiteX15" fmla="*/ 2104478 w 6895420"/>
                  <a:gd name="connsiteY15" fmla="*/ 2506014 h 2747927"/>
                  <a:gd name="connsiteX16" fmla="*/ 2104478 w 6895420"/>
                  <a:gd name="connsiteY16" fmla="*/ 2506014 h 2747927"/>
                  <a:gd name="connsiteX17" fmla="*/ 3380556 w 6895420"/>
                  <a:gd name="connsiteY17" fmla="*/ 1437914 h 2747927"/>
                  <a:gd name="connsiteX0" fmla="*/ 4770893 w 6852856"/>
                  <a:gd name="connsiteY0" fmla="*/ 220063 h 2703459"/>
                  <a:gd name="connsiteX1" fmla="*/ 4770893 w 6852856"/>
                  <a:gd name="connsiteY1" fmla="*/ 220063 h 2703459"/>
                  <a:gd name="connsiteX2" fmla="*/ 5507256 w 6852856"/>
                  <a:gd name="connsiteY2" fmla="*/ 0 h 2703459"/>
                  <a:gd name="connsiteX3" fmla="*/ 6852856 w 6852856"/>
                  <a:gd name="connsiteY3" fmla="*/ 1351730 h 2703459"/>
                  <a:gd name="connsiteX4" fmla="*/ 5507256 w 6852856"/>
                  <a:gd name="connsiteY4" fmla="*/ 2703459 h 2703459"/>
                  <a:gd name="connsiteX5" fmla="*/ 4770893 w 6852856"/>
                  <a:gd name="connsiteY5" fmla="*/ 2483397 h 2703459"/>
                  <a:gd name="connsiteX6" fmla="*/ 4770893 w 6852856"/>
                  <a:gd name="connsiteY6" fmla="*/ 2483397 h 2703459"/>
                  <a:gd name="connsiteX7" fmla="*/ 3495098 w 6852856"/>
                  <a:gd name="connsiteY7" fmla="*/ 1415582 h 2703459"/>
                  <a:gd name="connsiteX8" fmla="*/ 3357758 w 6852856"/>
                  <a:gd name="connsiteY8" fmla="*/ 1288733 h 2703459"/>
                  <a:gd name="connsiteX9" fmla="*/ 2081679 w 6852856"/>
                  <a:gd name="connsiteY9" fmla="*/ 220063 h 2703459"/>
                  <a:gd name="connsiteX10" fmla="*/ 2081679 w 6852856"/>
                  <a:gd name="connsiteY10" fmla="*/ 220063 h 2703459"/>
                  <a:gd name="connsiteX11" fmla="*/ 1345600 w 6852856"/>
                  <a:gd name="connsiteY11" fmla="*/ 0 h 2703459"/>
                  <a:gd name="connsiteX12" fmla="*/ 0 w 6852856"/>
                  <a:gd name="connsiteY12" fmla="*/ 1351730 h 2703459"/>
                  <a:gd name="connsiteX13" fmla="*/ 1345600 w 6852856"/>
                  <a:gd name="connsiteY13" fmla="*/ 2703459 h 2703459"/>
                  <a:gd name="connsiteX14" fmla="*/ 2081963 w 6852856"/>
                  <a:gd name="connsiteY14" fmla="*/ 2483397 h 2703459"/>
                  <a:gd name="connsiteX15" fmla="*/ 2081963 w 6852856"/>
                  <a:gd name="connsiteY15" fmla="*/ 2483397 h 2703459"/>
                  <a:gd name="connsiteX16" fmla="*/ 3358041 w 6852856"/>
                  <a:gd name="connsiteY16" fmla="*/ 1415297 h 2703459"/>
                  <a:gd name="connsiteX0" fmla="*/ 4770893 w 6852856"/>
                  <a:gd name="connsiteY0" fmla="*/ 220063 h 2703459"/>
                  <a:gd name="connsiteX1" fmla="*/ 5507256 w 6852856"/>
                  <a:gd name="connsiteY1" fmla="*/ 0 h 2703459"/>
                  <a:gd name="connsiteX2" fmla="*/ 6852856 w 6852856"/>
                  <a:gd name="connsiteY2" fmla="*/ 1351730 h 2703459"/>
                  <a:gd name="connsiteX3" fmla="*/ 5507256 w 6852856"/>
                  <a:gd name="connsiteY3" fmla="*/ 2703459 h 2703459"/>
                  <a:gd name="connsiteX4" fmla="*/ 4770893 w 6852856"/>
                  <a:gd name="connsiteY4" fmla="*/ 2483397 h 2703459"/>
                  <a:gd name="connsiteX5" fmla="*/ 4770893 w 6852856"/>
                  <a:gd name="connsiteY5" fmla="*/ 2483397 h 2703459"/>
                  <a:gd name="connsiteX6" fmla="*/ 3495098 w 6852856"/>
                  <a:gd name="connsiteY6" fmla="*/ 1415582 h 2703459"/>
                  <a:gd name="connsiteX7" fmla="*/ 3357758 w 6852856"/>
                  <a:gd name="connsiteY7" fmla="*/ 1288733 h 2703459"/>
                  <a:gd name="connsiteX8" fmla="*/ 2081679 w 6852856"/>
                  <a:gd name="connsiteY8" fmla="*/ 220063 h 2703459"/>
                  <a:gd name="connsiteX9" fmla="*/ 2081679 w 6852856"/>
                  <a:gd name="connsiteY9" fmla="*/ 220063 h 2703459"/>
                  <a:gd name="connsiteX10" fmla="*/ 1345600 w 6852856"/>
                  <a:gd name="connsiteY10" fmla="*/ 0 h 2703459"/>
                  <a:gd name="connsiteX11" fmla="*/ 0 w 6852856"/>
                  <a:gd name="connsiteY11" fmla="*/ 1351730 h 2703459"/>
                  <a:gd name="connsiteX12" fmla="*/ 1345600 w 6852856"/>
                  <a:gd name="connsiteY12" fmla="*/ 2703459 h 2703459"/>
                  <a:gd name="connsiteX13" fmla="*/ 2081963 w 6852856"/>
                  <a:gd name="connsiteY13" fmla="*/ 2483397 h 2703459"/>
                  <a:gd name="connsiteX14" fmla="*/ 2081963 w 6852856"/>
                  <a:gd name="connsiteY14" fmla="*/ 2483397 h 2703459"/>
                  <a:gd name="connsiteX15" fmla="*/ 3358041 w 6852856"/>
                  <a:gd name="connsiteY15" fmla="*/ 1415297 h 2703459"/>
                  <a:gd name="connsiteX0" fmla="*/ 5507256 w 6852856"/>
                  <a:gd name="connsiteY0" fmla="*/ 0 h 2703459"/>
                  <a:gd name="connsiteX1" fmla="*/ 6852856 w 6852856"/>
                  <a:gd name="connsiteY1" fmla="*/ 1351730 h 2703459"/>
                  <a:gd name="connsiteX2" fmla="*/ 5507256 w 6852856"/>
                  <a:gd name="connsiteY2" fmla="*/ 2703459 h 2703459"/>
                  <a:gd name="connsiteX3" fmla="*/ 4770893 w 6852856"/>
                  <a:gd name="connsiteY3" fmla="*/ 2483397 h 2703459"/>
                  <a:gd name="connsiteX4" fmla="*/ 4770893 w 6852856"/>
                  <a:gd name="connsiteY4" fmla="*/ 2483397 h 2703459"/>
                  <a:gd name="connsiteX5" fmla="*/ 3495098 w 6852856"/>
                  <a:gd name="connsiteY5" fmla="*/ 1415582 h 2703459"/>
                  <a:gd name="connsiteX6" fmla="*/ 3357758 w 6852856"/>
                  <a:gd name="connsiteY6" fmla="*/ 1288733 h 2703459"/>
                  <a:gd name="connsiteX7" fmla="*/ 2081679 w 6852856"/>
                  <a:gd name="connsiteY7" fmla="*/ 220063 h 2703459"/>
                  <a:gd name="connsiteX8" fmla="*/ 2081679 w 6852856"/>
                  <a:gd name="connsiteY8" fmla="*/ 220063 h 2703459"/>
                  <a:gd name="connsiteX9" fmla="*/ 1345600 w 6852856"/>
                  <a:gd name="connsiteY9" fmla="*/ 0 h 2703459"/>
                  <a:gd name="connsiteX10" fmla="*/ 0 w 6852856"/>
                  <a:gd name="connsiteY10" fmla="*/ 1351730 h 2703459"/>
                  <a:gd name="connsiteX11" fmla="*/ 1345600 w 6852856"/>
                  <a:gd name="connsiteY11" fmla="*/ 2703459 h 2703459"/>
                  <a:gd name="connsiteX12" fmla="*/ 2081963 w 6852856"/>
                  <a:gd name="connsiteY12" fmla="*/ 2483397 h 2703459"/>
                  <a:gd name="connsiteX13" fmla="*/ 2081963 w 6852856"/>
                  <a:gd name="connsiteY13" fmla="*/ 2483397 h 2703459"/>
                  <a:gd name="connsiteX14" fmla="*/ 3358041 w 6852856"/>
                  <a:gd name="connsiteY14" fmla="*/ 1415297 h 2703459"/>
                  <a:gd name="connsiteX0" fmla="*/ 6852856 w 6852856"/>
                  <a:gd name="connsiteY0" fmla="*/ 1351730 h 2703459"/>
                  <a:gd name="connsiteX1" fmla="*/ 5507256 w 6852856"/>
                  <a:gd name="connsiteY1" fmla="*/ 2703459 h 2703459"/>
                  <a:gd name="connsiteX2" fmla="*/ 4770893 w 6852856"/>
                  <a:gd name="connsiteY2" fmla="*/ 2483397 h 2703459"/>
                  <a:gd name="connsiteX3" fmla="*/ 4770893 w 6852856"/>
                  <a:gd name="connsiteY3" fmla="*/ 2483397 h 2703459"/>
                  <a:gd name="connsiteX4" fmla="*/ 3495098 w 6852856"/>
                  <a:gd name="connsiteY4" fmla="*/ 1415582 h 2703459"/>
                  <a:gd name="connsiteX5" fmla="*/ 3357758 w 6852856"/>
                  <a:gd name="connsiteY5" fmla="*/ 1288733 h 2703459"/>
                  <a:gd name="connsiteX6" fmla="*/ 2081679 w 6852856"/>
                  <a:gd name="connsiteY6" fmla="*/ 220063 h 2703459"/>
                  <a:gd name="connsiteX7" fmla="*/ 2081679 w 6852856"/>
                  <a:gd name="connsiteY7" fmla="*/ 220063 h 2703459"/>
                  <a:gd name="connsiteX8" fmla="*/ 1345600 w 6852856"/>
                  <a:gd name="connsiteY8" fmla="*/ 0 h 2703459"/>
                  <a:gd name="connsiteX9" fmla="*/ 0 w 6852856"/>
                  <a:gd name="connsiteY9" fmla="*/ 1351730 h 2703459"/>
                  <a:gd name="connsiteX10" fmla="*/ 1345600 w 6852856"/>
                  <a:gd name="connsiteY10" fmla="*/ 2703459 h 2703459"/>
                  <a:gd name="connsiteX11" fmla="*/ 2081963 w 6852856"/>
                  <a:gd name="connsiteY11" fmla="*/ 2483397 h 2703459"/>
                  <a:gd name="connsiteX12" fmla="*/ 2081963 w 6852856"/>
                  <a:gd name="connsiteY12" fmla="*/ 2483397 h 2703459"/>
                  <a:gd name="connsiteX13" fmla="*/ 3358041 w 6852856"/>
                  <a:gd name="connsiteY13" fmla="*/ 1415297 h 2703459"/>
                  <a:gd name="connsiteX0" fmla="*/ 5507256 w 5507256"/>
                  <a:gd name="connsiteY0" fmla="*/ 2703459 h 2703459"/>
                  <a:gd name="connsiteX1" fmla="*/ 4770893 w 5507256"/>
                  <a:gd name="connsiteY1" fmla="*/ 2483397 h 2703459"/>
                  <a:gd name="connsiteX2" fmla="*/ 4770893 w 5507256"/>
                  <a:gd name="connsiteY2" fmla="*/ 2483397 h 2703459"/>
                  <a:gd name="connsiteX3" fmla="*/ 3495098 w 5507256"/>
                  <a:gd name="connsiteY3" fmla="*/ 1415582 h 2703459"/>
                  <a:gd name="connsiteX4" fmla="*/ 3357758 w 5507256"/>
                  <a:gd name="connsiteY4" fmla="*/ 1288733 h 2703459"/>
                  <a:gd name="connsiteX5" fmla="*/ 2081679 w 5507256"/>
                  <a:gd name="connsiteY5" fmla="*/ 220063 h 2703459"/>
                  <a:gd name="connsiteX6" fmla="*/ 2081679 w 5507256"/>
                  <a:gd name="connsiteY6" fmla="*/ 220063 h 2703459"/>
                  <a:gd name="connsiteX7" fmla="*/ 1345600 w 5507256"/>
                  <a:gd name="connsiteY7" fmla="*/ 0 h 2703459"/>
                  <a:gd name="connsiteX8" fmla="*/ 0 w 5507256"/>
                  <a:gd name="connsiteY8" fmla="*/ 1351730 h 2703459"/>
                  <a:gd name="connsiteX9" fmla="*/ 1345600 w 5507256"/>
                  <a:gd name="connsiteY9" fmla="*/ 2703459 h 2703459"/>
                  <a:gd name="connsiteX10" fmla="*/ 2081963 w 5507256"/>
                  <a:gd name="connsiteY10" fmla="*/ 2483397 h 2703459"/>
                  <a:gd name="connsiteX11" fmla="*/ 2081963 w 5507256"/>
                  <a:gd name="connsiteY11" fmla="*/ 2483397 h 2703459"/>
                  <a:gd name="connsiteX12" fmla="*/ 3358041 w 5507256"/>
                  <a:gd name="connsiteY12" fmla="*/ 1415297 h 2703459"/>
                  <a:gd name="connsiteX0" fmla="*/ 4770893 w 4770893"/>
                  <a:gd name="connsiteY0" fmla="*/ 2483397 h 2703459"/>
                  <a:gd name="connsiteX1" fmla="*/ 4770893 w 4770893"/>
                  <a:gd name="connsiteY1" fmla="*/ 2483397 h 2703459"/>
                  <a:gd name="connsiteX2" fmla="*/ 3495098 w 4770893"/>
                  <a:gd name="connsiteY2" fmla="*/ 1415582 h 2703459"/>
                  <a:gd name="connsiteX3" fmla="*/ 3357758 w 4770893"/>
                  <a:gd name="connsiteY3" fmla="*/ 1288733 h 2703459"/>
                  <a:gd name="connsiteX4" fmla="*/ 2081679 w 4770893"/>
                  <a:gd name="connsiteY4" fmla="*/ 220063 h 2703459"/>
                  <a:gd name="connsiteX5" fmla="*/ 2081679 w 4770893"/>
                  <a:gd name="connsiteY5" fmla="*/ 220063 h 2703459"/>
                  <a:gd name="connsiteX6" fmla="*/ 1345600 w 4770893"/>
                  <a:gd name="connsiteY6" fmla="*/ 0 h 2703459"/>
                  <a:gd name="connsiteX7" fmla="*/ 0 w 4770893"/>
                  <a:gd name="connsiteY7" fmla="*/ 1351730 h 2703459"/>
                  <a:gd name="connsiteX8" fmla="*/ 1345600 w 4770893"/>
                  <a:gd name="connsiteY8" fmla="*/ 2703459 h 2703459"/>
                  <a:gd name="connsiteX9" fmla="*/ 2081963 w 4770893"/>
                  <a:gd name="connsiteY9" fmla="*/ 2483397 h 2703459"/>
                  <a:gd name="connsiteX10" fmla="*/ 2081963 w 4770893"/>
                  <a:gd name="connsiteY10" fmla="*/ 2483397 h 2703459"/>
                  <a:gd name="connsiteX11" fmla="*/ 3358041 w 4770893"/>
                  <a:gd name="connsiteY11" fmla="*/ 1415297 h 2703459"/>
                  <a:gd name="connsiteX0" fmla="*/ 4770893 w 4770893"/>
                  <a:gd name="connsiteY0" fmla="*/ 2483397 h 2703459"/>
                  <a:gd name="connsiteX1" fmla="*/ 3495098 w 4770893"/>
                  <a:gd name="connsiteY1" fmla="*/ 1415582 h 2703459"/>
                  <a:gd name="connsiteX2" fmla="*/ 3357758 w 4770893"/>
                  <a:gd name="connsiteY2" fmla="*/ 1288733 h 2703459"/>
                  <a:gd name="connsiteX3" fmla="*/ 2081679 w 4770893"/>
                  <a:gd name="connsiteY3" fmla="*/ 220063 h 2703459"/>
                  <a:gd name="connsiteX4" fmla="*/ 2081679 w 4770893"/>
                  <a:gd name="connsiteY4" fmla="*/ 220063 h 2703459"/>
                  <a:gd name="connsiteX5" fmla="*/ 1345600 w 4770893"/>
                  <a:gd name="connsiteY5" fmla="*/ 0 h 2703459"/>
                  <a:gd name="connsiteX6" fmla="*/ 0 w 4770893"/>
                  <a:gd name="connsiteY6" fmla="*/ 1351730 h 2703459"/>
                  <a:gd name="connsiteX7" fmla="*/ 1345600 w 4770893"/>
                  <a:gd name="connsiteY7" fmla="*/ 2703459 h 2703459"/>
                  <a:gd name="connsiteX8" fmla="*/ 2081963 w 4770893"/>
                  <a:gd name="connsiteY8" fmla="*/ 2483397 h 2703459"/>
                  <a:gd name="connsiteX9" fmla="*/ 2081963 w 4770893"/>
                  <a:gd name="connsiteY9" fmla="*/ 2483397 h 2703459"/>
                  <a:gd name="connsiteX10" fmla="*/ 3358041 w 4770893"/>
                  <a:gd name="connsiteY10" fmla="*/ 14152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7" fmla="*/ 2081963 w 3495098"/>
                  <a:gd name="connsiteY7" fmla="*/ 2483397 h 2703459"/>
                  <a:gd name="connsiteX8" fmla="*/ 2081963 w 3495098"/>
                  <a:gd name="connsiteY8" fmla="*/ 2483397 h 2703459"/>
                  <a:gd name="connsiteX9" fmla="*/ 3358041 w 3495098"/>
                  <a:gd name="connsiteY9" fmla="*/ 14152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7" fmla="*/ 2081963 w 3495098"/>
                  <a:gd name="connsiteY7" fmla="*/ 2483397 h 2703459"/>
                  <a:gd name="connsiteX8" fmla="*/ 2081963 w 3495098"/>
                  <a:gd name="connsiteY8" fmla="*/ 24833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7" fmla="*/ 2081963 w 3495098"/>
                  <a:gd name="connsiteY7" fmla="*/ 24833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0" fmla="*/ 3495098 w 3495098"/>
                  <a:gd name="connsiteY0" fmla="*/ 1415582 h 1415582"/>
                  <a:gd name="connsiteX1" fmla="*/ 3357758 w 3495098"/>
                  <a:gd name="connsiteY1" fmla="*/ 1288733 h 1415582"/>
                  <a:gd name="connsiteX2" fmla="*/ 2081679 w 3495098"/>
                  <a:gd name="connsiteY2" fmla="*/ 220063 h 1415582"/>
                  <a:gd name="connsiteX3" fmla="*/ 2081679 w 3495098"/>
                  <a:gd name="connsiteY3" fmla="*/ 220063 h 1415582"/>
                  <a:gd name="connsiteX4" fmla="*/ 1345600 w 3495098"/>
                  <a:gd name="connsiteY4" fmla="*/ 0 h 1415582"/>
                  <a:gd name="connsiteX5" fmla="*/ 0 w 3495098"/>
                  <a:gd name="connsiteY5" fmla="*/ 1351730 h 1415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95098" h="1415582">
                    <a:moveTo>
                      <a:pt x="3495098" y="1415582"/>
                    </a:moveTo>
                    <a:lnTo>
                      <a:pt x="3357758" y="1288733"/>
                    </a:lnTo>
                    <a:cubicBezTo>
                      <a:pt x="2410843" y="417605"/>
                      <a:pt x="2081679" y="220063"/>
                      <a:pt x="2081679" y="220063"/>
                    </a:cubicBezTo>
                    <a:lnTo>
                      <a:pt x="2081679" y="220063"/>
                    </a:lnTo>
                    <a:cubicBezTo>
                      <a:pt x="1870276" y="80956"/>
                      <a:pt x="1617444" y="0"/>
                      <a:pt x="1345600" y="0"/>
                    </a:cubicBezTo>
                    <a:cubicBezTo>
                      <a:pt x="602427" y="0"/>
                      <a:pt x="0" y="605171"/>
                      <a:pt x="0" y="1351730"/>
                    </a:cubicBezTo>
                  </a:path>
                </a:pathLst>
              </a:custGeom>
              <a:noFill/>
              <a:ln w="28575" cap="flat">
                <a:solidFill>
                  <a:srgbClr val="008272"/>
                </a:solidFill>
                <a:prstDash val="solid"/>
                <a:miter/>
              </a:ln>
              <a:sp3d>
                <a:bevelB w="139700" prst="softRound"/>
              </a:sp3d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53535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369" name="Group 368">
              <a:extLst>
                <a:ext uri="{FF2B5EF4-FFF2-40B4-BE49-F238E27FC236}">
                  <a16:creationId xmlns:a16="http://schemas.microsoft.com/office/drawing/2014/main" id="{B53E268E-786F-4748-8D71-9E9F3E92196F}"/>
                </a:ext>
              </a:extLst>
            </p:cNvPr>
            <p:cNvGrpSpPr/>
            <p:nvPr/>
          </p:nvGrpSpPr>
          <p:grpSpPr>
            <a:xfrm>
              <a:off x="5031927" y="1308960"/>
              <a:ext cx="1966102" cy="2651723"/>
              <a:chOff x="5031927" y="1308960"/>
              <a:chExt cx="1966102" cy="2651723"/>
            </a:xfrm>
          </p:grpSpPr>
          <p:sp>
            <p:nvSpPr>
              <p:cNvPr id="370" name="Top Clover Top">
                <a:extLst>
                  <a:ext uri="{FF2B5EF4-FFF2-40B4-BE49-F238E27FC236}">
                    <a16:creationId xmlns:a16="http://schemas.microsoft.com/office/drawing/2014/main" id="{762FF996-1528-458C-B706-FD226E3B6893}"/>
                  </a:ext>
                </a:extLst>
              </p:cNvPr>
              <p:cNvSpPr/>
              <p:nvPr/>
            </p:nvSpPr>
            <p:spPr>
              <a:xfrm rot="16200000" flipH="1">
                <a:off x="4227321" y="2113566"/>
                <a:ext cx="2651723" cy="1042511"/>
              </a:xfrm>
              <a:custGeom>
                <a:avLst/>
                <a:gdLst>
                  <a:gd name="connsiteX0" fmla="*/ 3517613 w 6895420"/>
                  <a:gd name="connsiteY0" fmla="*/ 1310779 h 2747927"/>
                  <a:gd name="connsiteX1" fmla="*/ 4793408 w 6895420"/>
                  <a:gd name="connsiteY1" fmla="*/ 242680 h 2747927"/>
                  <a:gd name="connsiteX2" fmla="*/ 4793408 w 6895420"/>
                  <a:gd name="connsiteY2" fmla="*/ 242680 h 2747927"/>
                  <a:gd name="connsiteX3" fmla="*/ 5529771 w 6895420"/>
                  <a:gd name="connsiteY3" fmla="*/ 22617 h 2747927"/>
                  <a:gd name="connsiteX4" fmla="*/ 6875371 w 6895420"/>
                  <a:gd name="connsiteY4" fmla="*/ 1374347 h 2747927"/>
                  <a:gd name="connsiteX5" fmla="*/ 5529771 w 6895420"/>
                  <a:gd name="connsiteY5" fmla="*/ 2726076 h 2747927"/>
                  <a:gd name="connsiteX6" fmla="*/ 4793408 w 6895420"/>
                  <a:gd name="connsiteY6" fmla="*/ 2506014 h 2747927"/>
                  <a:gd name="connsiteX7" fmla="*/ 4793408 w 6895420"/>
                  <a:gd name="connsiteY7" fmla="*/ 2506014 h 2747927"/>
                  <a:gd name="connsiteX8" fmla="*/ 3517613 w 6895420"/>
                  <a:gd name="connsiteY8" fmla="*/ 1438199 h 2747927"/>
                  <a:gd name="connsiteX9" fmla="*/ 3380273 w 6895420"/>
                  <a:gd name="connsiteY9" fmla="*/ 1311350 h 2747927"/>
                  <a:gd name="connsiteX10" fmla="*/ 2104194 w 6895420"/>
                  <a:gd name="connsiteY10" fmla="*/ 242680 h 2747927"/>
                  <a:gd name="connsiteX11" fmla="*/ 2104194 w 6895420"/>
                  <a:gd name="connsiteY11" fmla="*/ 242680 h 2747927"/>
                  <a:gd name="connsiteX12" fmla="*/ 1368115 w 6895420"/>
                  <a:gd name="connsiteY12" fmla="*/ 22617 h 2747927"/>
                  <a:gd name="connsiteX13" fmla="*/ 22515 w 6895420"/>
                  <a:gd name="connsiteY13" fmla="*/ 1374347 h 2747927"/>
                  <a:gd name="connsiteX14" fmla="*/ 1368115 w 6895420"/>
                  <a:gd name="connsiteY14" fmla="*/ 2726076 h 2747927"/>
                  <a:gd name="connsiteX15" fmla="*/ 2104478 w 6895420"/>
                  <a:gd name="connsiteY15" fmla="*/ 2506014 h 2747927"/>
                  <a:gd name="connsiteX16" fmla="*/ 2104478 w 6895420"/>
                  <a:gd name="connsiteY16" fmla="*/ 2506014 h 2747927"/>
                  <a:gd name="connsiteX17" fmla="*/ 3380556 w 6895420"/>
                  <a:gd name="connsiteY17" fmla="*/ 1437914 h 2747927"/>
                  <a:gd name="connsiteX0" fmla="*/ 4770893 w 6852856"/>
                  <a:gd name="connsiteY0" fmla="*/ 220063 h 2703459"/>
                  <a:gd name="connsiteX1" fmla="*/ 4770893 w 6852856"/>
                  <a:gd name="connsiteY1" fmla="*/ 220063 h 2703459"/>
                  <a:gd name="connsiteX2" fmla="*/ 5507256 w 6852856"/>
                  <a:gd name="connsiteY2" fmla="*/ 0 h 2703459"/>
                  <a:gd name="connsiteX3" fmla="*/ 6852856 w 6852856"/>
                  <a:gd name="connsiteY3" fmla="*/ 1351730 h 2703459"/>
                  <a:gd name="connsiteX4" fmla="*/ 5507256 w 6852856"/>
                  <a:gd name="connsiteY4" fmla="*/ 2703459 h 2703459"/>
                  <a:gd name="connsiteX5" fmla="*/ 4770893 w 6852856"/>
                  <a:gd name="connsiteY5" fmla="*/ 2483397 h 2703459"/>
                  <a:gd name="connsiteX6" fmla="*/ 4770893 w 6852856"/>
                  <a:gd name="connsiteY6" fmla="*/ 2483397 h 2703459"/>
                  <a:gd name="connsiteX7" fmla="*/ 3495098 w 6852856"/>
                  <a:gd name="connsiteY7" fmla="*/ 1415582 h 2703459"/>
                  <a:gd name="connsiteX8" fmla="*/ 3357758 w 6852856"/>
                  <a:gd name="connsiteY8" fmla="*/ 1288733 h 2703459"/>
                  <a:gd name="connsiteX9" fmla="*/ 2081679 w 6852856"/>
                  <a:gd name="connsiteY9" fmla="*/ 220063 h 2703459"/>
                  <a:gd name="connsiteX10" fmla="*/ 2081679 w 6852856"/>
                  <a:gd name="connsiteY10" fmla="*/ 220063 h 2703459"/>
                  <a:gd name="connsiteX11" fmla="*/ 1345600 w 6852856"/>
                  <a:gd name="connsiteY11" fmla="*/ 0 h 2703459"/>
                  <a:gd name="connsiteX12" fmla="*/ 0 w 6852856"/>
                  <a:gd name="connsiteY12" fmla="*/ 1351730 h 2703459"/>
                  <a:gd name="connsiteX13" fmla="*/ 1345600 w 6852856"/>
                  <a:gd name="connsiteY13" fmla="*/ 2703459 h 2703459"/>
                  <a:gd name="connsiteX14" fmla="*/ 2081963 w 6852856"/>
                  <a:gd name="connsiteY14" fmla="*/ 2483397 h 2703459"/>
                  <a:gd name="connsiteX15" fmla="*/ 2081963 w 6852856"/>
                  <a:gd name="connsiteY15" fmla="*/ 2483397 h 2703459"/>
                  <a:gd name="connsiteX16" fmla="*/ 3358041 w 6852856"/>
                  <a:gd name="connsiteY16" fmla="*/ 1415297 h 2703459"/>
                  <a:gd name="connsiteX0" fmla="*/ 4770893 w 6852856"/>
                  <a:gd name="connsiteY0" fmla="*/ 220063 h 2703459"/>
                  <a:gd name="connsiteX1" fmla="*/ 5507256 w 6852856"/>
                  <a:gd name="connsiteY1" fmla="*/ 0 h 2703459"/>
                  <a:gd name="connsiteX2" fmla="*/ 6852856 w 6852856"/>
                  <a:gd name="connsiteY2" fmla="*/ 1351730 h 2703459"/>
                  <a:gd name="connsiteX3" fmla="*/ 5507256 w 6852856"/>
                  <a:gd name="connsiteY3" fmla="*/ 2703459 h 2703459"/>
                  <a:gd name="connsiteX4" fmla="*/ 4770893 w 6852856"/>
                  <a:gd name="connsiteY4" fmla="*/ 2483397 h 2703459"/>
                  <a:gd name="connsiteX5" fmla="*/ 4770893 w 6852856"/>
                  <a:gd name="connsiteY5" fmla="*/ 2483397 h 2703459"/>
                  <a:gd name="connsiteX6" fmla="*/ 3495098 w 6852856"/>
                  <a:gd name="connsiteY6" fmla="*/ 1415582 h 2703459"/>
                  <a:gd name="connsiteX7" fmla="*/ 3357758 w 6852856"/>
                  <a:gd name="connsiteY7" fmla="*/ 1288733 h 2703459"/>
                  <a:gd name="connsiteX8" fmla="*/ 2081679 w 6852856"/>
                  <a:gd name="connsiteY8" fmla="*/ 220063 h 2703459"/>
                  <a:gd name="connsiteX9" fmla="*/ 2081679 w 6852856"/>
                  <a:gd name="connsiteY9" fmla="*/ 220063 h 2703459"/>
                  <a:gd name="connsiteX10" fmla="*/ 1345600 w 6852856"/>
                  <a:gd name="connsiteY10" fmla="*/ 0 h 2703459"/>
                  <a:gd name="connsiteX11" fmla="*/ 0 w 6852856"/>
                  <a:gd name="connsiteY11" fmla="*/ 1351730 h 2703459"/>
                  <a:gd name="connsiteX12" fmla="*/ 1345600 w 6852856"/>
                  <a:gd name="connsiteY12" fmla="*/ 2703459 h 2703459"/>
                  <a:gd name="connsiteX13" fmla="*/ 2081963 w 6852856"/>
                  <a:gd name="connsiteY13" fmla="*/ 2483397 h 2703459"/>
                  <a:gd name="connsiteX14" fmla="*/ 2081963 w 6852856"/>
                  <a:gd name="connsiteY14" fmla="*/ 2483397 h 2703459"/>
                  <a:gd name="connsiteX15" fmla="*/ 3358041 w 6852856"/>
                  <a:gd name="connsiteY15" fmla="*/ 1415297 h 2703459"/>
                  <a:gd name="connsiteX0" fmla="*/ 5507256 w 6852856"/>
                  <a:gd name="connsiteY0" fmla="*/ 0 h 2703459"/>
                  <a:gd name="connsiteX1" fmla="*/ 6852856 w 6852856"/>
                  <a:gd name="connsiteY1" fmla="*/ 1351730 h 2703459"/>
                  <a:gd name="connsiteX2" fmla="*/ 5507256 w 6852856"/>
                  <a:gd name="connsiteY2" fmla="*/ 2703459 h 2703459"/>
                  <a:gd name="connsiteX3" fmla="*/ 4770893 w 6852856"/>
                  <a:gd name="connsiteY3" fmla="*/ 2483397 h 2703459"/>
                  <a:gd name="connsiteX4" fmla="*/ 4770893 w 6852856"/>
                  <a:gd name="connsiteY4" fmla="*/ 2483397 h 2703459"/>
                  <a:gd name="connsiteX5" fmla="*/ 3495098 w 6852856"/>
                  <a:gd name="connsiteY5" fmla="*/ 1415582 h 2703459"/>
                  <a:gd name="connsiteX6" fmla="*/ 3357758 w 6852856"/>
                  <a:gd name="connsiteY6" fmla="*/ 1288733 h 2703459"/>
                  <a:gd name="connsiteX7" fmla="*/ 2081679 w 6852856"/>
                  <a:gd name="connsiteY7" fmla="*/ 220063 h 2703459"/>
                  <a:gd name="connsiteX8" fmla="*/ 2081679 w 6852856"/>
                  <a:gd name="connsiteY8" fmla="*/ 220063 h 2703459"/>
                  <a:gd name="connsiteX9" fmla="*/ 1345600 w 6852856"/>
                  <a:gd name="connsiteY9" fmla="*/ 0 h 2703459"/>
                  <a:gd name="connsiteX10" fmla="*/ 0 w 6852856"/>
                  <a:gd name="connsiteY10" fmla="*/ 1351730 h 2703459"/>
                  <a:gd name="connsiteX11" fmla="*/ 1345600 w 6852856"/>
                  <a:gd name="connsiteY11" fmla="*/ 2703459 h 2703459"/>
                  <a:gd name="connsiteX12" fmla="*/ 2081963 w 6852856"/>
                  <a:gd name="connsiteY12" fmla="*/ 2483397 h 2703459"/>
                  <a:gd name="connsiteX13" fmla="*/ 2081963 w 6852856"/>
                  <a:gd name="connsiteY13" fmla="*/ 2483397 h 2703459"/>
                  <a:gd name="connsiteX14" fmla="*/ 3358041 w 6852856"/>
                  <a:gd name="connsiteY14" fmla="*/ 1415297 h 2703459"/>
                  <a:gd name="connsiteX0" fmla="*/ 6852856 w 6852856"/>
                  <a:gd name="connsiteY0" fmla="*/ 1351730 h 2703459"/>
                  <a:gd name="connsiteX1" fmla="*/ 5507256 w 6852856"/>
                  <a:gd name="connsiteY1" fmla="*/ 2703459 h 2703459"/>
                  <a:gd name="connsiteX2" fmla="*/ 4770893 w 6852856"/>
                  <a:gd name="connsiteY2" fmla="*/ 2483397 h 2703459"/>
                  <a:gd name="connsiteX3" fmla="*/ 4770893 w 6852856"/>
                  <a:gd name="connsiteY3" fmla="*/ 2483397 h 2703459"/>
                  <a:gd name="connsiteX4" fmla="*/ 3495098 w 6852856"/>
                  <a:gd name="connsiteY4" fmla="*/ 1415582 h 2703459"/>
                  <a:gd name="connsiteX5" fmla="*/ 3357758 w 6852856"/>
                  <a:gd name="connsiteY5" fmla="*/ 1288733 h 2703459"/>
                  <a:gd name="connsiteX6" fmla="*/ 2081679 w 6852856"/>
                  <a:gd name="connsiteY6" fmla="*/ 220063 h 2703459"/>
                  <a:gd name="connsiteX7" fmla="*/ 2081679 w 6852856"/>
                  <a:gd name="connsiteY7" fmla="*/ 220063 h 2703459"/>
                  <a:gd name="connsiteX8" fmla="*/ 1345600 w 6852856"/>
                  <a:gd name="connsiteY8" fmla="*/ 0 h 2703459"/>
                  <a:gd name="connsiteX9" fmla="*/ 0 w 6852856"/>
                  <a:gd name="connsiteY9" fmla="*/ 1351730 h 2703459"/>
                  <a:gd name="connsiteX10" fmla="*/ 1345600 w 6852856"/>
                  <a:gd name="connsiteY10" fmla="*/ 2703459 h 2703459"/>
                  <a:gd name="connsiteX11" fmla="*/ 2081963 w 6852856"/>
                  <a:gd name="connsiteY11" fmla="*/ 2483397 h 2703459"/>
                  <a:gd name="connsiteX12" fmla="*/ 2081963 w 6852856"/>
                  <a:gd name="connsiteY12" fmla="*/ 2483397 h 2703459"/>
                  <a:gd name="connsiteX13" fmla="*/ 3358041 w 6852856"/>
                  <a:gd name="connsiteY13" fmla="*/ 1415297 h 2703459"/>
                  <a:gd name="connsiteX0" fmla="*/ 5507256 w 5507256"/>
                  <a:gd name="connsiteY0" fmla="*/ 2703459 h 2703459"/>
                  <a:gd name="connsiteX1" fmla="*/ 4770893 w 5507256"/>
                  <a:gd name="connsiteY1" fmla="*/ 2483397 h 2703459"/>
                  <a:gd name="connsiteX2" fmla="*/ 4770893 w 5507256"/>
                  <a:gd name="connsiteY2" fmla="*/ 2483397 h 2703459"/>
                  <a:gd name="connsiteX3" fmla="*/ 3495098 w 5507256"/>
                  <a:gd name="connsiteY3" fmla="*/ 1415582 h 2703459"/>
                  <a:gd name="connsiteX4" fmla="*/ 3357758 w 5507256"/>
                  <a:gd name="connsiteY4" fmla="*/ 1288733 h 2703459"/>
                  <a:gd name="connsiteX5" fmla="*/ 2081679 w 5507256"/>
                  <a:gd name="connsiteY5" fmla="*/ 220063 h 2703459"/>
                  <a:gd name="connsiteX6" fmla="*/ 2081679 w 5507256"/>
                  <a:gd name="connsiteY6" fmla="*/ 220063 h 2703459"/>
                  <a:gd name="connsiteX7" fmla="*/ 1345600 w 5507256"/>
                  <a:gd name="connsiteY7" fmla="*/ 0 h 2703459"/>
                  <a:gd name="connsiteX8" fmla="*/ 0 w 5507256"/>
                  <a:gd name="connsiteY8" fmla="*/ 1351730 h 2703459"/>
                  <a:gd name="connsiteX9" fmla="*/ 1345600 w 5507256"/>
                  <a:gd name="connsiteY9" fmla="*/ 2703459 h 2703459"/>
                  <a:gd name="connsiteX10" fmla="*/ 2081963 w 5507256"/>
                  <a:gd name="connsiteY10" fmla="*/ 2483397 h 2703459"/>
                  <a:gd name="connsiteX11" fmla="*/ 2081963 w 5507256"/>
                  <a:gd name="connsiteY11" fmla="*/ 2483397 h 2703459"/>
                  <a:gd name="connsiteX12" fmla="*/ 3358041 w 5507256"/>
                  <a:gd name="connsiteY12" fmla="*/ 1415297 h 2703459"/>
                  <a:gd name="connsiteX0" fmla="*/ 4770893 w 4770893"/>
                  <a:gd name="connsiteY0" fmla="*/ 2483397 h 2703459"/>
                  <a:gd name="connsiteX1" fmla="*/ 4770893 w 4770893"/>
                  <a:gd name="connsiteY1" fmla="*/ 2483397 h 2703459"/>
                  <a:gd name="connsiteX2" fmla="*/ 3495098 w 4770893"/>
                  <a:gd name="connsiteY2" fmla="*/ 1415582 h 2703459"/>
                  <a:gd name="connsiteX3" fmla="*/ 3357758 w 4770893"/>
                  <a:gd name="connsiteY3" fmla="*/ 1288733 h 2703459"/>
                  <a:gd name="connsiteX4" fmla="*/ 2081679 w 4770893"/>
                  <a:gd name="connsiteY4" fmla="*/ 220063 h 2703459"/>
                  <a:gd name="connsiteX5" fmla="*/ 2081679 w 4770893"/>
                  <a:gd name="connsiteY5" fmla="*/ 220063 h 2703459"/>
                  <a:gd name="connsiteX6" fmla="*/ 1345600 w 4770893"/>
                  <a:gd name="connsiteY6" fmla="*/ 0 h 2703459"/>
                  <a:gd name="connsiteX7" fmla="*/ 0 w 4770893"/>
                  <a:gd name="connsiteY7" fmla="*/ 1351730 h 2703459"/>
                  <a:gd name="connsiteX8" fmla="*/ 1345600 w 4770893"/>
                  <a:gd name="connsiteY8" fmla="*/ 2703459 h 2703459"/>
                  <a:gd name="connsiteX9" fmla="*/ 2081963 w 4770893"/>
                  <a:gd name="connsiteY9" fmla="*/ 2483397 h 2703459"/>
                  <a:gd name="connsiteX10" fmla="*/ 2081963 w 4770893"/>
                  <a:gd name="connsiteY10" fmla="*/ 2483397 h 2703459"/>
                  <a:gd name="connsiteX11" fmla="*/ 3358041 w 4770893"/>
                  <a:gd name="connsiteY11" fmla="*/ 1415297 h 2703459"/>
                  <a:gd name="connsiteX0" fmla="*/ 4770893 w 4770893"/>
                  <a:gd name="connsiteY0" fmla="*/ 2483397 h 2703459"/>
                  <a:gd name="connsiteX1" fmla="*/ 3495098 w 4770893"/>
                  <a:gd name="connsiteY1" fmla="*/ 1415582 h 2703459"/>
                  <a:gd name="connsiteX2" fmla="*/ 3357758 w 4770893"/>
                  <a:gd name="connsiteY2" fmla="*/ 1288733 h 2703459"/>
                  <a:gd name="connsiteX3" fmla="*/ 2081679 w 4770893"/>
                  <a:gd name="connsiteY3" fmla="*/ 220063 h 2703459"/>
                  <a:gd name="connsiteX4" fmla="*/ 2081679 w 4770893"/>
                  <a:gd name="connsiteY4" fmla="*/ 220063 h 2703459"/>
                  <a:gd name="connsiteX5" fmla="*/ 1345600 w 4770893"/>
                  <a:gd name="connsiteY5" fmla="*/ 0 h 2703459"/>
                  <a:gd name="connsiteX6" fmla="*/ 0 w 4770893"/>
                  <a:gd name="connsiteY6" fmla="*/ 1351730 h 2703459"/>
                  <a:gd name="connsiteX7" fmla="*/ 1345600 w 4770893"/>
                  <a:gd name="connsiteY7" fmla="*/ 2703459 h 2703459"/>
                  <a:gd name="connsiteX8" fmla="*/ 2081963 w 4770893"/>
                  <a:gd name="connsiteY8" fmla="*/ 2483397 h 2703459"/>
                  <a:gd name="connsiteX9" fmla="*/ 2081963 w 4770893"/>
                  <a:gd name="connsiteY9" fmla="*/ 2483397 h 2703459"/>
                  <a:gd name="connsiteX10" fmla="*/ 3358041 w 4770893"/>
                  <a:gd name="connsiteY10" fmla="*/ 14152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7" fmla="*/ 2081963 w 3495098"/>
                  <a:gd name="connsiteY7" fmla="*/ 2483397 h 2703459"/>
                  <a:gd name="connsiteX8" fmla="*/ 2081963 w 3495098"/>
                  <a:gd name="connsiteY8" fmla="*/ 2483397 h 2703459"/>
                  <a:gd name="connsiteX9" fmla="*/ 3358041 w 3495098"/>
                  <a:gd name="connsiteY9" fmla="*/ 14152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7" fmla="*/ 2081963 w 3495098"/>
                  <a:gd name="connsiteY7" fmla="*/ 2483397 h 2703459"/>
                  <a:gd name="connsiteX8" fmla="*/ 2081963 w 3495098"/>
                  <a:gd name="connsiteY8" fmla="*/ 24833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7" fmla="*/ 2081963 w 3495098"/>
                  <a:gd name="connsiteY7" fmla="*/ 24833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0" fmla="*/ 3495098 w 3495098"/>
                  <a:gd name="connsiteY0" fmla="*/ 1415582 h 1415582"/>
                  <a:gd name="connsiteX1" fmla="*/ 3357758 w 3495098"/>
                  <a:gd name="connsiteY1" fmla="*/ 1288733 h 1415582"/>
                  <a:gd name="connsiteX2" fmla="*/ 2081679 w 3495098"/>
                  <a:gd name="connsiteY2" fmla="*/ 220063 h 1415582"/>
                  <a:gd name="connsiteX3" fmla="*/ 2081679 w 3495098"/>
                  <a:gd name="connsiteY3" fmla="*/ 220063 h 1415582"/>
                  <a:gd name="connsiteX4" fmla="*/ 1345600 w 3495098"/>
                  <a:gd name="connsiteY4" fmla="*/ 0 h 1415582"/>
                  <a:gd name="connsiteX5" fmla="*/ 0 w 3495098"/>
                  <a:gd name="connsiteY5" fmla="*/ 1351730 h 1415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95098" h="1415582">
                    <a:moveTo>
                      <a:pt x="3495098" y="1415582"/>
                    </a:moveTo>
                    <a:lnTo>
                      <a:pt x="3357758" y="1288733"/>
                    </a:lnTo>
                    <a:cubicBezTo>
                      <a:pt x="2410843" y="417605"/>
                      <a:pt x="2081679" y="220063"/>
                      <a:pt x="2081679" y="220063"/>
                    </a:cubicBezTo>
                    <a:lnTo>
                      <a:pt x="2081679" y="220063"/>
                    </a:lnTo>
                    <a:cubicBezTo>
                      <a:pt x="1870276" y="80956"/>
                      <a:pt x="1617444" y="0"/>
                      <a:pt x="1345600" y="0"/>
                    </a:cubicBezTo>
                    <a:cubicBezTo>
                      <a:pt x="602427" y="0"/>
                      <a:pt x="0" y="605171"/>
                      <a:pt x="0" y="1351730"/>
                    </a:cubicBezTo>
                  </a:path>
                </a:pathLst>
              </a:custGeom>
              <a:noFill/>
              <a:ln w="28575" cap="flat">
                <a:solidFill>
                  <a:srgbClr val="008272"/>
                </a:solidFill>
                <a:prstDash val="solid"/>
                <a:miter/>
              </a:ln>
              <a:sp3d>
                <a:bevelB w="139700" prst="softRound"/>
              </a:sp3d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53535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71" name="Top Clover bottom">
                <a:extLst>
                  <a:ext uri="{FF2B5EF4-FFF2-40B4-BE49-F238E27FC236}">
                    <a16:creationId xmlns:a16="http://schemas.microsoft.com/office/drawing/2014/main" id="{811E5F6F-7553-49ED-B8DA-F15A363DFD2D}"/>
                  </a:ext>
                </a:extLst>
              </p:cNvPr>
              <p:cNvSpPr/>
              <p:nvPr/>
            </p:nvSpPr>
            <p:spPr>
              <a:xfrm rot="16200000" flipH="1" flipV="1">
                <a:off x="5150912" y="2113566"/>
                <a:ext cx="2651723" cy="1042511"/>
              </a:xfrm>
              <a:custGeom>
                <a:avLst/>
                <a:gdLst>
                  <a:gd name="connsiteX0" fmla="*/ 3517613 w 6895420"/>
                  <a:gd name="connsiteY0" fmla="*/ 1310779 h 2747927"/>
                  <a:gd name="connsiteX1" fmla="*/ 4793408 w 6895420"/>
                  <a:gd name="connsiteY1" fmla="*/ 242680 h 2747927"/>
                  <a:gd name="connsiteX2" fmla="*/ 4793408 w 6895420"/>
                  <a:gd name="connsiteY2" fmla="*/ 242680 h 2747927"/>
                  <a:gd name="connsiteX3" fmla="*/ 5529771 w 6895420"/>
                  <a:gd name="connsiteY3" fmla="*/ 22617 h 2747927"/>
                  <a:gd name="connsiteX4" fmla="*/ 6875371 w 6895420"/>
                  <a:gd name="connsiteY4" fmla="*/ 1374347 h 2747927"/>
                  <a:gd name="connsiteX5" fmla="*/ 5529771 w 6895420"/>
                  <a:gd name="connsiteY5" fmla="*/ 2726076 h 2747927"/>
                  <a:gd name="connsiteX6" fmla="*/ 4793408 w 6895420"/>
                  <a:gd name="connsiteY6" fmla="*/ 2506014 h 2747927"/>
                  <a:gd name="connsiteX7" fmla="*/ 4793408 w 6895420"/>
                  <a:gd name="connsiteY7" fmla="*/ 2506014 h 2747927"/>
                  <a:gd name="connsiteX8" fmla="*/ 3517613 w 6895420"/>
                  <a:gd name="connsiteY8" fmla="*/ 1438199 h 2747927"/>
                  <a:gd name="connsiteX9" fmla="*/ 3380273 w 6895420"/>
                  <a:gd name="connsiteY9" fmla="*/ 1311350 h 2747927"/>
                  <a:gd name="connsiteX10" fmla="*/ 2104194 w 6895420"/>
                  <a:gd name="connsiteY10" fmla="*/ 242680 h 2747927"/>
                  <a:gd name="connsiteX11" fmla="*/ 2104194 w 6895420"/>
                  <a:gd name="connsiteY11" fmla="*/ 242680 h 2747927"/>
                  <a:gd name="connsiteX12" fmla="*/ 1368115 w 6895420"/>
                  <a:gd name="connsiteY12" fmla="*/ 22617 h 2747927"/>
                  <a:gd name="connsiteX13" fmla="*/ 22515 w 6895420"/>
                  <a:gd name="connsiteY13" fmla="*/ 1374347 h 2747927"/>
                  <a:gd name="connsiteX14" fmla="*/ 1368115 w 6895420"/>
                  <a:gd name="connsiteY14" fmla="*/ 2726076 h 2747927"/>
                  <a:gd name="connsiteX15" fmla="*/ 2104478 w 6895420"/>
                  <a:gd name="connsiteY15" fmla="*/ 2506014 h 2747927"/>
                  <a:gd name="connsiteX16" fmla="*/ 2104478 w 6895420"/>
                  <a:gd name="connsiteY16" fmla="*/ 2506014 h 2747927"/>
                  <a:gd name="connsiteX17" fmla="*/ 3380556 w 6895420"/>
                  <a:gd name="connsiteY17" fmla="*/ 1437914 h 2747927"/>
                  <a:gd name="connsiteX0" fmla="*/ 4770893 w 6852856"/>
                  <a:gd name="connsiteY0" fmla="*/ 220063 h 2703459"/>
                  <a:gd name="connsiteX1" fmla="*/ 4770893 w 6852856"/>
                  <a:gd name="connsiteY1" fmla="*/ 220063 h 2703459"/>
                  <a:gd name="connsiteX2" fmla="*/ 5507256 w 6852856"/>
                  <a:gd name="connsiteY2" fmla="*/ 0 h 2703459"/>
                  <a:gd name="connsiteX3" fmla="*/ 6852856 w 6852856"/>
                  <a:gd name="connsiteY3" fmla="*/ 1351730 h 2703459"/>
                  <a:gd name="connsiteX4" fmla="*/ 5507256 w 6852856"/>
                  <a:gd name="connsiteY4" fmla="*/ 2703459 h 2703459"/>
                  <a:gd name="connsiteX5" fmla="*/ 4770893 w 6852856"/>
                  <a:gd name="connsiteY5" fmla="*/ 2483397 h 2703459"/>
                  <a:gd name="connsiteX6" fmla="*/ 4770893 w 6852856"/>
                  <a:gd name="connsiteY6" fmla="*/ 2483397 h 2703459"/>
                  <a:gd name="connsiteX7" fmla="*/ 3495098 w 6852856"/>
                  <a:gd name="connsiteY7" fmla="*/ 1415582 h 2703459"/>
                  <a:gd name="connsiteX8" fmla="*/ 3357758 w 6852856"/>
                  <a:gd name="connsiteY8" fmla="*/ 1288733 h 2703459"/>
                  <a:gd name="connsiteX9" fmla="*/ 2081679 w 6852856"/>
                  <a:gd name="connsiteY9" fmla="*/ 220063 h 2703459"/>
                  <a:gd name="connsiteX10" fmla="*/ 2081679 w 6852856"/>
                  <a:gd name="connsiteY10" fmla="*/ 220063 h 2703459"/>
                  <a:gd name="connsiteX11" fmla="*/ 1345600 w 6852856"/>
                  <a:gd name="connsiteY11" fmla="*/ 0 h 2703459"/>
                  <a:gd name="connsiteX12" fmla="*/ 0 w 6852856"/>
                  <a:gd name="connsiteY12" fmla="*/ 1351730 h 2703459"/>
                  <a:gd name="connsiteX13" fmla="*/ 1345600 w 6852856"/>
                  <a:gd name="connsiteY13" fmla="*/ 2703459 h 2703459"/>
                  <a:gd name="connsiteX14" fmla="*/ 2081963 w 6852856"/>
                  <a:gd name="connsiteY14" fmla="*/ 2483397 h 2703459"/>
                  <a:gd name="connsiteX15" fmla="*/ 2081963 w 6852856"/>
                  <a:gd name="connsiteY15" fmla="*/ 2483397 h 2703459"/>
                  <a:gd name="connsiteX16" fmla="*/ 3358041 w 6852856"/>
                  <a:gd name="connsiteY16" fmla="*/ 1415297 h 2703459"/>
                  <a:gd name="connsiteX0" fmla="*/ 4770893 w 6852856"/>
                  <a:gd name="connsiteY0" fmla="*/ 220063 h 2703459"/>
                  <a:gd name="connsiteX1" fmla="*/ 5507256 w 6852856"/>
                  <a:gd name="connsiteY1" fmla="*/ 0 h 2703459"/>
                  <a:gd name="connsiteX2" fmla="*/ 6852856 w 6852856"/>
                  <a:gd name="connsiteY2" fmla="*/ 1351730 h 2703459"/>
                  <a:gd name="connsiteX3" fmla="*/ 5507256 w 6852856"/>
                  <a:gd name="connsiteY3" fmla="*/ 2703459 h 2703459"/>
                  <a:gd name="connsiteX4" fmla="*/ 4770893 w 6852856"/>
                  <a:gd name="connsiteY4" fmla="*/ 2483397 h 2703459"/>
                  <a:gd name="connsiteX5" fmla="*/ 4770893 w 6852856"/>
                  <a:gd name="connsiteY5" fmla="*/ 2483397 h 2703459"/>
                  <a:gd name="connsiteX6" fmla="*/ 3495098 w 6852856"/>
                  <a:gd name="connsiteY6" fmla="*/ 1415582 h 2703459"/>
                  <a:gd name="connsiteX7" fmla="*/ 3357758 w 6852856"/>
                  <a:gd name="connsiteY7" fmla="*/ 1288733 h 2703459"/>
                  <a:gd name="connsiteX8" fmla="*/ 2081679 w 6852856"/>
                  <a:gd name="connsiteY8" fmla="*/ 220063 h 2703459"/>
                  <a:gd name="connsiteX9" fmla="*/ 2081679 w 6852856"/>
                  <a:gd name="connsiteY9" fmla="*/ 220063 h 2703459"/>
                  <a:gd name="connsiteX10" fmla="*/ 1345600 w 6852856"/>
                  <a:gd name="connsiteY10" fmla="*/ 0 h 2703459"/>
                  <a:gd name="connsiteX11" fmla="*/ 0 w 6852856"/>
                  <a:gd name="connsiteY11" fmla="*/ 1351730 h 2703459"/>
                  <a:gd name="connsiteX12" fmla="*/ 1345600 w 6852856"/>
                  <a:gd name="connsiteY12" fmla="*/ 2703459 h 2703459"/>
                  <a:gd name="connsiteX13" fmla="*/ 2081963 w 6852856"/>
                  <a:gd name="connsiteY13" fmla="*/ 2483397 h 2703459"/>
                  <a:gd name="connsiteX14" fmla="*/ 2081963 w 6852856"/>
                  <a:gd name="connsiteY14" fmla="*/ 2483397 h 2703459"/>
                  <a:gd name="connsiteX15" fmla="*/ 3358041 w 6852856"/>
                  <a:gd name="connsiteY15" fmla="*/ 1415297 h 2703459"/>
                  <a:gd name="connsiteX0" fmla="*/ 5507256 w 6852856"/>
                  <a:gd name="connsiteY0" fmla="*/ 0 h 2703459"/>
                  <a:gd name="connsiteX1" fmla="*/ 6852856 w 6852856"/>
                  <a:gd name="connsiteY1" fmla="*/ 1351730 h 2703459"/>
                  <a:gd name="connsiteX2" fmla="*/ 5507256 w 6852856"/>
                  <a:gd name="connsiteY2" fmla="*/ 2703459 h 2703459"/>
                  <a:gd name="connsiteX3" fmla="*/ 4770893 w 6852856"/>
                  <a:gd name="connsiteY3" fmla="*/ 2483397 h 2703459"/>
                  <a:gd name="connsiteX4" fmla="*/ 4770893 w 6852856"/>
                  <a:gd name="connsiteY4" fmla="*/ 2483397 h 2703459"/>
                  <a:gd name="connsiteX5" fmla="*/ 3495098 w 6852856"/>
                  <a:gd name="connsiteY5" fmla="*/ 1415582 h 2703459"/>
                  <a:gd name="connsiteX6" fmla="*/ 3357758 w 6852856"/>
                  <a:gd name="connsiteY6" fmla="*/ 1288733 h 2703459"/>
                  <a:gd name="connsiteX7" fmla="*/ 2081679 w 6852856"/>
                  <a:gd name="connsiteY7" fmla="*/ 220063 h 2703459"/>
                  <a:gd name="connsiteX8" fmla="*/ 2081679 w 6852856"/>
                  <a:gd name="connsiteY8" fmla="*/ 220063 h 2703459"/>
                  <a:gd name="connsiteX9" fmla="*/ 1345600 w 6852856"/>
                  <a:gd name="connsiteY9" fmla="*/ 0 h 2703459"/>
                  <a:gd name="connsiteX10" fmla="*/ 0 w 6852856"/>
                  <a:gd name="connsiteY10" fmla="*/ 1351730 h 2703459"/>
                  <a:gd name="connsiteX11" fmla="*/ 1345600 w 6852856"/>
                  <a:gd name="connsiteY11" fmla="*/ 2703459 h 2703459"/>
                  <a:gd name="connsiteX12" fmla="*/ 2081963 w 6852856"/>
                  <a:gd name="connsiteY12" fmla="*/ 2483397 h 2703459"/>
                  <a:gd name="connsiteX13" fmla="*/ 2081963 w 6852856"/>
                  <a:gd name="connsiteY13" fmla="*/ 2483397 h 2703459"/>
                  <a:gd name="connsiteX14" fmla="*/ 3358041 w 6852856"/>
                  <a:gd name="connsiteY14" fmla="*/ 1415297 h 2703459"/>
                  <a:gd name="connsiteX0" fmla="*/ 6852856 w 6852856"/>
                  <a:gd name="connsiteY0" fmla="*/ 1351730 h 2703459"/>
                  <a:gd name="connsiteX1" fmla="*/ 5507256 w 6852856"/>
                  <a:gd name="connsiteY1" fmla="*/ 2703459 h 2703459"/>
                  <a:gd name="connsiteX2" fmla="*/ 4770893 w 6852856"/>
                  <a:gd name="connsiteY2" fmla="*/ 2483397 h 2703459"/>
                  <a:gd name="connsiteX3" fmla="*/ 4770893 w 6852856"/>
                  <a:gd name="connsiteY3" fmla="*/ 2483397 h 2703459"/>
                  <a:gd name="connsiteX4" fmla="*/ 3495098 w 6852856"/>
                  <a:gd name="connsiteY4" fmla="*/ 1415582 h 2703459"/>
                  <a:gd name="connsiteX5" fmla="*/ 3357758 w 6852856"/>
                  <a:gd name="connsiteY5" fmla="*/ 1288733 h 2703459"/>
                  <a:gd name="connsiteX6" fmla="*/ 2081679 w 6852856"/>
                  <a:gd name="connsiteY6" fmla="*/ 220063 h 2703459"/>
                  <a:gd name="connsiteX7" fmla="*/ 2081679 w 6852856"/>
                  <a:gd name="connsiteY7" fmla="*/ 220063 h 2703459"/>
                  <a:gd name="connsiteX8" fmla="*/ 1345600 w 6852856"/>
                  <a:gd name="connsiteY8" fmla="*/ 0 h 2703459"/>
                  <a:gd name="connsiteX9" fmla="*/ 0 w 6852856"/>
                  <a:gd name="connsiteY9" fmla="*/ 1351730 h 2703459"/>
                  <a:gd name="connsiteX10" fmla="*/ 1345600 w 6852856"/>
                  <a:gd name="connsiteY10" fmla="*/ 2703459 h 2703459"/>
                  <a:gd name="connsiteX11" fmla="*/ 2081963 w 6852856"/>
                  <a:gd name="connsiteY11" fmla="*/ 2483397 h 2703459"/>
                  <a:gd name="connsiteX12" fmla="*/ 2081963 w 6852856"/>
                  <a:gd name="connsiteY12" fmla="*/ 2483397 h 2703459"/>
                  <a:gd name="connsiteX13" fmla="*/ 3358041 w 6852856"/>
                  <a:gd name="connsiteY13" fmla="*/ 1415297 h 2703459"/>
                  <a:gd name="connsiteX0" fmla="*/ 5507256 w 5507256"/>
                  <a:gd name="connsiteY0" fmla="*/ 2703459 h 2703459"/>
                  <a:gd name="connsiteX1" fmla="*/ 4770893 w 5507256"/>
                  <a:gd name="connsiteY1" fmla="*/ 2483397 h 2703459"/>
                  <a:gd name="connsiteX2" fmla="*/ 4770893 w 5507256"/>
                  <a:gd name="connsiteY2" fmla="*/ 2483397 h 2703459"/>
                  <a:gd name="connsiteX3" fmla="*/ 3495098 w 5507256"/>
                  <a:gd name="connsiteY3" fmla="*/ 1415582 h 2703459"/>
                  <a:gd name="connsiteX4" fmla="*/ 3357758 w 5507256"/>
                  <a:gd name="connsiteY4" fmla="*/ 1288733 h 2703459"/>
                  <a:gd name="connsiteX5" fmla="*/ 2081679 w 5507256"/>
                  <a:gd name="connsiteY5" fmla="*/ 220063 h 2703459"/>
                  <a:gd name="connsiteX6" fmla="*/ 2081679 w 5507256"/>
                  <a:gd name="connsiteY6" fmla="*/ 220063 h 2703459"/>
                  <a:gd name="connsiteX7" fmla="*/ 1345600 w 5507256"/>
                  <a:gd name="connsiteY7" fmla="*/ 0 h 2703459"/>
                  <a:gd name="connsiteX8" fmla="*/ 0 w 5507256"/>
                  <a:gd name="connsiteY8" fmla="*/ 1351730 h 2703459"/>
                  <a:gd name="connsiteX9" fmla="*/ 1345600 w 5507256"/>
                  <a:gd name="connsiteY9" fmla="*/ 2703459 h 2703459"/>
                  <a:gd name="connsiteX10" fmla="*/ 2081963 w 5507256"/>
                  <a:gd name="connsiteY10" fmla="*/ 2483397 h 2703459"/>
                  <a:gd name="connsiteX11" fmla="*/ 2081963 w 5507256"/>
                  <a:gd name="connsiteY11" fmla="*/ 2483397 h 2703459"/>
                  <a:gd name="connsiteX12" fmla="*/ 3358041 w 5507256"/>
                  <a:gd name="connsiteY12" fmla="*/ 1415297 h 2703459"/>
                  <a:gd name="connsiteX0" fmla="*/ 4770893 w 4770893"/>
                  <a:gd name="connsiteY0" fmla="*/ 2483397 h 2703459"/>
                  <a:gd name="connsiteX1" fmla="*/ 4770893 w 4770893"/>
                  <a:gd name="connsiteY1" fmla="*/ 2483397 h 2703459"/>
                  <a:gd name="connsiteX2" fmla="*/ 3495098 w 4770893"/>
                  <a:gd name="connsiteY2" fmla="*/ 1415582 h 2703459"/>
                  <a:gd name="connsiteX3" fmla="*/ 3357758 w 4770893"/>
                  <a:gd name="connsiteY3" fmla="*/ 1288733 h 2703459"/>
                  <a:gd name="connsiteX4" fmla="*/ 2081679 w 4770893"/>
                  <a:gd name="connsiteY4" fmla="*/ 220063 h 2703459"/>
                  <a:gd name="connsiteX5" fmla="*/ 2081679 w 4770893"/>
                  <a:gd name="connsiteY5" fmla="*/ 220063 h 2703459"/>
                  <a:gd name="connsiteX6" fmla="*/ 1345600 w 4770893"/>
                  <a:gd name="connsiteY6" fmla="*/ 0 h 2703459"/>
                  <a:gd name="connsiteX7" fmla="*/ 0 w 4770893"/>
                  <a:gd name="connsiteY7" fmla="*/ 1351730 h 2703459"/>
                  <a:gd name="connsiteX8" fmla="*/ 1345600 w 4770893"/>
                  <a:gd name="connsiteY8" fmla="*/ 2703459 h 2703459"/>
                  <a:gd name="connsiteX9" fmla="*/ 2081963 w 4770893"/>
                  <a:gd name="connsiteY9" fmla="*/ 2483397 h 2703459"/>
                  <a:gd name="connsiteX10" fmla="*/ 2081963 w 4770893"/>
                  <a:gd name="connsiteY10" fmla="*/ 2483397 h 2703459"/>
                  <a:gd name="connsiteX11" fmla="*/ 3358041 w 4770893"/>
                  <a:gd name="connsiteY11" fmla="*/ 1415297 h 2703459"/>
                  <a:gd name="connsiteX0" fmla="*/ 4770893 w 4770893"/>
                  <a:gd name="connsiteY0" fmla="*/ 2483397 h 2703459"/>
                  <a:gd name="connsiteX1" fmla="*/ 3495098 w 4770893"/>
                  <a:gd name="connsiteY1" fmla="*/ 1415582 h 2703459"/>
                  <a:gd name="connsiteX2" fmla="*/ 3357758 w 4770893"/>
                  <a:gd name="connsiteY2" fmla="*/ 1288733 h 2703459"/>
                  <a:gd name="connsiteX3" fmla="*/ 2081679 w 4770893"/>
                  <a:gd name="connsiteY3" fmla="*/ 220063 h 2703459"/>
                  <a:gd name="connsiteX4" fmla="*/ 2081679 w 4770893"/>
                  <a:gd name="connsiteY4" fmla="*/ 220063 h 2703459"/>
                  <a:gd name="connsiteX5" fmla="*/ 1345600 w 4770893"/>
                  <a:gd name="connsiteY5" fmla="*/ 0 h 2703459"/>
                  <a:gd name="connsiteX6" fmla="*/ 0 w 4770893"/>
                  <a:gd name="connsiteY6" fmla="*/ 1351730 h 2703459"/>
                  <a:gd name="connsiteX7" fmla="*/ 1345600 w 4770893"/>
                  <a:gd name="connsiteY7" fmla="*/ 2703459 h 2703459"/>
                  <a:gd name="connsiteX8" fmla="*/ 2081963 w 4770893"/>
                  <a:gd name="connsiteY8" fmla="*/ 2483397 h 2703459"/>
                  <a:gd name="connsiteX9" fmla="*/ 2081963 w 4770893"/>
                  <a:gd name="connsiteY9" fmla="*/ 2483397 h 2703459"/>
                  <a:gd name="connsiteX10" fmla="*/ 3358041 w 4770893"/>
                  <a:gd name="connsiteY10" fmla="*/ 14152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7" fmla="*/ 2081963 w 3495098"/>
                  <a:gd name="connsiteY7" fmla="*/ 2483397 h 2703459"/>
                  <a:gd name="connsiteX8" fmla="*/ 2081963 w 3495098"/>
                  <a:gd name="connsiteY8" fmla="*/ 2483397 h 2703459"/>
                  <a:gd name="connsiteX9" fmla="*/ 3358041 w 3495098"/>
                  <a:gd name="connsiteY9" fmla="*/ 14152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7" fmla="*/ 2081963 w 3495098"/>
                  <a:gd name="connsiteY7" fmla="*/ 2483397 h 2703459"/>
                  <a:gd name="connsiteX8" fmla="*/ 2081963 w 3495098"/>
                  <a:gd name="connsiteY8" fmla="*/ 24833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7" fmla="*/ 2081963 w 3495098"/>
                  <a:gd name="connsiteY7" fmla="*/ 2483397 h 2703459"/>
                  <a:gd name="connsiteX0" fmla="*/ 3495098 w 3495098"/>
                  <a:gd name="connsiteY0" fmla="*/ 1415582 h 2703459"/>
                  <a:gd name="connsiteX1" fmla="*/ 3357758 w 3495098"/>
                  <a:gd name="connsiteY1" fmla="*/ 1288733 h 2703459"/>
                  <a:gd name="connsiteX2" fmla="*/ 2081679 w 3495098"/>
                  <a:gd name="connsiteY2" fmla="*/ 220063 h 2703459"/>
                  <a:gd name="connsiteX3" fmla="*/ 2081679 w 3495098"/>
                  <a:gd name="connsiteY3" fmla="*/ 220063 h 2703459"/>
                  <a:gd name="connsiteX4" fmla="*/ 1345600 w 3495098"/>
                  <a:gd name="connsiteY4" fmla="*/ 0 h 2703459"/>
                  <a:gd name="connsiteX5" fmla="*/ 0 w 3495098"/>
                  <a:gd name="connsiteY5" fmla="*/ 1351730 h 2703459"/>
                  <a:gd name="connsiteX6" fmla="*/ 1345600 w 3495098"/>
                  <a:gd name="connsiteY6" fmla="*/ 2703459 h 2703459"/>
                  <a:gd name="connsiteX0" fmla="*/ 3495098 w 3495098"/>
                  <a:gd name="connsiteY0" fmla="*/ 1415582 h 1415582"/>
                  <a:gd name="connsiteX1" fmla="*/ 3357758 w 3495098"/>
                  <a:gd name="connsiteY1" fmla="*/ 1288733 h 1415582"/>
                  <a:gd name="connsiteX2" fmla="*/ 2081679 w 3495098"/>
                  <a:gd name="connsiteY2" fmla="*/ 220063 h 1415582"/>
                  <a:gd name="connsiteX3" fmla="*/ 2081679 w 3495098"/>
                  <a:gd name="connsiteY3" fmla="*/ 220063 h 1415582"/>
                  <a:gd name="connsiteX4" fmla="*/ 1345600 w 3495098"/>
                  <a:gd name="connsiteY4" fmla="*/ 0 h 1415582"/>
                  <a:gd name="connsiteX5" fmla="*/ 0 w 3495098"/>
                  <a:gd name="connsiteY5" fmla="*/ 1351730 h 1415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95098" h="1415582">
                    <a:moveTo>
                      <a:pt x="3495098" y="1415582"/>
                    </a:moveTo>
                    <a:lnTo>
                      <a:pt x="3357758" y="1288733"/>
                    </a:lnTo>
                    <a:cubicBezTo>
                      <a:pt x="2410843" y="417605"/>
                      <a:pt x="2081679" y="220063"/>
                      <a:pt x="2081679" y="220063"/>
                    </a:cubicBezTo>
                    <a:lnTo>
                      <a:pt x="2081679" y="220063"/>
                    </a:lnTo>
                    <a:cubicBezTo>
                      <a:pt x="1870276" y="80956"/>
                      <a:pt x="1617444" y="0"/>
                      <a:pt x="1345600" y="0"/>
                    </a:cubicBezTo>
                    <a:cubicBezTo>
                      <a:pt x="602427" y="0"/>
                      <a:pt x="0" y="605171"/>
                      <a:pt x="0" y="1351730"/>
                    </a:cubicBezTo>
                  </a:path>
                </a:pathLst>
              </a:custGeom>
              <a:noFill/>
              <a:ln w="28575" cap="flat">
                <a:solidFill>
                  <a:srgbClr val="008272"/>
                </a:solidFill>
                <a:prstDash val="solid"/>
                <a:miter/>
              </a:ln>
              <a:sp3d>
                <a:bevelB w="139700" prst="softRound"/>
              </a:sp3d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53535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3089315C-EFFF-4C50-B376-B00CFE43D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5634" y="7253763"/>
            <a:ext cx="892590" cy="895247"/>
            <a:chOff x="3944148" y="3224098"/>
            <a:chExt cx="892590" cy="895247"/>
          </a:xfrm>
          <a:scene3d>
            <a:camera prst="perspectiveRelaxedModerately">
              <a:rot lat="16800000" lon="0" rev="0"/>
            </a:camera>
            <a:lightRig rig="threePt" dir="t"/>
          </a:scene3d>
        </p:grpSpPr>
        <p:sp>
          <p:nvSpPr>
            <p:cNvPr id="403" name="Oval 146">
              <a:extLst>
                <a:ext uri="{FF2B5EF4-FFF2-40B4-BE49-F238E27FC236}">
                  <a16:creationId xmlns:a16="http://schemas.microsoft.com/office/drawing/2014/main" id="{8D1611CE-91D4-456B-9E49-1BEB26DB0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4148" y="3224098"/>
              <a:ext cx="892590" cy="895247"/>
            </a:xfrm>
            <a:prstGeom prst="ellipse">
              <a:avLst/>
            </a:prstGeom>
            <a:solidFill>
              <a:srgbClr val="FFFFFF"/>
            </a:solidFill>
            <a:ln w="10795" cap="flat" cmpd="sng" algn="ctr">
              <a:noFill/>
              <a:prstDash val="solid"/>
            </a:ln>
            <a:effectLst>
              <a:outerShdw blurRad="254000" dist="50800" dir="2700000" sx="101000" sy="101000" algn="tl" rotWithShape="0">
                <a:prstClr val="black">
                  <a:alpha val="35000"/>
                </a:prstClr>
              </a:outerShdw>
            </a:effectLst>
            <a:sp3d>
              <a:bevelB w="139700" prst="softRound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46630" rIns="0" bIns="4663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UI"/>
                <a:ea typeface="+mn-ea"/>
                <a:cs typeface="+mn-cs"/>
              </a:endParaRPr>
            </a:p>
          </p:txBody>
        </p:sp>
        <p:grpSp>
          <p:nvGrpSpPr>
            <p:cNvPr id="404" name="Group 403">
              <a:extLst>
                <a:ext uri="{FF2B5EF4-FFF2-40B4-BE49-F238E27FC236}">
                  <a16:creationId xmlns:a16="http://schemas.microsoft.com/office/drawing/2014/main" id="{66350A1A-92CE-4479-A80C-5B65360C44E0}"/>
                </a:ext>
              </a:extLst>
            </p:cNvPr>
            <p:cNvGrpSpPr/>
            <p:nvPr/>
          </p:nvGrpSpPr>
          <p:grpSpPr>
            <a:xfrm>
              <a:off x="4146043" y="3467170"/>
              <a:ext cx="463563" cy="438325"/>
              <a:chOff x="4146043" y="3467170"/>
              <a:chExt cx="463563" cy="438325"/>
            </a:xfrm>
          </p:grpSpPr>
          <p:sp>
            <p:nvSpPr>
              <p:cNvPr id="405" name="Freeform 147">
                <a:extLst>
                  <a:ext uri="{FF2B5EF4-FFF2-40B4-BE49-F238E27FC236}">
                    <a16:creationId xmlns:a16="http://schemas.microsoft.com/office/drawing/2014/main" id="{5FBF5561-BBFD-49F2-885B-EAF22A17C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5511" y="3467170"/>
                <a:ext cx="324095" cy="370584"/>
              </a:xfrm>
              <a:custGeom>
                <a:avLst/>
                <a:gdLst>
                  <a:gd name="T0" fmla="*/ 0 w 119"/>
                  <a:gd name="T1" fmla="*/ 69 h 135"/>
                  <a:gd name="T2" fmla="*/ 17 w 119"/>
                  <a:gd name="T3" fmla="*/ 29 h 135"/>
                  <a:gd name="T4" fmla="*/ 17 w 119"/>
                  <a:gd name="T5" fmla="*/ 11 h 135"/>
                  <a:gd name="T6" fmla="*/ 28 w 119"/>
                  <a:gd name="T7" fmla="*/ 0 h 135"/>
                  <a:gd name="T8" fmla="*/ 108 w 119"/>
                  <a:gd name="T9" fmla="*/ 0 h 135"/>
                  <a:gd name="T10" fmla="*/ 119 w 119"/>
                  <a:gd name="T11" fmla="*/ 11 h 135"/>
                  <a:gd name="T12" fmla="*/ 119 w 119"/>
                  <a:gd name="T13" fmla="*/ 97 h 135"/>
                  <a:gd name="T14" fmla="*/ 108 w 119"/>
                  <a:gd name="T15" fmla="*/ 108 h 135"/>
                  <a:gd name="T16" fmla="*/ 105 w 119"/>
                  <a:gd name="T17" fmla="*/ 108 h 135"/>
                  <a:gd name="T18" fmla="*/ 103 w 119"/>
                  <a:gd name="T19" fmla="*/ 108 h 135"/>
                  <a:gd name="T20" fmla="*/ 77 w 119"/>
                  <a:gd name="T21" fmla="*/ 135 h 135"/>
                  <a:gd name="T22" fmla="*/ 77 w 119"/>
                  <a:gd name="T23" fmla="*/ 108 h 135"/>
                  <a:gd name="T24" fmla="*/ 28 w 119"/>
                  <a:gd name="T25" fmla="*/ 108 h 135"/>
                  <a:gd name="T26" fmla="*/ 17 w 119"/>
                  <a:gd name="T27" fmla="*/ 97 h 135"/>
                  <a:gd name="T28" fmla="*/ 17 w 119"/>
                  <a:gd name="T29" fmla="*/ 69 h 135"/>
                  <a:gd name="T30" fmla="*/ 0 w 119"/>
                  <a:gd name="T31" fmla="*/ 6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9" h="135">
                    <a:moveTo>
                      <a:pt x="0" y="69"/>
                    </a:move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5"/>
                      <a:pt x="22" y="0"/>
                      <a:pt x="28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14" y="0"/>
                      <a:pt x="119" y="5"/>
                      <a:pt x="119" y="11"/>
                    </a:cubicBezTo>
                    <a:cubicBezTo>
                      <a:pt x="119" y="97"/>
                      <a:pt x="119" y="97"/>
                      <a:pt x="119" y="97"/>
                    </a:cubicBezTo>
                    <a:cubicBezTo>
                      <a:pt x="119" y="103"/>
                      <a:pt x="114" y="108"/>
                      <a:pt x="108" y="108"/>
                    </a:cubicBezTo>
                    <a:cubicBezTo>
                      <a:pt x="105" y="108"/>
                      <a:pt x="105" y="108"/>
                      <a:pt x="105" y="108"/>
                    </a:cubicBezTo>
                    <a:cubicBezTo>
                      <a:pt x="103" y="108"/>
                      <a:pt x="103" y="108"/>
                      <a:pt x="103" y="108"/>
                    </a:cubicBezTo>
                    <a:cubicBezTo>
                      <a:pt x="77" y="135"/>
                      <a:pt x="77" y="135"/>
                      <a:pt x="77" y="135"/>
                    </a:cubicBezTo>
                    <a:cubicBezTo>
                      <a:pt x="77" y="108"/>
                      <a:pt x="77" y="108"/>
                      <a:pt x="77" y="108"/>
                    </a:cubicBezTo>
                    <a:cubicBezTo>
                      <a:pt x="28" y="108"/>
                      <a:pt x="28" y="108"/>
                      <a:pt x="28" y="108"/>
                    </a:cubicBezTo>
                    <a:cubicBezTo>
                      <a:pt x="22" y="108"/>
                      <a:pt x="17" y="103"/>
                      <a:pt x="17" y="97"/>
                    </a:cubicBezTo>
                    <a:cubicBezTo>
                      <a:pt x="17" y="69"/>
                      <a:pt x="17" y="69"/>
                      <a:pt x="17" y="69"/>
                    </a:cubicBez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78D4"/>
              </a:solidFill>
              <a:ln>
                <a:noFill/>
              </a:ln>
              <a:sp3d>
                <a:bevelB w="139700" prst="softRound"/>
              </a:sp3d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06" name="Line 148">
                <a:extLst>
                  <a:ext uri="{FF2B5EF4-FFF2-40B4-BE49-F238E27FC236}">
                    <a16:creationId xmlns:a16="http://schemas.microsoft.com/office/drawing/2014/main" id="{A68F9AB3-CD87-441A-88AE-18CE3C171A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5375" y="3763371"/>
                <a:ext cx="0" cy="0"/>
              </a:xfrm>
              <a:prstGeom prst="line">
                <a:avLst/>
              </a:prstGeom>
              <a:noFill/>
              <a:ln>
                <a:noFill/>
              </a:ln>
              <a:sp3d>
                <a:bevelB w="139700" prst="softRound"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07" name="Line 149">
                <a:extLst>
                  <a:ext uri="{FF2B5EF4-FFF2-40B4-BE49-F238E27FC236}">
                    <a16:creationId xmlns:a16="http://schemas.microsoft.com/office/drawing/2014/main" id="{12E8FD4B-7AC0-41E9-B4F4-1F936ED262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5375" y="3763371"/>
                <a:ext cx="0" cy="0"/>
              </a:xfrm>
              <a:prstGeom prst="line">
                <a:avLst/>
              </a:prstGeom>
              <a:noFill/>
              <a:ln>
                <a:noFill/>
              </a:ln>
              <a:sp3d>
                <a:bevelB w="139700" prst="softRound"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08" name="Freeform 150">
                <a:extLst>
                  <a:ext uri="{FF2B5EF4-FFF2-40B4-BE49-F238E27FC236}">
                    <a16:creationId xmlns:a16="http://schemas.microsoft.com/office/drawing/2014/main" id="{50029A46-EDF2-49EC-A0DB-459DF0F6D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5375" y="3763371"/>
                <a:ext cx="74383" cy="25237"/>
              </a:xfrm>
              <a:custGeom>
                <a:avLst/>
                <a:gdLst>
                  <a:gd name="T0" fmla="*/ 51 w 56"/>
                  <a:gd name="T1" fmla="*/ 2 h 19"/>
                  <a:gd name="T2" fmla="*/ 0 w 56"/>
                  <a:gd name="T3" fmla="*/ 19 h 19"/>
                  <a:gd name="T4" fmla="*/ 0 w 56"/>
                  <a:gd name="T5" fmla="*/ 0 h 19"/>
                  <a:gd name="T6" fmla="*/ 56 w 56"/>
                  <a:gd name="T7" fmla="*/ 0 h 19"/>
                  <a:gd name="T8" fmla="*/ 51 w 56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9">
                    <a:moveTo>
                      <a:pt x="51" y="2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56" y="0"/>
                    </a:lnTo>
                    <a:lnTo>
                      <a:pt x="51" y="2"/>
                    </a:lnTo>
                    <a:close/>
                  </a:path>
                </a:pathLst>
              </a:custGeom>
              <a:solidFill>
                <a:srgbClr val="008272">
                  <a:lumMod val="50000"/>
                </a:srgbClr>
              </a:solidFill>
              <a:ln>
                <a:noFill/>
              </a:ln>
              <a:sp3d>
                <a:bevelB w="139700" prst="softRound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09" name="Freeform 151">
                <a:extLst>
                  <a:ext uri="{FF2B5EF4-FFF2-40B4-BE49-F238E27FC236}">
                    <a16:creationId xmlns:a16="http://schemas.microsoft.com/office/drawing/2014/main" id="{B237F62B-9B2F-4ED1-8150-03FFB539F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6043" y="3536239"/>
                <a:ext cx="278934" cy="369256"/>
              </a:xfrm>
              <a:custGeom>
                <a:avLst/>
                <a:gdLst>
                  <a:gd name="T0" fmla="*/ 68 w 102"/>
                  <a:gd name="T1" fmla="*/ 0 h 135"/>
                  <a:gd name="T2" fmla="*/ 10 w 102"/>
                  <a:gd name="T3" fmla="*/ 0 h 135"/>
                  <a:gd name="T4" fmla="*/ 0 w 102"/>
                  <a:gd name="T5" fmla="*/ 11 h 135"/>
                  <a:gd name="T6" fmla="*/ 0 w 102"/>
                  <a:gd name="T7" fmla="*/ 97 h 135"/>
                  <a:gd name="T8" fmla="*/ 10 w 102"/>
                  <a:gd name="T9" fmla="*/ 108 h 135"/>
                  <a:gd name="T10" fmla="*/ 13 w 102"/>
                  <a:gd name="T11" fmla="*/ 108 h 135"/>
                  <a:gd name="T12" fmla="*/ 15 w 102"/>
                  <a:gd name="T13" fmla="*/ 108 h 135"/>
                  <a:gd name="T14" fmla="*/ 42 w 102"/>
                  <a:gd name="T15" fmla="*/ 135 h 135"/>
                  <a:gd name="T16" fmla="*/ 42 w 102"/>
                  <a:gd name="T17" fmla="*/ 108 h 135"/>
                  <a:gd name="T18" fmla="*/ 91 w 102"/>
                  <a:gd name="T19" fmla="*/ 108 h 135"/>
                  <a:gd name="T20" fmla="*/ 102 w 102"/>
                  <a:gd name="T21" fmla="*/ 97 h 135"/>
                  <a:gd name="T22" fmla="*/ 102 w 102"/>
                  <a:gd name="T23" fmla="*/ 83 h 135"/>
                  <a:gd name="T24" fmla="*/ 68 w 102"/>
                  <a:gd name="T2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2" h="135">
                    <a:moveTo>
                      <a:pt x="68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5"/>
                      <a:pt x="0" y="11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03"/>
                      <a:pt x="4" y="108"/>
                      <a:pt x="10" y="108"/>
                    </a:cubicBezTo>
                    <a:cubicBezTo>
                      <a:pt x="13" y="108"/>
                      <a:pt x="13" y="108"/>
                      <a:pt x="13" y="108"/>
                    </a:cubicBezTo>
                    <a:cubicBezTo>
                      <a:pt x="15" y="108"/>
                      <a:pt x="15" y="108"/>
                      <a:pt x="15" y="108"/>
                    </a:cubicBezTo>
                    <a:cubicBezTo>
                      <a:pt x="42" y="135"/>
                      <a:pt x="42" y="135"/>
                      <a:pt x="42" y="135"/>
                    </a:cubicBezTo>
                    <a:cubicBezTo>
                      <a:pt x="42" y="108"/>
                      <a:pt x="42" y="108"/>
                      <a:pt x="42" y="108"/>
                    </a:cubicBezTo>
                    <a:cubicBezTo>
                      <a:pt x="91" y="108"/>
                      <a:pt x="91" y="108"/>
                      <a:pt x="91" y="108"/>
                    </a:cubicBezTo>
                    <a:cubicBezTo>
                      <a:pt x="97" y="108"/>
                      <a:pt x="102" y="103"/>
                      <a:pt x="102" y="97"/>
                    </a:cubicBezTo>
                    <a:cubicBezTo>
                      <a:pt x="102" y="83"/>
                      <a:pt x="102" y="83"/>
                      <a:pt x="102" y="83"/>
                    </a:cubicBez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75757A"/>
              </a:solidFill>
              <a:ln>
                <a:noFill/>
              </a:ln>
              <a:sp3d>
                <a:bevelB w="139700" prst="softRound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10" name="Freeform 152">
                <a:extLst>
                  <a:ext uri="{FF2B5EF4-FFF2-40B4-BE49-F238E27FC236}">
                    <a16:creationId xmlns:a16="http://schemas.microsoft.com/office/drawing/2014/main" id="{B2527266-8850-437C-A007-F86E810F7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8167" y="3536239"/>
                <a:ext cx="179315" cy="227132"/>
              </a:xfrm>
              <a:custGeom>
                <a:avLst/>
                <a:gdLst>
                  <a:gd name="T0" fmla="*/ 50 w 66"/>
                  <a:gd name="T1" fmla="*/ 69 h 83"/>
                  <a:gd name="T2" fmla="*/ 61 w 66"/>
                  <a:gd name="T3" fmla="*/ 69 h 83"/>
                  <a:gd name="T4" fmla="*/ 64 w 66"/>
                  <a:gd name="T5" fmla="*/ 63 h 83"/>
                  <a:gd name="T6" fmla="*/ 50 w 66"/>
                  <a:gd name="T7" fmla="*/ 29 h 83"/>
                  <a:gd name="T8" fmla="*/ 50 w 66"/>
                  <a:gd name="T9" fmla="*/ 11 h 83"/>
                  <a:gd name="T10" fmla="*/ 39 w 66"/>
                  <a:gd name="T11" fmla="*/ 0 h 83"/>
                  <a:gd name="T12" fmla="*/ 16 w 66"/>
                  <a:gd name="T13" fmla="*/ 0 h 83"/>
                  <a:gd name="T14" fmla="*/ 16 w 66"/>
                  <a:gd name="T15" fmla="*/ 4 h 83"/>
                  <a:gd name="T16" fmla="*/ 1 w 66"/>
                  <a:gd name="T17" fmla="*/ 38 h 83"/>
                  <a:gd name="T18" fmla="*/ 5 w 66"/>
                  <a:gd name="T19" fmla="*/ 44 h 83"/>
                  <a:gd name="T20" fmla="*/ 16 w 66"/>
                  <a:gd name="T21" fmla="*/ 44 h 83"/>
                  <a:gd name="T22" fmla="*/ 16 w 66"/>
                  <a:gd name="T23" fmla="*/ 72 h 83"/>
                  <a:gd name="T24" fmla="*/ 27 w 66"/>
                  <a:gd name="T25" fmla="*/ 83 h 83"/>
                  <a:gd name="T26" fmla="*/ 50 w 66"/>
                  <a:gd name="T27" fmla="*/ 83 h 83"/>
                  <a:gd name="T28" fmla="*/ 50 w 66"/>
                  <a:gd name="T29" fmla="*/ 69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" h="83">
                    <a:moveTo>
                      <a:pt x="50" y="69"/>
                    </a:moveTo>
                    <a:cubicBezTo>
                      <a:pt x="61" y="69"/>
                      <a:pt x="61" y="69"/>
                      <a:pt x="61" y="69"/>
                    </a:cubicBezTo>
                    <a:cubicBezTo>
                      <a:pt x="64" y="69"/>
                      <a:pt x="66" y="66"/>
                      <a:pt x="64" y="63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5"/>
                      <a:pt x="45" y="0"/>
                      <a:pt x="39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0" y="41"/>
                      <a:pt x="2" y="44"/>
                      <a:pt x="5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8"/>
                      <a:pt x="21" y="83"/>
                      <a:pt x="27" y="83"/>
                    </a:cubicBezTo>
                    <a:cubicBezTo>
                      <a:pt x="50" y="83"/>
                      <a:pt x="50" y="83"/>
                      <a:pt x="50" y="83"/>
                    </a:cubicBezTo>
                    <a:lnTo>
                      <a:pt x="50" y="69"/>
                    </a:lnTo>
                    <a:close/>
                  </a:path>
                </a:pathLst>
              </a:custGeom>
              <a:solidFill>
                <a:srgbClr val="0996FF"/>
              </a:solidFill>
              <a:ln>
                <a:noFill/>
              </a:ln>
              <a:sp3d>
                <a:bevelB w="139700" prst="softRound"/>
              </a:sp3d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11" name="Line 153">
                <a:extLst>
                  <a:ext uri="{FF2B5EF4-FFF2-40B4-BE49-F238E27FC236}">
                    <a16:creationId xmlns:a16="http://schemas.microsoft.com/office/drawing/2014/main" id="{F20BE1E7-1C58-4743-B56D-8F65E3CAAF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0274" y="3832441"/>
                <a:ext cx="0" cy="0"/>
              </a:xfrm>
              <a:prstGeom prst="line">
                <a:avLst/>
              </a:prstGeom>
              <a:noFill/>
              <a:ln>
                <a:noFill/>
              </a:ln>
              <a:sp3d>
                <a:bevelB w="139700" prst="softRound"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12" name="Line 154">
                <a:extLst>
                  <a:ext uri="{FF2B5EF4-FFF2-40B4-BE49-F238E27FC236}">
                    <a16:creationId xmlns:a16="http://schemas.microsoft.com/office/drawing/2014/main" id="{C2E6A7BA-979E-4F00-8F03-DED7A08238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0274" y="3832441"/>
                <a:ext cx="0" cy="0"/>
              </a:xfrm>
              <a:prstGeom prst="line">
                <a:avLst/>
              </a:prstGeom>
              <a:noFill/>
              <a:ln>
                <a:noFill/>
              </a:ln>
              <a:sp3d>
                <a:bevelB w="139700" prst="softRound"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13" name="Freeform 155">
                <a:extLst>
                  <a:ext uri="{FF2B5EF4-FFF2-40B4-BE49-F238E27FC236}">
                    <a16:creationId xmlns:a16="http://schemas.microsoft.com/office/drawing/2014/main" id="{90D4A04D-BA87-4687-8248-C815BAA09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7219" y="3832441"/>
                <a:ext cx="73054" cy="26565"/>
              </a:xfrm>
              <a:custGeom>
                <a:avLst/>
                <a:gdLst>
                  <a:gd name="T0" fmla="*/ 4 w 55"/>
                  <a:gd name="T1" fmla="*/ 4 h 20"/>
                  <a:gd name="T2" fmla="*/ 55 w 55"/>
                  <a:gd name="T3" fmla="*/ 20 h 20"/>
                  <a:gd name="T4" fmla="*/ 55 w 55"/>
                  <a:gd name="T5" fmla="*/ 0 h 20"/>
                  <a:gd name="T6" fmla="*/ 0 w 55"/>
                  <a:gd name="T7" fmla="*/ 0 h 20"/>
                  <a:gd name="T8" fmla="*/ 4 w 55"/>
                  <a:gd name="T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0">
                    <a:moveTo>
                      <a:pt x="4" y="4"/>
                    </a:moveTo>
                    <a:lnTo>
                      <a:pt x="55" y="20"/>
                    </a:lnTo>
                    <a:lnTo>
                      <a:pt x="55" y="0"/>
                    </a:ln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3C3C41"/>
              </a:solidFill>
              <a:ln>
                <a:noFill/>
              </a:ln>
              <a:sp3d>
                <a:bevelB w="139700" prst="softRound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14" name="Group 413">
            <a:extLst>
              <a:ext uri="{FF2B5EF4-FFF2-40B4-BE49-F238E27FC236}">
                <a16:creationId xmlns:a16="http://schemas.microsoft.com/office/drawing/2014/main" id="{CCBE0955-1893-4043-9553-2A4FBB1B9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449376" y="7253763"/>
            <a:ext cx="895247" cy="895247"/>
            <a:chOff x="7363371" y="3224098"/>
            <a:chExt cx="895247" cy="895247"/>
          </a:xfrm>
          <a:scene3d>
            <a:camera prst="perspectiveRelaxedModerately">
              <a:rot lat="16800000" lon="0" rev="0"/>
            </a:camera>
            <a:lightRig rig="threePt" dir="t"/>
          </a:scene3d>
        </p:grpSpPr>
        <p:sp>
          <p:nvSpPr>
            <p:cNvPr id="415" name="Oval 138">
              <a:extLst>
                <a:ext uri="{FF2B5EF4-FFF2-40B4-BE49-F238E27FC236}">
                  <a16:creationId xmlns:a16="http://schemas.microsoft.com/office/drawing/2014/main" id="{E6393FDF-5A94-4818-997D-136D84947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3371" y="3224098"/>
              <a:ext cx="895247" cy="895247"/>
            </a:xfrm>
            <a:prstGeom prst="ellipse">
              <a:avLst/>
            </a:prstGeom>
            <a:solidFill>
              <a:srgbClr val="FFFFFF"/>
            </a:solidFill>
            <a:ln w="10795" cap="flat" cmpd="sng" algn="ctr">
              <a:noFill/>
              <a:prstDash val="solid"/>
            </a:ln>
            <a:effectLst>
              <a:outerShdw blurRad="254000" dist="50800" dir="2700000" sx="101000" sy="101000" algn="tl" rotWithShape="0">
                <a:prstClr val="black">
                  <a:alpha val="35000"/>
                </a:prstClr>
              </a:outerShdw>
            </a:effectLst>
            <a:sp3d>
              <a:bevelB w="139700" prst="softRound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46630" rIns="0" bIns="4663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UI"/>
                <a:ea typeface="+mn-ea"/>
                <a:cs typeface="+mn-cs"/>
              </a:endParaRPr>
            </a:p>
          </p:txBody>
        </p:sp>
        <p:grpSp>
          <p:nvGrpSpPr>
            <p:cNvPr id="429" name="Group 428">
              <a:extLst>
                <a:ext uri="{FF2B5EF4-FFF2-40B4-BE49-F238E27FC236}">
                  <a16:creationId xmlns:a16="http://schemas.microsoft.com/office/drawing/2014/main" id="{E8E41DD1-CC5F-4CA4-AAD1-21362778B190}"/>
                </a:ext>
              </a:extLst>
            </p:cNvPr>
            <p:cNvGrpSpPr/>
            <p:nvPr/>
          </p:nvGrpSpPr>
          <p:grpSpPr>
            <a:xfrm>
              <a:off x="7611756" y="3443261"/>
              <a:ext cx="398478" cy="456921"/>
              <a:chOff x="7611756" y="3443261"/>
              <a:chExt cx="398478" cy="456921"/>
            </a:xfrm>
          </p:grpSpPr>
          <p:sp>
            <p:nvSpPr>
              <p:cNvPr id="430" name="1">
                <a:extLst>
                  <a:ext uri="{FF2B5EF4-FFF2-40B4-BE49-F238E27FC236}">
                    <a16:creationId xmlns:a16="http://schemas.microsoft.com/office/drawing/2014/main" id="{9582ED9B-6294-4B62-BEC3-47A35CA50196}"/>
                  </a:ext>
                </a:extLst>
              </p:cNvPr>
              <p:cNvSpPr/>
              <p:nvPr/>
            </p:nvSpPr>
            <p:spPr bwMode="auto">
              <a:xfrm>
                <a:off x="7730731" y="3675599"/>
                <a:ext cx="64007" cy="64007"/>
              </a:xfrm>
              <a:prstGeom prst="ellipse">
                <a:avLst/>
              </a:prstGeom>
              <a:solidFill>
                <a:srgbClr val="505050"/>
              </a:solidFill>
              <a:ln w="9525" cap="flat" cmpd="sng" algn="ctr">
                <a:solidFill>
                  <a:srgbClr val="E7E6E6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8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31" name="1">
                <a:extLst>
                  <a:ext uri="{FF2B5EF4-FFF2-40B4-BE49-F238E27FC236}">
                    <a16:creationId xmlns:a16="http://schemas.microsoft.com/office/drawing/2014/main" id="{E5F5136E-F447-4CA9-B149-77A7258AC6C5}"/>
                  </a:ext>
                </a:extLst>
              </p:cNvPr>
              <p:cNvSpPr/>
              <p:nvPr/>
            </p:nvSpPr>
            <p:spPr bwMode="auto">
              <a:xfrm>
                <a:off x="7730382" y="3675600"/>
                <a:ext cx="64007" cy="64007"/>
              </a:xfrm>
              <a:prstGeom prst="ellipse">
                <a:avLst/>
              </a:prstGeom>
              <a:solidFill>
                <a:srgbClr val="505050"/>
              </a:solidFill>
              <a:ln w="9525" cap="flat" cmpd="sng" algn="ctr">
                <a:solidFill>
                  <a:srgbClr val="E7E6E6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8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32" name="1">
                <a:extLst>
                  <a:ext uri="{FF2B5EF4-FFF2-40B4-BE49-F238E27FC236}">
                    <a16:creationId xmlns:a16="http://schemas.microsoft.com/office/drawing/2014/main" id="{9869A540-2A38-402E-A30C-56DCA9193017}"/>
                  </a:ext>
                </a:extLst>
              </p:cNvPr>
              <p:cNvSpPr/>
              <p:nvPr/>
            </p:nvSpPr>
            <p:spPr bwMode="auto">
              <a:xfrm>
                <a:off x="7678503" y="3744056"/>
                <a:ext cx="64007" cy="64007"/>
              </a:xfrm>
              <a:prstGeom prst="ellipse">
                <a:avLst/>
              </a:prstGeom>
              <a:solidFill>
                <a:srgbClr val="505050"/>
              </a:solidFill>
              <a:ln w="9525" cap="flat" cmpd="sng" algn="ctr">
                <a:solidFill>
                  <a:srgbClr val="E7E6E6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8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33" name="1">
                <a:extLst>
                  <a:ext uri="{FF2B5EF4-FFF2-40B4-BE49-F238E27FC236}">
                    <a16:creationId xmlns:a16="http://schemas.microsoft.com/office/drawing/2014/main" id="{5D55F8A5-2747-40C0-9D01-CCA776D1E196}"/>
                  </a:ext>
                </a:extLst>
              </p:cNvPr>
              <p:cNvSpPr/>
              <p:nvPr/>
            </p:nvSpPr>
            <p:spPr bwMode="auto">
              <a:xfrm>
                <a:off x="7797505" y="3711949"/>
                <a:ext cx="64007" cy="64007"/>
              </a:xfrm>
              <a:prstGeom prst="ellipse">
                <a:avLst/>
              </a:prstGeom>
              <a:solidFill>
                <a:srgbClr val="505050"/>
              </a:solidFill>
              <a:ln w="9525" cap="flat" cmpd="sng" algn="ctr">
                <a:solidFill>
                  <a:srgbClr val="E7E6E6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8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34" name="1">
                <a:extLst>
                  <a:ext uri="{FF2B5EF4-FFF2-40B4-BE49-F238E27FC236}">
                    <a16:creationId xmlns:a16="http://schemas.microsoft.com/office/drawing/2014/main" id="{79BAA723-A26B-40D5-8C83-39177AE67127}"/>
                  </a:ext>
                </a:extLst>
              </p:cNvPr>
              <p:cNvSpPr/>
              <p:nvPr/>
            </p:nvSpPr>
            <p:spPr bwMode="auto">
              <a:xfrm>
                <a:off x="7727795" y="3701023"/>
                <a:ext cx="57356" cy="57356"/>
              </a:xfrm>
              <a:prstGeom prst="ellipse">
                <a:avLst/>
              </a:prstGeom>
              <a:solidFill>
                <a:srgbClr val="505050"/>
              </a:solidFill>
              <a:ln w="9525" cap="flat" cmpd="sng" algn="ctr">
                <a:solidFill>
                  <a:srgbClr val="E7E6E6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8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35" name="Freeform 139">
                <a:extLst>
                  <a:ext uri="{FF2B5EF4-FFF2-40B4-BE49-F238E27FC236}">
                    <a16:creationId xmlns:a16="http://schemas.microsoft.com/office/drawing/2014/main" id="{1E2AC63C-C564-4D5A-B6E2-21F5A0AE7A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6992" y="3467170"/>
                <a:ext cx="349332" cy="195254"/>
              </a:xfrm>
              <a:custGeom>
                <a:avLst/>
                <a:gdLst>
                  <a:gd name="T0" fmla="*/ 263 w 263"/>
                  <a:gd name="T1" fmla="*/ 73 h 147"/>
                  <a:gd name="T2" fmla="*/ 131 w 263"/>
                  <a:gd name="T3" fmla="*/ 147 h 147"/>
                  <a:gd name="T4" fmla="*/ 0 w 263"/>
                  <a:gd name="T5" fmla="*/ 73 h 147"/>
                  <a:gd name="T6" fmla="*/ 131 w 263"/>
                  <a:gd name="T7" fmla="*/ 0 h 147"/>
                  <a:gd name="T8" fmla="*/ 263 w 263"/>
                  <a:gd name="T9" fmla="*/ 73 h 147"/>
                  <a:gd name="T10" fmla="*/ 263 w 263"/>
                  <a:gd name="T11" fmla="*/ 73 h 147"/>
                  <a:gd name="T12" fmla="*/ 263 w 263"/>
                  <a:gd name="T13" fmla="*/ 73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147">
                    <a:moveTo>
                      <a:pt x="263" y="73"/>
                    </a:moveTo>
                    <a:lnTo>
                      <a:pt x="131" y="147"/>
                    </a:lnTo>
                    <a:lnTo>
                      <a:pt x="0" y="73"/>
                    </a:lnTo>
                    <a:lnTo>
                      <a:pt x="131" y="0"/>
                    </a:lnTo>
                    <a:lnTo>
                      <a:pt x="263" y="73"/>
                    </a:lnTo>
                    <a:lnTo>
                      <a:pt x="263" y="73"/>
                    </a:lnTo>
                    <a:lnTo>
                      <a:pt x="263" y="73"/>
                    </a:lnTo>
                    <a:close/>
                  </a:path>
                </a:pathLst>
              </a:custGeom>
              <a:solidFill>
                <a:srgbClr val="0996FF"/>
              </a:solidFill>
              <a:ln>
                <a:noFill/>
              </a:ln>
              <a:sp3d>
                <a:bevelB w="139700" prst="softRound"/>
              </a:sp3d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36" name="Freeform 140">
                <a:extLst>
                  <a:ext uri="{FF2B5EF4-FFF2-40B4-BE49-F238E27FC236}">
                    <a16:creationId xmlns:a16="http://schemas.microsoft.com/office/drawing/2014/main" id="{41E9505B-98A9-4BD9-BAEA-363C46F4F8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6992" y="3564132"/>
                <a:ext cx="174002" cy="312141"/>
              </a:xfrm>
              <a:custGeom>
                <a:avLst/>
                <a:gdLst>
                  <a:gd name="T0" fmla="*/ 131 w 131"/>
                  <a:gd name="T1" fmla="*/ 235 h 235"/>
                  <a:gd name="T2" fmla="*/ 131 w 131"/>
                  <a:gd name="T3" fmla="*/ 72 h 235"/>
                  <a:gd name="T4" fmla="*/ 0 w 131"/>
                  <a:gd name="T5" fmla="*/ 0 h 235"/>
                  <a:gd name="T6" fmla="*/ 0 w 131"/>
                  <a:gd name="T7" fmla="*/ 162 h 235"/>
                  <a:gd name="T8" fmla="*/ 131 w 131"/>
                  <a:gd name="T9" fmla="*/ 235 h 235"/>
                  <a:gd name="T10" fmla="*/ 131 w 131"/>
                  <a:gd name="T11" fmla="*/ 235 h 235"/>
                  <a:gd name="T12" fmla="*/ 131 w 131"/>
                  <a:gd name="T13" fmla="*/ 235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235">
                    <a:moveTo>
                      <a:pt x="131" y="235"/>
                    </a:moveTo>
                    <a:lnTo>
                      <a:pt x="131" y="72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131" y="235"/>
                    </a:lnTo>
                    <a:lnTo>
                      <a:pt x="131" y="235"/>
                    </a:lnTo>
                    <a:lnTo>
                      <a:pt x="131" y="235"/>
                    </a:lnTo>
                    <a:close/>
                  </a:path>
                </a:pathLst>
              </a:custGeom>
              <a:solidFill>
                <a:srgbClr val="0078D4"/>
              </a:solidFill>
              <a:ln>
                <a:noFill/>
              </a:ln>
              <a:sp3d>
                <a:bevelB w="139700" prst="softRound"/>
              </a:sp3d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37" name="Freeform 141">
                <a:extLst>
                  <a:ext uri="{FF2B5EF4-FFF2-40B4-BE49-F238E27FC236}">
                    <a16:creationId xmlns:a16="http://schemas.microsoft.com/office/drawing/2014/main" id="{198BB8D6-1F4E-4C8E-8CE7-2B99B47B4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0995" y="3564132"/>
                <a:ext cx="175330" cy="312141"/>
              </a:xfrm>
              <a:custGeom>
                <a:avLst/>
                <a:gdLst>
                  <a:gd name="T0" fmla="*/ 0 w 132"/>
                  <a:gd name="T1" fmla="*/ 235 h 235"/>
                  <a:gd name="T2" fmla="*/ 0 w 132"/>
                  <a:gd name="T3" fmla="*/ 72 h 235"/>
                  <a:gd name="T4" fmla="*/ 132 w 132"/>
                  <a:gd name="T5" fmla="*/ 0 h 235"/>
                  <a:gd name="T6" fmla="*/ 132 w 132"/>
                  <a:gd name="T7" fmla="*/ 162 h 235"/>
                  <a:gd name="T8" fmla="*/ 0 w 132"/>
                  <a:gd name="T9" fmla="*/ 235 h 235"/>
                  <a:gd name="T10" fmla="*/ 0 w 132"/>
                  <a:gd name="T11" fmla="*/ 235 h 235"/>
                  <a:gd name="T12" fmla="*/ 0 w 132"/>
                  <a:gd name="T13" fmla="*/ 235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" h="235">
                    <a:moveTo>
                      <a:pt x="0" y="235"/>
                    </a:moveTo>
                    <a:lnTo>
                      <a:pt x="0" y="72"/>
                    </a:lnTo>
                    <a:lnTo>
                      <a:pt x="132" y="0"/>
                    </a:lnTo>
                    <a:lnTo>
                      <a:pt x="132" y="162"/>
                    </a:lnTo>
                    <a:lnTo>
                      <a:pt x="0" y="235"/>
                    </a:lnTo>
                    <a:lnTo>
                      <a:pt x="0" y="235"/>
                    </a:lnTo>
                    <a:lnTo>
                      <a:pt x="0" y="235"/>
                    </a:lnTo>
                    <a:close/>
                  </a:path>
                </a:pathLst>
              </a:custGeom>
              <a:solidFill>
                <a:srgbClr val="00487E"/>
              </a:solidFill>
              <a:ln>
                <a:noFill/>
              </a:ln>
              <a:sp3d>
                <a:bevelB w="139700" prst="softRound"/>
              </a:sp3d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38" name="Freeform 142">
                <a:extLst>
                  <a:ext uri="{FF2B5EF4-FFF2-40B4-BE49-F238E27FC236}">
                    <a16:creationId xmlns:a16="http://schemas.microsoft.com/office/drawing/2014/main" id="{B8C237C3-8B0E-4706-81A8-17CD5B814C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1756" y="3443261"/>
                <a:ext cx="398478" cy="456921"/>
              </a:xfrm>
              <a:custGeom>
                <a:avLst/>
                <a:gdLst>
                  <a:gd name="T0" fmla="*/ 140 w 146"/>
                  <a:gd name="T1" fmla="*/ 114 h 167"/>
                  <a:gd name="T2" fmla="*/ 140 w 146"/>
                  <a:gd name="T3" fmla="*/ 53 h 167"/>
                  <a:gd name="T4" fmla="*/ 146 w 146"/>
                  <a:gd name="T5" fmla="*/ 44 h 167"/>
                  <a:gd name="T6" fmla="*/ 137 w 146"/>
                  <a:gd name="T7" fmla="*/ 35 h 167"/>
                  <a:gd name="T8" fmla="*/ 131 w 146"/>
                  <a:gd name="T9" fmla="*/ 38 h 167"/>
                  <a:gd name="T10" fmla="*/ 82 w 146"/>
                  <a:gd name="T11" fmla="*/ 11 h 167"/>
                  <a:gd name="T12" fmla="*/ 82 w 146"/>
                  <a:gd name="T13" fmla="*/ 9 h 167"/>
                  <a:gd name="T14" fmla="*/ 73 w 146"/>
                  <a:gd name="T15" fmla="*/ 0 h 167"/>
                  <a:gd name="T16" fmla="*/ 64 w 146"/>
                  <a:gd name="T17" fmla="*/ 9 h 167"/>
                  <a:gd name="T18" fmla="*/ 73 w 146"/>
                  <a:gd name="T19" fmla="*/ 18 h 167"/>
                  <a:gd name="T20" fmla="*/ 79 w 146"/>
                  <a:gd name="T21" fmla="*/ 16 h 167"/>
                  <a:gd name="T22" fmla="*/ 128 w 146"/>
                  <a:gd name="T23" fmla="*/ 42 h 167"/>
                  <a:gd name="T24" fmla="*/ 128 w 146"/>
                  <a:gd name="T25" fmla="*/ 44 h 167"/>
                  <a:gd name="T26" fmla="*/ 128 w 146"/>
                  <a:gd name="T27" fmla="*/ 46 h 167"/>
                  <a:gd name="T28" fmla="*/ 80 w 146"/>
                  <a:gd name="T29" fmla="*/ 73 h 167"/>
                  <a:gd name="T30" fmla="*/ 73 w 146"/>
                  <a:gd name="T31" fmla="*/ 70 h 167"/>
                  <a:gd name="T32" fmla="*/ 64 w 146"/>
                  <a:gd name="T33" fmla="*/ 79 h 167"/>
                  <a:gd name="T34" fmla="*/ 70 w 146"/>
                  <a:gd name="T35" fmla="*/ 88 h 167"/>
                  <a:gd name="T36" fmla="*/ 70 w 146"/>
                  <a:gd name="T37" fmla="*/ 149 h 167"/>
                  <a:gd name="T38" fmla="*/ 67 w 146"/>
                  <a:gd name="T39" fmla="*/ 151 h 167"/>
                  <a:gd name="T40" fmla="*/ 18 w 146"/>
                  <a:gd name="T41" fmla="*/ 125 h 167"/>
                  <a:gd name="T42" fmla="*/ 18 w 146"/>
                  <a:gd name="T43" fmla="*/ 123 h 167"/>
                  <a:gd name="T44" fmla="*/ 12 w 146"/>
                  <a:gd name="T45" fmla="*/ 114 h 167"/>
                  <a:gd name="T46" fmla="*/ 12 w 146"/>
                  <a:gd name="T47" fmla="*/ 53 h 167"/>
                  <a:gd name="T48" fmla="*/ 18 w 146"/>
                  <a:gd name="T49" fmla="*/ 44 h 167"/>
                  <a:gd name="T50" fmla="*/ 9 w 146"/>
                  <a:gd name="T51" fmla="*/ 35 h 167"/>
                  <a:gd name="T52" fmla="*/ 0 w 146"/>
                  <a:gd name="T53" fmla="*/ 44 h 167"/>
                  <a:gd name="T54" fmla="*/ 6 w 146"/>
                  <a:gd name="T55" fmla="*/ 53 h 167"/>
                  <a:gd name="T56" fmla="*/ 6 w 146"/>
                  <a:gd name="T57" fmla="*/ 114 h 167"/>
                  <a:gd name="T58" fmla="*/ 0 w 146"/>
                  <a:gd name="T59" fmla="*/ 123 h 167"/>
                  <a:gd name="T60" fmla="*/ 9 w 146"/>
                  <a:gd name="T61" fmla="*/ 132 h 167"/>
                  <a:gd name="T62" fmla="*/ 16 w 146"/>
                  <a:gd name="T63" fmla="*/ 130 h 167"/>
                  <a:gd name="T64" fmla="*/ 64 w 146"/>
                  <a:gd name="T65" fmla="*/ 156 h 167"/>
                  <a:gd name="T66" fmla="*/ 64 w 146"/>
                  <a:gd name="T67" fmla="*/ 157 h 167"/>
                  <a:gd name="T68" fmla="*/ 73 w 146"/>
                  <a:gd name="T69" fmla="*/ 167 h 167"/>
                  <a:gd name="T70" fmla="*/ 82 w 146"/>
                  <a:gd name="T71" fmla="*/ 157 h 167"/>
                  <a:gd name="T72" fmla="*/ 76 w 146"/>
                  <a:gd name="T73" fmla="*/ 149 h 167"/>
                  <a:gd name="T74" fmla="*/ 76 w 146"/>
                  <a:gd name="T75" fmla="*/ 88 h 167"/>
                  <a:gd name="T76" fmla="*/ 82 w 146"/>
                  <a:gd name="T77" fmla="*/ 79 h 167"/>
                  <a:gd name="T78" fmla="*/ 82 w 146"/>
                  <a:gd name="T79" fmla="*/ 77 h 167"/>
                  <a:gd name="T80" fmla="*/ 130 w 146"/>
                  <a:gd name="T81" fmla="*/ 51 h 167"/>
                  <a:gd name="T82" fmla="*/ 134 w 146"/>
                  <a:gd name="T83" fmla="*/ 53 h 167"/>
                  <a:gd name="T84" fmla="*/ 134 w 146"/>
                  <a:gd name="T85" fmla="*/ 114 h 167"/>
                  <a:gd name="T86" fmla="*/ 128 w 146"/>
                  <a:gd name="T87" fmla="*/ 123 h 167"/>
                  <a:gd name="T88" fmla="*/ 137 w 146"/>
                  <a:gd name="T89" fmla="*/ 132 h 167"/>
                  <a:gd name="T90" fmla="*/ 146 w 146"/>
                  <a:gd name="T91" fmla="*/ 123 h 167"/>
                  <a:gd name="T92" fmla="*/ 140 w 146"/>
                  <a:gd name="T93" fmla="*/ 11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6" h="167">
                    <a:moveTo>
                      <a:pt x="140" y="114"/>
                    </a:moveTo>
                    <a:cubicBezTo>
                      <a:pt x="140" y="53"/>
                      <a:pt x="140" y="53"/>
                      <a:pt x="140" y="53"/>
                    </a:cubicBezTo>
                    <a:cubicBezTo>
                      <a:pt x="143" y="52"/>
                      <a:pt x="146" y="48"/>
                      <a:pt x="146" y="44"/>
                    </a:cubicBezTo>
                    <a:cubicBezTo>
                      <a:pt x="146" y="39"/>
                      <a:pt x="142" y="35"/>
                      <a:pt x="137" y="35"/>
                    </a:cubicBezTo>
                    <a:cubicBezTo>
                      <a:pt x="134" y="35"/>
                      <a:pt x="132" y="36"/>
                      <a:pt x="131" y="38"/>
                    </a:cubicBezTo>
                    <a:cubicBezTo>
                      <a:pt x="82" y="11"/>
                      <a:pt x="82" y="11"/>
                      <a:pt x="82" y="11"/>
                    </a:cubicBezTo>
                    <a:cubicBezTo>
                      <a:pt x="82" y="10"/>
                      <a:pt x="82" y="10"/>
                      <a:pt x="82" y="9"/>
                    </a:cubicBezTo>
                    <a:cubicBezTo>
                      <a:pt x="82" y="4"/>
                      <a:pt x="78" y="0"/>
                      <a:pt x="73" y="0"/>
                    </a:cubicBezTo>
                    <a:cubicBezTo>
                      <a:pt x="68" y="0"/>
                      <a:pt x="64" y="4"/>
                      <a:pt x="64" y="9"/>
                    </a:cubicBezTo>
                    <a:cubicBezTo>
                      <a:pt x="64" y="14"/>
                      <a:pt x="68" y="18"/>
                      <a:pt x="73" y="18"/>
                    </a:cubicBezTo>
                    <a:cubicBezTo>
                      <a:pt x="76" y="18"/>
                      <a:pt x="78" y="17"/>
                      <a:pt x="79" y="16"/>
                    </a:cubicBezTo>
                    <a:cubicBezTo>
                      <a:pt x="128" y="42"/>
                      <a:pt x="128" y="42"/>
                      <a:pt x="128" y="42"/>
                    </a:cubicBezTo>
                    <a:cubicBezTo>
                      <a:pt x="128" y="43"/>
                      <a:pt x="128" y="44"/>
                      <a:pt x="128" y="44"/>
                    </a:cubicBezTo>
                    <a:cubicBezTo>
                      <a:pt x="128" y="45"/>
                      <a:pt x="128" y="46"/>
                      <a:pt x="128" y="46"/>
                    </a:cubicBezTo>
                    <a:cubicBezTo>
                      <a:pt x="80" y="73"/>
                      <a:pt x="80" y="73"/>
                      <a:pt x="80" y="73"/>
                    </a:cubicBezTo>
                    <a:cubicBezTo>
                      <a:pt x="78" y="71"/>
                      <a:pt x="76" y="70"/>
                      <a:pt x="73" y="70"/>
                    </a:cubicBezTo>
                    <a:cubicBezTo>
                      <a:pt x="68" y="70"/>
                      <a:pt x="64" y="74"/>
                      <a:pt x="64" y="79"/>
                    </a:cubicBezTo>
                    <a:cubicBezTo>
                      <a:pt x="64" y="83"/>
                      <a:pt x="67" y="87"/>
                      <a:pt x="70" y="88"/>
                    </a:cubicBezTo>
                    <a:cubicBezTo>
                      <a:pt x="70" y="149"/>
                      <a:pt x="70" y="149"/>
                      <a:pt x="70" y="149"/>
                    </a:cubicBezTo>
                    <a:cubicBezTo>
                      <a:pt x="69" y="149"/>
                      <a:pt x="68" y="150"/>
                      <a:pt x="67" y="151"/>
                    </a:cubicBezTo>
                    <a:cubicBezTo>
                      <a:pt x="18" y="125"/>
                      <a:pt x="18" y="125"/>
                      <a:pt x="18" y="125"/>
                    </a:cubicBezTo>
                    <a:cubicBezTo>
                      <a:pt x="18" y="124"/>
                      <a:pt x="18" y="124"/>
                      <a:pt x="18" y="123"/>
                    </a:cubicBezTo>
                    <a:cubicBezTo>
                      <a:pt x="18" y="119"/>
                      <a:pt x="16" y="115"/>
                      <a:pt x="12" y="114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6" y="52"/>
                      <a:pt x="18" y="48"/>
                      <a:pt x="18" y="44"/>
                    </a:cubicBezTo>
                    <a:cubicBezTo>
                      <a:pt x="18" y="39"/>
                      <a:pt x="14" y="35"/>
                      <a:pt x="9" y="35"/>
                    </a:cubicBezTo>
                    <a:cubicBezTo>
                      <a:pt x="4" y="35"/>
                      <a:pt x="0" y="39"/>
                      <a:pt x="0" y="44"/>
                    </a:cubicBezTo>
                    <a:cubicBezTo>
                      <a:pt x="0" y="48"/>
                      <a:pt x="3" y="52"/>
                      <a:pt x="6" y="53"/>
                    </a:cubicBezTo>
                    <a:cubicBezTo>
                      <a:pt x="6" y="114"/>
                      <a:pt x="6" y="114"/>
                      <a:pt x="6" y="114"/>
                    </a:cubicBezTo>
                    <a:cubicBezTo>
                      <a:pt x="3" y="115"/>
                      <a:pt x="0" y="119"/>
                      <a:pt x="0" y="123"/>
                    </a:cubicBezTo>
                    <a:cubicBezTo>
                      <a:pt x="0" y="128"/>
                      <a:pt x="4" y="132"/>
                      <a:pt x="9" y="132"/>
                    </a:cubicBezTo>
                    <a:cubicBezTo>
                      <a:pt x="12" y="132"/>
                      <a:pt x="14" y="131"/>
                      <a:pt x="16" y="130"/>
                    </a:cubicBezTo>
                    <a:cubicBezTo>
                      <a:pt x="64" y="156"/>
                      <a:pt x="64" y="156"/>
                      <a:pt x="64" y="156"/>
                    </a:cubicBezTo>
                    <a:cubicBezTo>
                      <a:pt x="64" y="156"/>
                      <a:pt x="64" y="157"/>
                      <a:pt x="64" y="157"/>
                    </a:cubicBezTo>
                    <a:cubicBezTo>
                      <a:pt x="64" y="163"/>
                      <a:pt x="68" y="167"/>
                      <a:pt x="73" y="167"/>
                    </a:cubicBezTo>
                    <a:cubicBezTo>
                      <a:pt x="78" y="167"/>
                      <a:pt x="82" y="163"/>
                      <a:pt x="82" y="157"/>
                    </a:cubicBezTo>
                    <a:cubicBezTo>
                      <a:pt x="82" y="153"/>
                      <a:pt x="79" y="150"/>
                      <a:pt x="76" y="149"/>
                    </a:cubicBezTo>
                    <a:cubicBezTo>
                      <a:pt x="76" y="88"/>
                      <a:pt x="76" y="88"/>
                      <a:pt x="76" y="88"/>
                    </a:cubicBezTo>
                    <a:cubicBezTo>
                      <a:pt x="79" y="87"/>
                      <a:pt x="82" y="83"/>
                      <a:pt x="82" y="79"/>
                    </a:cubicBezTo>
                    <a:cubicBezTo>
                      <a:pt x="82" y="78"/>
                      <a:pt x="82" y="78"/>
                      <a:pt x="82" y="77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32" y="52"/>
                      <a:pt x="133" y="53"/>
                      <a:pt x="134" y="53"/>
                    </a:cubicBezTo>
                    <a:cubicBezTo>
                      <a:pt x="134" y="114"/>
                      <a:pt x="134" y="114"/>
                      <a:pt x="134" y="114"/>
                    </a:cubicBezTo>
                    <a:cubicBezTo>
                      <a:pt x="131" y="115"/>
                      <a:pt x="128" y="119"/>
                      <a:pt x="128" y="123"/>
                    </a:cubicBezTo>
                    <a:cubicBezTo>
                      <a:pt x="128" y="128"/>
                      <a:pt x="132" y="132"/>
                      <a:pt x="137" y="132"/>
                    </a:cubicBezTo>
                    <a:cubicBezTo>
                      <a:pt x="142" y="132"/>
                      <a:pt x="146" y="128"/>
                      <a:pt x="146" y="123"/>
                    </a:cubicBezTo>
                    <a:cubicBezTo>
                      <a:pt x="146" y="119"/>
                      <a:pt x="143" y="115"/>
                      <a:pt x="140" y="114"/>
                    </a:cubicBezTo>
                    <a:close/>
                  </a:path>
                </a:pathLst>
              </a:custGeom>
              <a:solidFill>
                <a:srgbClr val="3C3C41"/>
              </a:solidFill>
              <a:ln>
                <a:noFill/>
              </a:ln>
              <a:sp3d>
                <a:bevelB w="139700" prst="softRound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39" name="Group 438">
            <a:extLst>
              <a:ext uri="{FF2B5EF4-FFF2-40B4-BE49-F238E27FC236}">
                <a16:creationId xmlns:a16="http://schemas.microsoft.com/office/drawing/2014/main" id="{60008AF9-0507-4A15-B6DA-D5CEED555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00253" y="6870796"/>
            <a:ext cx="761382" cy="763649"/>
            <a:chOff x="5642196" y="1630096"/>
            <a:chExt cx="892591" cy="895248"/>
          </a:xfrm>
          <a:scene3d>
            <a:camera prst="perspectiveRelaxedModerately">
              <a:rot lat="16800000" lon="0" rev="0"/>
            </a:camera>
            <a:lightRig rig="threePt" dir="t"/>
          </a:scene3d>
        </p:grpSpPr>
        <p:sp>
          <p:nvSpPr>
            <p:cNvPr id="440" name="Oval 102">
              <a:extLst>
                <a:ext uri="{FF2B5EF4-FFF2-40B4-BE49-F238E27FC236}">
                  <a16:creationId xmlns:a16="http://schemas.microsoft.com/office/drawing/2014/main" id="{E4CF0800-96ED-4AF6-B565-BE1A23A5C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2196" y="1630096"/>
              <a:ext cx="892591" cy="895248"/>
            </a:xfrm>
            <a:prstGeom prst="ellipse">
              <a:avLst/>
            </a:prstGeom>
            <a:solidFill>
              <a:srgbClr val="FFFFFF"/>
            </a:solidFill>
            <a:ln w="10795" cap="flat" cmpd="sng" algn="ctr">
              <a:noFill/>
              <a:prstDash val="solid"/>
            </a:ln>
            <a:effectLst>
              <a:outerShdw blurRad="254000" dist="50800" dir="2700000" sx="101000" sy="101000" algn="tl" rotWithShape="0">
                <a:prstClr val="black">
                  <a:alpha val="35000"/>
                </a:prstClr>
              </a:outerShdw>
            </a:effectLst>
            <a:sp3d>
              <a:bevelB w="139700" prst="softRound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46630" rIns="0" bIns="4663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UI"/>
                <a:ea typeface="+mn-ea"/>
                <a:cs typeface="+mn-cs"/>
              </a:endParaRPr>
            </a:p>
          </p:txBody>
        </p:sp>
        <p:grpSp>
          <p:nvGrpSpPr>
            <p:cNvPr id="441" name="Group 4">
              <a:extLst>
                <a:ext uri="{FF2B5EF4-FFF2-40B4-BE49-F238E27FC236}">
                  <a16:creationId xmlns:a16="http://schemas.microsoft.com/office/drawing/2014/main" id="{EF53E198-FB42-4F35-BAB3-4E84C9A3EB6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861001" y="1801715"/>
              <a:ext cx="435209" cy="461706"/>
              <a:chOff x="549" y="3156"/>
              <a:chExt cx="657" cy="697"/>
            </a:xfrm>
          </p:grpSpPr>
          <p:sp>
            <p:nvSpPr>
              <p:cNvPr id="442" name="AutoShape 3">
                <a:extLst>
                  <a:ext uri="{FF2B5EF4-FFF2-40B4-BE49-F238E27FC236}">
                    <a16:creationId xmlns:a16="http://schemas.microsoft.com/office/drawing/2014/main" id="{8B9E631F-7270-410B-9086-D7F430B8DEDE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49" y="3156"/>
                <a:ext cx="657" cy="6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43" name="Oval 5">
                <a:extLst>
                  <a:ext uri="{FF2B5EF4-FFF2-40B4-BE49-F238E27FC236}">
                    <a16:creationId xmlns:a16="http://schemas.microsoft.com/office/drawing/2014/main" id="{BDF5543B-D392-410C-9531-AAB66F149D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7" y="3418"/>
                <a:ext cx="219" cy="216"/>
              </a:xfrm>
              <a:prstGeom prst="ellipse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44" name="Freeform 6">
                <a:extLst>
                  <a:ext uri="{FF2B5EF4-FFF2-40B4-BE49-F238E27FC236}">
                    <a16:creationId xmlns:a16="http://schemas.microsoft.com/office/drawing/2014/main" id="{331BBD8E-F9A9-4339-BAC1-B531CC09C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" y="3665"/>
                <a:ext cx="378" cy="188"/>
              </a:xfrm>
              <a:custGeom>
                <a:avLst/>
                <a:gdLst>
                  <a:gd name="T0" fmla="*/ 92 w 184"/>
                  <a:gd name="T1" fmla="*/ 0 h 92"/>
                  <a:gd name="T2" fmla="*/ 0 w 184"/>
                  <a:gd name="T3" fmla="*/ 92 h 92"/>
                  <a:gd name="T4" fmla="*/ 184 w 184"/>
                  <a:gd name="T5" fmla="*/ 92 h 92"/>
                  <a:gd name="T6" fmla="*/ 92 w 184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4" h="92">
                    <a:moveTo>
                      <a:pt x="92" y="0"/>
                    </a:moveTo>
                    <a:cubicBezTo>
                      <a:pt x="41" y="0"/>
                      <a:pt x="0" y="41"/>
                      <a:pt x="0" y="92"/>
                    </a:cubicBezTo>
                    <a:cubicBezTo>
                      <a:pt x="184" y="92"/>
                      <a:pt x="184" y="92"/>
                      <a:pt x="184" y="92"/>
                    </a:cubicBezTo>
                    <a:cubicBezTo>
                      <a:pt x="184" y="41"/>
                      <a:pt x="143" y="0"/>
                      <a:pt x="92" y="0"/>
                    </a:cubicBez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45" name="Oval 7">
                <a:extLst>
                  <a:ext uri="{FF2B5EF4-FFF2-40B4-BE49-F238E27FC236}">
                    <a16:creationId xmlns:a16="http://schemas.microsoft.com/office/drawing/2014/main" id="{C3133A31-9CC2-46F8-8ACF-40B351D61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0" y="3221"/>
                <a:ext cx="110" cy="109"/>
              </a:xfrm>
              <a:prstGeom prst="ellipse">
                <a:avLst/>
              </a:prstGeom>
              <a:solidFill>
                <a:srgbClr val="0078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46" name="Oval 8">
                <a:extLst>
                  <a:ext uri="{FF2B5EF4-FFF2-40B4-BE49-F238E27FC236}">
                    <a16:creationId xmlns:a16="http://schemas.microsoft.com/office/drawing/2014/main" id="{60837020-251A-4301-B33E-8914CC6AA0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" y="3438"/>
                <a:ext cx="66" cy="66"/>
              </a:xfrm>
              <a:prstGeom prst="ellipse">
                <a:avLst/>
              </a:prstGeom>
              <a:solidFill>
                <a:srgbClr val="0078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47" name="Oval 9">
                <a:extLst>
                  <a:ext uri="{FF2B5EF4-FFF2-40B4-BE49-F238E27FC236}">
                    <a16:creationId xmlns:a16="http://schemas.microsoft.com/office/drawing/2014/main" id="{BF8C3291-A1A2-45A8-8E1B-A25FE0FC3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3242"/>
                <a:ext cx="89" cy="88"/>
              </a:xfrm>
              <a:prstGeom prst="ellipse">
                <a:avLst/>
              </a:prstGeom>
              <a:solidFill>
                <a:srgbClr val="7575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48" name="Oval 10">
                <a:extLst>
                  <a:ext uri="{FF2B5EF4-FFF2-40B4-BE49-F238E27FC236}">
                    <a16:creationId xmlns:a16="http://schemas.microsoft.com/office/drawing/2014/main" id="{6CB9133C-BA3F-47FC-8020-172B2BF49B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2" y="3156"/>
                <a:ext cx="89" cy="86"/>
              </a:xfrm>
              <a:prstGeom prst="ellipse">
                <a:avLst/>
              </a:prstGeom>
              <a:solidFill>
                <a:srgbClr val="7575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49" name="Oval 11">
                <a:extLst>
                  <a:ext uri="{FF2B5EF4-FFF2-40B4-BE49-F238E27FC236}">
                    <a16:creationId xmlns:a16="http://schemas.microsoft.com/office/drawing/2014/main" id="{ECAEBF9B-76F2-470D-8906-1D0906DD21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418"/>
                <a:ext cx="66" cy="65"/>
              </a:xfrm>
              <a:prstGeom prst="ellipse">
                <a:avLst/>
              </a:prstGeom>
              <a:solidFill>
                <a:srgbClr val="7575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0" name="Oval 12">
                <a:extLst>
                  <a:ext uri="{FF2B5EF4-FFF2-40B4-BE49-F238E27FC236}">
                    <a16:creationId xmlns:a16="http://schemas.microsoft.com/office/drawing/2014/main" id="{F35BE19D-ECBC-44F5-B7B1-7DD4731A35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3614"/>
                <a:ext cx="45" cy="43"/>
              </a:xfrm>
              <a:prstGeom prst="ellipse">
                <a:avLst/>
              </a:prstGeom>
              <a:solidFill>
                <a:srgbClr val="7575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1" name="Oval 13">
                <a:extLst>
                  <a:ext uri="{FF2B5EF4-FFF2-40B4-BE49-F238E27FC236}">
                    <a16:creationId xmlns:a16="http://schemas.microsoft.com/office/drawing/2014/main" id="{125CA401-1F03-42D8-801E-DCAB9F5F91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5" y="3614"/>
                <a:ext cx="43" cy="43"/>
              </a:xfrm>
              <a:prstGeom prst="ellipse">
                <a:avLst/>
              </a:prstGeom>
              <a:solidFill>
                <a:srgbClr val="0078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sp>
        <p:nvSpPr>
          <p:cNvPr id="452" name="GREY GLOW">
            <a:extLst>
              <a:ext uri="{FF2B5EF4-FFF2-40B4-BE49-F238E27FC236}">
                <a16:creationId xmlns:a16="http://schemas.microsoft.com/office/drawing/2014/main" id="{1576865C-D2E2-45F1-979A-2DAF33074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901308" y="6502676"/>
            <a:ext cx="2428227" cy="2428219"/>
          </a:xfrm>
          <a:prstGeom prst="ellipse">
            <a:avLst/>
          </a:prstGeom>
          <a:gradFill flip="none" rotWithShape="1">
            <a:gsLst>
              <a:gs pos="44000">
                <a:srgbClr val="E7E6E6"/>
              </a:gs>
              <a:gs pos="100000">
                <a:srgbClr val="E7E6E6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  <a:scene3d>
            <a:camera prst="perspectiveFront">
              <a:rot lat="17099985" lon="0" rev="0"/>
            </a:camera>
            <a:lightRig rig="threePt" dir="t"/>
          </a:scene3d>
        </p:spPr>
        <p:txBody>
          <a:bodyPr rot="0" spcFirstLastPara="0" vertOverflow="overflow" horzOverflow="overflow" vert="horz" wrap="square" lIns="182878" tIns="146302" rIns="182878" bIns="146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453" name="ICON OO">
            <a:extLst>
              <a:ext uri="{FF2B5EF4-FFF2-40B4-BE49-F238E27FC236}">
                <a16:creationId xmlns:a16="http://schemas.microsoft.com/office/drawing/2014/main" id="{1403BB20-0A14-47E0-B09F-E77A6DE49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43525" y="7761476"/>
            <a:ext cx="897903" cy="895247"/>
            <a:chOff x="3502" y="1825"/>
            <a:chExt cx="676" cy="674"/>
          </a:xfrm>
          <a:scene3d>
            <a:camera prst="perspectiveFront">
              <a:rot lat="16800000" lon="0" rev="0"/>
            </a:camera>
            <a:lightRig rig="threePt" dir="t"/>
          </a:scene3d>
        </p:grpSpPr>
        <p:sp>
          <p:nvSpPr>
            <p:cNvPr id="454" name="Oval 124">
              <a:extLst>
                <a:ext uri="{FF2B5EF4-FFF2-40B4-BE49-F238E27FC236}">
                  <a16:creationId xmlns:a16="http://schemas.microsoft.com/office/drawing/2014/main" id="{88F7864C-04B6-49C5-95B0-FFE8FF17D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2" y="1825"/>
              <a:ext cx="676" cy="674"/>
            </a:xfrm>
            <a:prstGeom prst="ellipse">
              <a:avLst/>
            </a:prstGeom>
            <a:solidFill>
              <a:srgbClr val="FFFFFF"/>
            </a:solidFill>
            <a:ln w="10795" cap="flat" cmpd="sng" algn="ctr">
              <a:noFill/>
              <a:prstDash val="solid"/>
            </a:ln>
            <a:effectLst>
              <a:outerShdw blurRad="254000" dist="50800" dir="2700000" sx="101000" sy="101000" algn="tl" rotWithShape="0">
                <a:prstClr val="black">
                  <a:alpha val="35000"/>
                </a:prstClr>
              </a:outerShdw>
            </a:effectLst>
            <a:sp3d>
              <a:bevelB w="139700" prst="softRound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46630" rIns="0" bIns="4663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UI"/>
                <a:ea typeface="+mn-ea"/>
                <a:cs typeface="+mn-cs"/>
              </a:endParaRPr>
            </a:p>
          </p:txBody>
        </p:sp>
        <p:sp>
          <p:nvSpPr>
            <p:cNvPr id="455" name="Freeform 125">
              <a:extLst>
                <a:ext uri="{FF2B5EF4-FFF2-40B4-BE49-F238E27FC236}">
                  <a16:creationId xmlns:a16="http://schemas.microsoft.com/office/drawing/2014/main" id="{24FA5CEA-3512-493D-AF5B-E2E28C1825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5" y="2058"/>
              <a:ext cx="210" cy="208"/>
            </a:xfrm>
            <a:custGeom>
              <a:avLst/>
              <a:gdLst>
                <a:gd name="T0" fmla="*/ 98 w 102"/>
                <a:gd name="T1" fmla="*/ 45 h 101"/>
                <a:gd name="T2" fmla="*/ 99 w 102"/>
                <a:gd name="T3" fmla="*/ 36 h 101"/>
                <a:gd name="T4" fmla="*/ 95 w 102"/>
                <a:gd name="T5" fmla="*/ 26 h 101"/>
                <a:gd name="T6" fmla="*/ 89 w 102"/>
                <a:gd name="T7" fmla="*/ 21 h 101"/>
                <a:gd name="T8" fmla="*/ 90 w 102"/>
                <a:gd name="T9" fmla="*/ 18 h 101"/>
                <a:gd name="T10" fmla="*/ 81 w 102"/>
                <a:gd name="T11" fmla="*/ 13 h 101"/>
                <a:gd name="T12" fmla="*/ 74 w 102"/>
                <a:gd name="T13" fmla="*/ 8 h 101"/>
                <a:gd name="T14" fmla="*/ 67 w 102"/>
                <a:gd name="T15" fmla="*/ 2 h 101"/>
                <a:gd name="T16" fmla="*/ 64 w 102"/>
                <a:gd name="T17" fmla="*/ 5 h 101"/>
                <a:gd name="T18" fmla="*/ 56 w 102"/>
                <a:gd name="T19" fmla="*/ 1 h 101"/>
                <a:gd name="T20" fmla="*/ 46 w 102"/>
                <a:gd name="T21" fmla="*/ 1 h 101"/>
                <a:gd name="T22" fmla="*/ 39 w 102"/>
                <a:gd name="T23" fmla="*/ 5 h 101"/>
                <a:gd name="T24" fmla="*/ 36 w 102"/>
                <a:gd name="T25" fmla="*/ 2 h 101"/>
                <a:gd name="T26" fmla="*/ 28 w 102"/>
                <a:gd name="T27" fmla="*/ 8 h 101"/>
                <a:gd name="T28" fmla="*/ 21 w 102"/>
                <a:gd name="T29" fmla="*/ 13 h 101"/>
                <a:gd name="T30" fmla="*/ 12 w 102"/>
                <a:gd name="T31" fmla="*/ 18 h 101"/>
                <a:gd name="T32" fmla="*/ 13 w 102"/>
                <a:gd name="T33" fmla="*/ 21 h 101"/>
                <a:gd name="T34" fmla="*/ 7 w 102"/>
                <a:gd name="T35" fmla="*/ 26 h 101"/>
                <a:gd name="T36" fmla="*/ 3 w 102"/>
                <a:gd name="T37" fmla="*/ 36 h 101"/>
                <a:gd name="T38" fmla="*/ 4 w 102"/>
                <a:gd name="T39" fmla="*/ 45 h 101"/>
                <a:gd name="T40" fmla="*/ 0 w 102"/>
                <a:gd name="T41" fmla="*/ 46 h 101"/>
                <a:gd name="T42" fmla="*/ 3 w 102"/>
                <a:gd name="T43" fmla="*/ 56 h 101"/>
                <a:gd name="T44" fmla="*/ 5 w 102"/>
                <a:gd name="T45" fmla="*/ 64 h 101"/>
                <a:gd name="T46" fmla="*/ 6 w 102"/>
                <a:gd name="T47" fmla="*/ 74 h 101"/>
                <a:gd name="T48" fmla="*/ 10 w 102"/>
                <a:gd name="T49" fmla="*/ 74 h 101"/>
                <a:gd name="T50" fmla="*/ 12 w 102"/>
                <a:gd name="T51" fmla="*/ 82 h 101"/>
                <a:gd name="T52" fmla="*/ 20 w 102"/>
                <a:gd name="T53" fmla="*/ 89 h 101"/>
                <a:gd name="T54" fmla="*/ 27 w 102"/>
                <a:gd name="T55" fmla="*/ 92 h 101"/>
                <a:gd name="T56" fmla="*/ 27 w 102"/>
                <a:gd name="T57" fmla="*/ 96 h 101"/>
                <a:gd name="T58" fmla="*/ 37 w 102"/>
                <a:gd name="T59" fmla="*/ 97 h 101"/>
                <a:gd name="T60" fmla="*/ 46 w 102"/>
                <a:gd name="T61" fmla="*/ 99 h 101"/>
                <a:gd name="T62" fmla="*/ 55 w 102"/>
                <a:gd name="T63" fmla="*/ 101 h 101"/>
                <a:gd name="T64" fmla="*/ 57 w 102"/>
                <a:gd name="T65" fmla="*/ 98 h 101"/>
                <a:gd name="T66" fmla="*/ 65 w 102"/>
                <a:gd name="T67" fmla="*/ 98 h 101"/>
                <a:gd name="T68" fmla="*/ 75 w 102"/>
                <a:gd name="T69" fmla="*/ 95 h 101"/>
                <a:gd name="T70" fmla="*/ 80 w 102"/>
                <a:gd name="T71" fmla="*/ 88 h 101"/>
                <a:gd name="T72" fmla="*/ 84 w 102"/>
                <a:gd name="T73" fmla="*/ 89 h 101"/>
                <a:gd name="T74" fmla="*/ 89 w 102"/>
                <a:gd name="T75" fmla="*/ 81 h 101"/>
                <a:gd name="T76" fmla="*/ 93 w 102"/>
                <a:gd name="T77" fmla="*/ 74 h 101"/>
                <a:gd name="T78" fmla="*/ 99 w 102"/>
                <a:gd name="T79" fmla="*/ 66 h 101"/>
                <a:gd name="T80" fmla="*/ 97 w 102"/>
                <a:gd name="T81" fmla="*/ 63 h 101"/>
                <a:gd name="T82" fmla="*/ 101 w 102"/>
                <a:gd name="T83" fmla="*/ 56 h 101"/>
                <a:gd name="T84" fmla="*/ 101 w 102"/>
                <a:gd name="T85" fmla="*/ 45 h 101"/>
                <a:gd name="T86" fmla="*/ 51 w 102"/>
                <a:gd name="T87" fmla="*/ 2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" h="101">
                  <a:moveTo>
                    <a:pt x="101" y="45"/>
                  </a:moveTo>
                  <a:cubicBezTo>
                    <a:pt x="99" y="45"/>
                    <a:pt x="99" y="45"/>
                    <a:pt x="99" y="45"/>
                  </a:cubicBezTo>
                  <a:cubicBezTo>
                    <a:pt x="99" y="45"/>
                    <a:pt x="98" y="45"/>
                    <a:pt x="98" y="45"/>
                  </a:cubicBezTo>
                  <a:cubicBezTo>
                    <a:pt x="98" y="42"/>
                    <a:pt x="97" y="40"/>
                    <a:pt x="97" y="38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99" y="36"/>
                    <a:pt x="100" y="35"/>
                    <a:pt x="99" y="35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5" y="26"/>
                    <a:pt x="95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2" y="27"/>
                    <a:pt x="92" y="27"/>
                  </a:cubicBezTo>
                  <a:cubicBezTo>
                    <a:pt x="91" y="25"/>
                    <a:pt x="90" y="23"/>
                    <a:pt x="89" y="21"/>
                  </a:cubicBezTo>
                  <a:cubicBezTo>
                    <a:pt x="88" y="21"/>
                    <a:pt x="88" y="21"/>
                    <a:pt x="89" y="20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8"/>
                    <a:pt x="90" y="18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3" y="11"/>
                    <a:pt x="83" y="11"/>
                    <a:pt x="83" y="12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3"/>
                    <a:pt x="80" y="13"/>
                  </a:cubicBezTo>
                  <a:cubicBezTo>
                    <a:pt x="78" y="12"/>
                    <a:pt x="77" y="10"/>
                    <a:pt x="75" y="9"/>
                  </a:cubicBezTo>
                  <a:cubicBezTo>
                    <a:pt x="74" y="9"/>
                    <a:pt x="74" y="9"/>
                    <a:pt x="74" y="8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6" y="2"/>
                    <a:pt x="66" y="2"/>
                    <a:pt x="66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5"/>
                    <a:pt x="64" y="5"/>
                    <a:pt x="64" y="5"/>
                  </a:cubicBezTo>
                  <a:cubicBezTo>
                    <a:pt x="62" y="4"/>
                    <a:pt x="59" y="4"/>
                    <a:pt x="57" y="3"/>
                  </a:cubicBezTo>
                  <a:cubicBezTo>
                    <a:pt x="57" y="3"/>
                    <a:pt x="56" y="3"/>
                    <a:pt x="56" y="2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0"/>
                    <a:pt x="56" y="0"/>
                    <a:pt x="5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6" y="0"/>
                    <a:pt x="46" y="1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3"/>
                    <a:pt x="46" y="3"/>
                    <a:pt x="45" y="3"/>
                  </a:cubicBezTo>
                  <a:cubicBezTo>
                    <a:pt x="43" y="4"/>
                    <a:pt x="41" y="4"/>
                    <a:pt x="39" y="5"/>
                  </a:cubicBezTo>
                  <a:cubicBezTo>
                    <a:pt x="38" y="5"/>
                    <a:pt x="38" y="5"/>
                    <a:pt x="38" y="4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6" y="2"/>
                    <a:pt x="36" y="2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7" y="6"/>
                    <a:pt x="28" y="6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9"/>
                    <a:pt x="28" y="9"/>
                  </a:cubicBezTo>
                  <a:cubicBezTo>
                    <a:pt x="26" y="10"/>
                    <a:pt x="24" y="12"/>
                    <a:pt x="22" y="13"/>
                  </a:cubicBezTo>
                  <a:cubicBezTo>
                    <a:pt x="22" y="13"/>
                    <a:pt x="21" y="13"/>
                    <a:pt x="21" y="13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1"/>
                    <a:pt x="19" y="11"/>
                    <a:pt x="18" y="12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9"/>
                    <a:pt x="12" y="19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1"/>
                    <a:pt x="14" y="21"/>
                    <a:pt x="13" y="21"/>
                  </a:cubicBezTo>
                  <a:cubicBezTo>
                    <a:pt x="12" y="23"/>
                    <a:pt x="11" y="25"/>
                    <a:pt x="10" y="27"/>
                  </a:cubicBezTo>
                  <a:cubicBezTo>
                    <a:pt x="10" y="27"/>
                    <a:pt x="9" y="27"/>
                    <a:pt x="9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6" y="27"/>
                    <a:pt x="6" y="27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8"/>
                  </a:cubicBezTo>
                  <a:cubicBezTo>
                    <a:pt x="5" y="40"/>
                    <a:pt x="4" y="42"/>
                    <a:pt x="4" y="45"/>
                  </a:cubicBezTo>
                  <a:cubicBezTo>
                    <a:pt x="4" y="45"/>
                    <a:pt x="3" y="45"/>
                    <a:pt x="3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0" y="46"/>
                    <a:pt x="0" y="4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1" y="56"/>
                    <a:pt x="1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4" y="56"/>
                    <a:pt x="4" y="57"/>
                  </a:cubicBezTo>
                  <a:cubicBezTo>
                    <a:pt x="4" y="59"/>
                    <a:pt x="5" y="61"/>
                    <a:pt x="5" y="63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65"/>
                    <a:pt x="3" y="66"/>
                    <a:pt x="3" y="66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5"/>
                    <a:pt x="7" y="75"/>
                    <a:pt x="7" y="75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4"/>
                    <a:pt x="10" y="74"/>
                    <a:pt x="10" y="74"/>
                  </a:cubicBezTo>
                  <a:cubicBezTo>
                    <a:pt x="11" y="76"/>
                    <a:pt x="12" y="78"/>
                    <a:pt x="13" y="80"/>
                  </a:cubicBezTo>
                  <a:cubicBezTo>
                    <a:pt x="14" y="80"/>
                    <a:pt x="14" y="81"/>
                    <a:pt x="13" y="81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2" y="82"/>
                    <a:pt x="12" y="83"/>
                    <a:pt x="12" y="83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9" y="90"/>
                    <a:pt x="19" y="90"/>
                    <a:pt x="20" y="89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1" y="88"/>
                    <a:pt x="22" y="88"/>
                    <a:pt x="22" y="88"/>
                  </a:cubicBezTo>
                  <a:cubicBezTo>
                    <a:pt x="24" y="89"/>
                    <a:pt x="25" y="91"/>
                    <a:pt x="27" y="92"/>
                  </a:cubicBezTo>
                  <a:cubicBezTo>
                    <a:pt x="28" y="92"/>
                    <a:pt x="28" y="92"/>
                    <a:pt x="28" y="93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7" y="95"/>
                    <a:pt x="27" y="95"/>
                    <a:pt x="27" y="96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6" y="99"/>
                    <a:pt x="36" y="99"/>
                    <a:pt x="37" y="98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37" y="96"/>
                    <a:pt x="38" y="96"/>
                    <a:pt x="38" y="96"/>
                  </a:cubicBezTo>
                  <a:cubicBezTo>
                    <a:pt x="40" y="97"/>
                    <a:pt x="43" y="97"/>
                    <a:pt x="45" y="98"/>
                  </a:cubicBezTo>
                  <a:cubicBezTo>
                    <a:pt x="46" y="98"/>
                    <a:pt x="46" y="98"/>
                    <a:pt x="46" y="99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6" y="101"/>
                    <a:pt x="46" y="101"/>
                    <a:pt x="47" y="101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6" y="101"/>
                    <a:pt x="56" y="101"/>
                    <a:pt x="56" y="100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8"/>
                    <a:pt x="57" y="98"/>
                    <a:pt x="57" y="98"/>
                  </a:cubicBezTo>
                  <a:cubicBezTo>
                    <a:pt x="59" y="97"/>
                    <a:pt x="61" y="97"/>
                    <a:pt x="63" y="96"/>
                  </a:cubicBezTo>
                  <a:cubicBezTo>
                    <a:pt x="64" y="96"/>
                    <a:pt x="64" y="97"/>
                    <a:pt x="64" y="97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65" y="99"/>
                    <a:pt x="66" y="99"/>
                    <a:pt x="66" y="99"/>
                  </a:cubicBezTo>
                  <a:cubicBezTo>
                    <a:pt x="74" y="96"/>
                    <a:pt x="74" y="96"/>
                    <a:pt x="74" y="96"/>
                  </a:cubicBezTo>
                  <a:cubicBezTo>
                    <a:pt x="75" y="96"/>
                    <a:pt x="75" y="95"/>
                    <a:pt x="75" y="95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93"/>
                    <a:pt x="74" y="92"/>
                    <a:pt x="74" y="92"/>
                  </a:cubicBezTo>
                  <a:cubicBezTo>
                    <a:pt x="76" y="91"/>
                    <a:pt x="78" y="89"/>
                    <a:pt x="80" y="88"/>
                  </a:cubicBezTo>
                  <a:cubicBezTo>
                    <a:pt x="81" y="88"/>
                    <a:pt x="81" y="88"/>
                    <a:pt x="81" y="88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3" y="90"/>
                    <a:pt x="83" y="90"/>
                    <a:pt x="84" y="89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3"/>
                    <a:pt x="90" y="82"/>
                    <a:pt x="90" y="82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8" y="81"/>
                    <a:pt x="88" y="80"/>
                    <a:pt x="89" y="80"/>
                  </a:cubicBezTo>
                  <a:cubicBezTo>
                    <a:pt x="90" y="78"/>
                    <a:pt x="91" y="76"/>
                    <a:pt x="92" y="74"/>
                  </a:cubicBezTo>
                  <a:cubicBezTo>
                    <a:pt x="92" y="74"/>
                    <a:pt x="93" y="74"/>
                    <a:pt x="93" y="74"/>
                  </a:cubicBezTo>
                  <a:cubicBezTo>
                    <a:pt x="95" y="75"/>
                    <a:pt x="95" y="75"/>
                    <a:pt x="95" y="75"/>
                  </a:cubicBezTo>
                  <a:cubicBezTo>
                    <a:pt x="95" y="75"/>
                    <a:pt x="96" y="75"/>
                    <a:pt x="96" y="74"/>
                  </a:cubicBezTo>
                  <a:cubicBezTo>
                    <a:pt x="99" y="66"/>
                    <a:pt x="99" y="66"/>
                    <a:pt x="99" y="66"/>
                  </a:cubicBezTo>
                  <a:cubicBezTo>
                    <a:pt x="100" y="66"/>
                    <a:pt x="99" y="65"/>
                    <a:pt x="99" y="65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4"/>
                    <a:pt x="97" y="63"/>
                  </a:cubicBezTo>
                  <a:cubicBezTo>
                    <a:pt x="97" y="61"/>
                    <a:pt x="98" y="59"/>
                    <a:pt x="98" y="57"/>
                  </a:cubicBezTo>
                  <a:cubicBezTo>
                    <a:pt x="98" y="56"/>
                    <a:pt x="99" y="56"/>
                    <a:pt x="99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6"/>
                    <a:pt x="102" y="55"/>
                    <a:pt x="102" y="55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2" y="46"/>
                    <a:pt x="101" y="45"/>
                    <a:pt x="101" y="45"/>
                  </a:cubicBezTo>
                  <a:moveTo>
                    <a:pt x="51" y="81"/>
                  </a:moveTo>
                  <a:cubicBezTo>
                    <a:pt x="34" y="81"/>
                    <a:pt x="21" y="67"/>
                    <a:pt x="21" y="51"/>
                  </a:cubicBezTo>
                  <a:cubicBezTo>
                    <a:pt x="21" y="34"/>
                    <a:pt x="34" y="20"/>
                    <a:pt x="51" y="20"/>
                  </a:cubicBezTo>
                  <a:cubicBezTo>
                    <a:pt x="68" y="20"/>
                    <a:pt x="81" y="34"/>
                    <a:pt x="81" y="51"/>
                  </a:cubicBezTo>
                  <a:cubicBezTo>
                    <a:pt x="81" y="67"/>
                    <a:pt x="68" y="81"/>
                    <a:pt x="51" y="81"/>
                  </a:cubicBezTo>
                </a:path>
              </a:pathLst>
            </a:custGeom>
            <a:solidFill>
              <a:srgbClr val="0078D4"/>
            </a:solidFill>
            <a:ln>
              <a:noFill/>
            </a:ln>
            <a:sp3d>
              <a:bevelB w="139700" prst="softRound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56" name="Freeform 126">
              <a:extLst>
                <a:ext uri="{FF2B5EF4-FFF2-40B4-BE49-F238E27FC236}">
                  <a16:creationId xmlns:a16="http://schemas.microsoft.com/office/drawing/2014/main" id="{4E41AF72-AC57-4FCA-AC05-AC55338CC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" y="2192"/>
              <a:ext cx="11" cy="14"/>
            </a:xfrm>
            <a:custGeom>
              <a:avLst/>
              <a:gdLst>
                <a:gd name="T0" fmla="*/ 5 w 5"/>
                <a:gd name="T1" fmla="*/ 0 h 7"/>
                <a:gd name="T2" fmla="*/ 5 w 5"/>
                <a:gd name="T3" fmla="*/ 0 h 7"/>
                <a:gd name="T4" fmla="*/ 0 w 5"/>
                <a:gd name="T5" fmla="*/ 7 h 7"/>
                <a:gd name="T6" fmla="*/ 0 w 5"/>
                <a:gd name="T7" fmla="*/ 7 h 7"/>
                <a:gd name="T8" fmla="*/ 5 w 5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3"/>
                    <a:pt x="2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5"/>
                    <a:pt x="4" y="3"/>
                    <a:pt x="5" y="0"/>
                  </a:cubicBezTo>
                </a:path>
              </a:pathLst>
            </a:custGeom>
            <a:solidFill>
              <a:srgbClr val="004E8A"/>
            </a:solidFill>
            <a:ln>
              <a:noFill/>
            </a:ln>
            <a:sp3d>
              <a:bevelB w="139700" prst="softRound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58" name="Freeform 127">
              <a:extLst>
                <a:ext uri="{FF2B5EF4-FFF2-40B4-BE49-F238E27FC236}">
                  <a16:creationId xmlns:a16="http://schemas.microsoft.com/office/drawing/2014/main" id="{3AE8477E-31D6-42E8-B158-B75A7A809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" y="2192"/>
              <a:ext cx="50" cy="39"/>
            </a:xfrm>
            <a:custGeom>
              <a:avLst/>
              <a:gdLst>
                <a:gd name="T0" fmla="*/ 8 w 24"/>
                <a:gd name="T1" fmla="*/ 0 h 19"/>
                <a:gd name="T2" fmla="*/ 5 w 24"/>
                <a:gd name="T3" fmla="*/ 0 h 19"/>
                <a:gd name="T4" fmla="*/ 0 w 24"/>
                <a:gd name="T5" fmla="*/ 7 h 19"/>
                <a:gd name="T6" fmla="*/ 17 w 24"/>
                <a:gd name="T7" fmla="*/ 19 h 19"/>
                <a:gd name="T8" fmla="*/ 18 w 24"/>
                <a:gd name="T9" fmla="*/ 18 h 19"/>
                <a:gd name="T10" fmla="*/ 18 w 24"/>
                <a:gd name="T11" fmla="*/ 18 h 19"/>
                <a:gd name="T12" fmla="*/ 18 w 24"/>
                <a:gd name="T13" fmla="*/ 17 h 19"/>
                <a:gd name="T14" fmla="*/ 17 w 24"/>
                <a:gd name="T15" fmla="*/ 16 h 19"/>
                <a:gd name="T16" fmla="*/ 16 w 24"/>
                <a:gd name="T17" fmla="*/ 15 h 19"/>
                <a:gd name="T18" fmla="*/ 17 w 24"/>
                <a:gd name="T19" fmla="*/ 15 h 19"/>
                <a:gd name="T20" fmla="*/ 20 w 24"/>
                <a:gd name="T21" fmla="*/ 9 h 19"/>
                <a:gd name="T22" fmla="*/ 21 w 24"/>
                <a:gd name="T23" fmla="*/ 9 h 19"/>
                <a:gd name="T24" fmla="*/ 21 w 24"/>
                <a:gd name="T25" fmla="*/ 9 h 19"/>
                <a:gd name="T26" fmla="*/ 23 w 24"/>
                <a:gd name="T27" fmla="*/ 10 h 19"/>
                <a:gd name="T28" fmla="*/ 23 w 24"/>
                <a:gd name="T29" fmla="*/ 10 h 19"/>
                <a:gd name="T30" fmla="*/ 24 w 24"/>
                <a:gd name="T31" fmla="*/ 9 h 19"/>
                <a:gd name="T32" fmla="*/ 24 w 24"/>
                <a:gd name="T33" fmla="*/ 8 h 19"/>
                <a:gd name="T34" fmla="*/ 8 w 24"/>
                <a:gd name="T3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19">
                  <a:moveTo>
                    <a:pt x="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3"/>
                    <a:pt x="2" y="5"/>
                    <a:pt x="0" y="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6"/>
                    <a:pt x="16" y="15"/>
                    <a:pt x="16" y="15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9" y="11"/>
                    <a:pt x="20" y="9"/>
                  </a:cubicBezTo>
                  <a:cubicBezTo>
                    <a:pt x="20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10"/>
                    <a:pt x="24" y="9"/>
                    <a:pt x="24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0067B4"/>
            </a:solidFill>
            <a:ln>
              <a:noFill/>
            </a:ln>
            <a:sp3d>
              <a:bevelB w="139700" prst="softRound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72" name="Freeform 128">
              <a:extLst>
                <a:ext uri="{FF2B5EF4-FFF2-40B4-BE49-F238E27FC236}">
                  <a16:creationId xmlns:a16="http://schemas.microsoft.com/office/drawing/2014/main" id="{07FB0C58-EE2B-4164-B228-F25EB1E823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1" y="2223"/>
              <a:ext cx="37" cy="33"/>
            </a:xfrm>
            <a:custGeom>
              <a:avLst/>
              <a:gdLst>
                <a:gd name="T0" fmla="*/ 1 w 18"/>
                <a:gd name="T1" fmla="*/ 16 h 16"/>
                <a:gd name="T2" fmla="*/ 0 w 18"/>
                <a:gd name="T3" fmla="*/ 16 h 16"/>
                <a:gd name="T4" fmla="*/ 0 w 18"/>
                <a:gd name="T5" fmla="*/ 16 h 16"/>
                <a:gd name="T6" fmla="*/ 1 w 18"/>
                <a:gd name="T7" fmla="*/ 16 h 16"/>
                <a:gd name="T8" fmla="*/ 1 w 18"/>
                <a:gd name="T9" fmla="*/ 16 h 16"/>
                <a:gd name="T10" fmla="*/ 18 w 18"/>
                <a:gd name="T11" fmla="*/ 0 h 16"/>
                <a:gd name="T12" fmla="*/ 14 w 18"/>
                <a:gd name="T13" fmla="*/ 1 h 16"/>
                <a:gd name="T14" fmla="*/ 14 w 18"/>
                <a:gd name="T15" fmla="*/ 1 h 16"/>
                <a:gd name="T16" fmla="*/ 14 w 18"/>
                <a:gd name="T17" fmla="*/ 1 h 16"/>
                <a:gd name="T18" fmla="*/ 18 w 18"/>
                <a:gd name="T19" fmla="*/ 0 h 16"/>
                <a:gd name="T20" fmla="*/ 18 w 18"/>
                <a:gd name="T21" fmla="*/ 0 h 16"/>
                <a:gd name="T22" fmla="*/ 7 w 18"/>
                <a:gd name="T23" fmla="*/ 0 h 16"/>
                <a:gd name="T24" fmla="*/ 7 w 18"/>
                <a:gd name="T25" fmla="*/ 0 h 16"/>
                <a:gd name="T26" fmla="*/ 14 w 18"/>
                <a:gd name="T27" fmla="*/ 1 h 16"/>
                <a:gd name="T28" fmla="*/ 7 w 18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8" y="0"/>
                  </a:moveTo>
                  <a:cubicBezTo>
                    <a:pt x="17" y="0"/>
                    <a:pt x="15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7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1" y="1"/>
                    <a:pt x="14" y="1"/>
                  </a:cubicBezTo>
                  <a:cubicBezTo>
                    <a:pt x="11" y="1"/>
                    <a:pt x="9" y="0"/>
                    <a:pt x="7" y="0"/>
                  </a:cubicBezTo>
                </a:path>
              </a:pathLst>
            </a:custGeom>
            <a:solidFill>
              <a:srgbClr val="004E8A"/>
            </a:solidFill>
            <a:ln>
              <a:noFill/>
            </a:ln>
            <a:sp3d>
              <a:bevelB w="139700" prst="softRound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73" name="Freeform 129">
              <a:extLst>
                <a:ext uri="{FF2B5EF4-FFF2-40B4-BE49-F238E27FC236}">
                  <a16:creationId xmlns:a16="http://schemas.microsoft.com/office/drawing/2014/main" id="{780BF0BE-8F7F-495C-9DD2-3881A65AB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" y="2223"/>
              <a:ext cx="37" cy="43"/>
            </a:xfrm>
            <a:custGeom>
              <a:avLst/>
              <a:gdLst>
                <a:gd name="T0" fmla="*/ 7 w 18"/>
                <a:gd name="T1" fmla="*/ 0 h 21"/>
                <a:gd name="T2" fmla="*/ 0 w 18"/>
                <a:gd name="T3" fmla="*/ 16 h 21"/>
                <a:gd name="T4" fmla="*/ 1 w 18"/>
                <a:gd name="T5" fmla="*/ 16 h 21"/>
                <a:gd name="T6" fmla="*/ 1 w 18"/>
                <a:gd name="T7" fmla="*/ 16 h 21"/>
                <a:gd name="T8" fmla="*/ 1 w 18"/>
                <a:gd name="T9" fmla="*/ 16 h 21"/>
                <a:gd name="T10" fmla="*/ 8 w 18"/>
                <a:gd name="T11" fmla="*/ 18 h 21"/>
                <a:gd name="T12" fmla="*/ 9 w 18"/>
                <a:gd name="T13" fmla="*/ 19 h 21"/>
                <a:gd name="T14" fmla="*/ 9 w 18"/>
                <a:gd name="T15" fmla="*/ 20 h 21"/>
                <a:gd name="T16" fmla="*/ 10 w 18"/>
                <a:gd name="T17" fmla="*/ 21 h 21"/>
                <a:gd name="T18" fmla="*/ 12 w 18"/>
                <a:gd name="T19" fmla="*/ 21 h 21"/>
                <a:gd name="T20" fmla="*/ 18 w 18"/>
                <a:gd name="T21" fmla="*/ 0 h 21"/>
                <a:gd name="T22" fmla="*/ 14 w 18"/>
                <a:gd name="T23" fmla="*/ 1 h 21"/>
                <a:gd name="T24" fmla="*/ 14 w 18"/>
                <a:gd name="T25" fmla="*/ 1 h 21"/>
                <a:gd name="T26" fmla="*/ 14 w 18"/>
                <a:gd name="T27" fmla="*/ 1 h 21"/>
                <a:gd name="T28" fmla="*/ 7 w 18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21">
                  <a:moveTo>
                    <a:pt x="7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3" y="17"/>
                    <a:pt x="6" y="17"/>
                    <a:pt x="8" y="18"/>
                  </a:cubicBezTo>
                  <a:cubicBezTo>
                    <a:pt x="9" y="18"/>
                    <a:pt x="9" y="18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5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1" y="1"/>
                    <a:pt x="9" y="0"/>
                    <a:pt x="7" y="0"/>
                  </a:cubicBezTo>
                </a:path>
              </a:pathLst>
            </a:custGeom>
            <a:solidFill>
              <a:srgbClr val="0067B4"/>
            </a:solidFill>
            <a:ln>
              <a:noFill/>
            </a:ln>
            <a:sp3d>
              <a:bevelB w="139700" prst="softRound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74" name="Freeform 130">
              <a:extLst>
                <a:ext uri="{FF2B5EF4-FFF2-40B4-BE49-F238E27FC236}">
                  <a16:creationId xmlns:a16="http://schemas.microsoft.com/office/drawing/2014/main" id="{F2537D4B-FB19-47CB-B967-6C453218D3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6" y="2062"/>
              <a:ext cx="22" cy="39"/>
            </a:xfrm>
            <a:custGeom>
              <a:avLst/>
              <a:gdLst>
                <a:gd name="T0" fmla="*/ 7 w 11"/>
                <a:gd name="T1" fmla="*/ 18 h 19"/>
                <a:gd name="T2" fmla="*/ 11 w 11"/>
                <a:gd name="T3" fmla="*/ 19 h 19"/>
                <a:gd name="T4" fmla="*/ 11 w 11"/>
                <a:gd name="T5" fmla="*/ 19 h 19"/>
                <a:gd name="T6" fmla="*/ 7 w 11"/>
                <a:gd name="T7" fmla="*/ 18 h 19"/>
                <a:gd name="T8" fmla="*/ 7 w 11"/>
                <a:gd name="T9" fmla="*/ 18 h 19"/>
                <a:gd name="T10" fmla="*/ 0 w 11"/>
                <a:gd name="T11" fmla="*/ 19 h 19"/>
                <a:gd name="T12" fmla="*/ 0 w 11"/>
                <a:gd name="T13" fmla="*/ 19 h 19"/>
                <a:gd name="T14" fmla="*/ 7 w 11"/>
                <a:gd name="T15" fmla="*/ 18 h 19"/>
                <a:gd name="T16" fmla="*/ 2 w 11"/>
                <a:gd name="T17" fmla="*/ 0 h 19"/>
                <a:gd name="T18" fmla="*/ 1 w 11"/>
                <a:gd name="T19" fmla="*/ 1 h 19"/>
                <a:gd name="T20" fmla="*/ 1 w 11"/>
                <a:gd name="T21" fmla="*/ 1 h 19"/>
                <a:gd name="T22" fmla="*/ 1 w 11"/>
                <a:gd name="T23" fmla="*/ 1 h 19"/>
                <a:gd name="T24" fmla="*/ 2 w 11"/>
                <a:gd name="T25" fmla="*/ 0 h 19"/>
                <a:gd name="T26" fmla="*/ 2 w 11"/>
                <a:gd name="T2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9">
                  <a:moveTo>
                    <a:pt x="7" y="18"/>
                  </a:moveTo>
                  <a:cubicBezTo>
                    <a:pt x="8" y="18"/>
                    <a:pt x="9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9" y="19"/>
                    <a:pt x="8" y="18"/>
                    <a:pt x="7" y="18"/>
                  </a:cubicBezTo>
                  <a:moveTo>
                    <a:pt x="7" y="18"/>
                  </a:moveTo>
                  <a:cubicBezTo>
                    <a:pt x="5" y="18"/>
                    <a:pt x="3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" y="19"/>
                    <a:pt x="5" y="18"/>
                    <a:pt x="7" y="18"/>
                  </a:cubicBezTo>
                  <a:moveTo>
                    <a:pt x="2" y="0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004E8A"/>
            </a:solidFill>
            <a:ln>
              <a:noFill/>
            </a:ln>
            <a:sp3d>
              <a:bevelB w="139700" prst="softRound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75" name="Freeform 131">
              <a:extLst>
                <a:ext uri="{FF2B5EF4-FFF2-40B4-BE49-F238E27FC236}">
                  <a16:creationId xmlns:a16="http://schemas.microsoft.com/office/drawing/2014/main" id="{5F723EAB-006B-4940-8797-0D7F62207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" y="2058"/>
              <a:ext cx="31" cy="43"/>
            </a:xfrm>
            <a:custGeom>
              <a:avLst/>
              <a:gdLst>
                <a:gd name="T0" fmla="*/ 10 w 15"/>
                <a:gd name="T1" fmla="*/ 0 h 21"/>
                <a:gd name="T2" fmla="*/ 7 w 15"/>
                <a:gd name="T3" fmla="*/ 0 h 21"/>
                <a:gd name="T4" fmla="*/ 6 w 15"/>
                <a:gd name="T5" fmla="*/ 1 h 21"/>
                <a:gd name="T6" fmla="*/ 6 w 15"/>
                <a:gd name="T7" fmla="*/ 2 h 21"/>
                <a:gd name="T8" fmla="*/ 6 w 15"/>
                <a:gd name="T9" fmla="*/ 2 h 21"/>
                <a:gd name="T10" fmla="*/ 5 w 15"/>
                <a:gd name="T11" fmla="*/ 3 h 21"/>
                <a:gd name="T12" fmla="*/ 5 w 15"/>
                <a:gd name="T13" fmla="*/ 3 h 21"/>
                <a:gd name="T14" fmla="*/ 0 w 15"/>
                <a:gd name="T15" fmla="*/ 4 h 21"/>
                <a:gd name="T16" fmla="*/ 4 w 15"/>
                <a:gd name="T17" fmla="*/ 21 h 21"/>
                <a:gd name="T18" fmla="*/ 11 w 15"/>
                <a:gd name="T19" fmla="*/ 20 h 21"/>
                <a:gd name="T20" fmla="*/ 11 w 15"/>
                <a:gd name="T21" fmla="*/ 20 h 21"/>
                <a:gd name="T22" fmla="*/ 11 w 15"/>
                <a:gd name="T23" fmla="*/ 20 h 21"/>
                <a:gd name="T24" fmla="*/ 15 w 15"/>
                <a:gd name="T25" fmla="*/ 21 h 21"/>
                <a:gd name="T26" fmla="*/ 10 w 15"/>
                <a:gd name="T2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21">
                  <a:moveTo>
                    <a:pt x="1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4"/>
                    <a:pt x="2" y="4"/>
                    <a:pt x="0" y="4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7" y="21"/>
                    <a:pt x="9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2" y="20"/>
                    <a:pt x="13" y="21"/>
                    <a:pt x="15" y="2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0067B4"/>
            </a:solidFill>
            <a:ln>
              <a:noFill/>
            </a:ln>
            <a:sp3d>
              <a:bevelB w="139700" prst="softRound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76" name="Freeform 132">
              <a:extLst>
                <a:ext uri="{FF2B5EF4-FFF2-40B4-BE49-F238E27FC236}">
                  <a16:creationId xmlns:a16="http://schemas.microsoft.com/office/drawing/2014/main" id="{0444CF1C-FE47-47ED-B6C1-E95FEB3F2E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7" y="1990"/>
              <a:ext cx="346" cy="344"/>
            </a:xfrm>
            <a:custGeom>
              <a:avLst/>
              <a:gdLst>
                <a:gd name="T0" fmla="*/ 152 w 168"/>
                <a:gd name="T1" fmla="*/ 45 h 167"/>
                <a:gd name="T2" fmla="*/ 148 w 168"/>
                <a:gd name="T3" fmla="*/ 33 h 167"/>
                <a:gd name="T4" fmla="*/ 136 w 168"/>
                <a:gd name="T5" fmla="*/ 21 h 167"/>
                <a:gd name="T6" fmla="*/ 125 w 168"/>
                <a:gd name="T7" fmla="*/ 17 h 167"/>
                <a:gd name="T8" fmla="*/ 123 w 168"/>
                <a:gd name="T9" fmla="*/ 9 h 167"/>
                <a:gd name="T10" fmla="*/ 109 w 168"/>
                <a:gd name="T11" fmla="*/ 6 h 167"/>
                <a:gd name="T12" fmla="*/ 95 w 168"/>
                <a:gd name="T13" fmla="*/ 3 h 167"/>
                <a:gd name="T14" fmla="*/ 81 w 168"/>
                <a:gd name="T15" fmla="*/ 0 h 167"/>
                <a:gd name="T16" fmla="*/ 75 w 168"/>
                <a:gd name="T17" fmla="*/ 5 h 167"/>
                <a:gd name="T18" fmla="*/ 63 w 168"/>
                <a:gd name="T19" fmla="*/ 5 h 167"/>
                <a:gd name="T20" fmla="*/ 47 w 168"/>
                <a:gd name="T21" fmla="*/ 11 h 167"/>
                <a:gd name="T22" fmla="*/ 39 w 168"/>
                <a:gd name="T23" fmla="*/ 19 h 167"/>
                <a:gd name="T24" fmla="*/ 30 w 168"/>
                <a:gd name="T25" fmla="*/ 19 h 167"/>
                <a:gd name="T26" fmla="*/ 22 w 168"/>
                <a:gd name="T27" fmla="*/ 35 h 167"/>
                <a:gd name="T28" fmla="*/ 13 w 168"/>
                <a:gd name="T29" fmla="*/ 43 h 167"/>
                <a:gd name="T30" fmla="*/ 7 w 168"/>
                <a:gd name="T31" fmla="*/ 59 h 167"/>
                <a:gd name="T32" fmla="*/ 7 w 168"/>
                <a:gd name="T33" fmla="*/ 70 h 167"/>
                <a:gd name="T34" fmla="*/ 0 w 168"/>
                <a:gd name="T35" fmla="*/ 76 h 167"/>
                <a:gd name="T36" fmla="*/ 3 w 168"/>
                <a:gd name="T37" fmla="*/ 90 h 167"/>
                <a:gd name="T38" fmla="*/ 6 w 168"/>
                <a:gd name="T39" fmla="*/ 105 h 167"/>
                <a:gd name="T40" fmla="*/ 8 w 168"/>
                <a:gd name="T41" fmla="*/ 119 h 167"/>
                <a:gd name="T42" fmla="*/ 16 w 168"/>
                <a:gd name="T43" fmla="*/ 122 h 167"/>
                <a:gd name="T44" fmla="*/ 20 w 168"/>
                <a:gd name="T45" fmla="*/ 134 h 167"/>
                <a:gd name="T46" fmla="*/ 32 w 168"/>
                <a:gd name="T47" fmla="*/ 146 h 167"/>
                <a:gd name="T48" fmla="*/ 43 w 168"/>
                <a:gd name="T49" fmla="*/ 150 h 167"/>
                <a:gd name="T50" fmla="*/ 45 w 168"/>
                <a:gd name="T51" fmla="*/ 158 h 167"/>
                <a:gd name="T52" fmla="*/ 59 w 168"/>
                <a:gd name="T53" fmla="*/ 161 h 167"/>
                <a:gd name="T54" fmla="*/ 73 w 168"/>
                <a:gd name="T55" fmla="*/ 164 h 167"/>
                <a:gd name="T56" fmla="*/ 87 w 168"/>
                <a:gd name="T57" fmla="*/ 167 h 167"/>
                <a:gd name="T58" fmla="*/ 93 w 168"/>
                <a:gd name="T59" fmla="*/ 162 h 167"/>
                <a:gd name="T60" fmla="*/ 106 w 168"/>
                <a:gd name="T61" fmla="*/ 162 h 167"/>
                <a:gd name="T62" fmla="*/ 121 w 168"/>
                <a:gd name="T63" fmla="*/ 156 h 167"/>
                <a:gd name="T64" fmla="*/ 130 w 168"/>
                <a:gd name="T65" fmla="*/ 148 h 167"/>
                <a:gd name="T66" fmla="*/ 138 w 168"/>
                <a:gd name="T67" fmla="*/ 148 h 167"/>
                <a:gd name="T68" fmla="*/ 146 w 168"/>
                <a:gd name="T69" fmla="*/ 132 h 167"/>
                <a:gd name="T70" fmla="*/ 155 w 168"/>
                <a:gd name="T71" fmla="*/ 124 h 167"/>
                <a:gd name="T72" fmla="*/ 161 w 168"/>
                <a:gd name="T73" fmla="*/ 108 h 167"/>
                <a:gd name="T74" fmla="*/ 162 w 168"/>
                <a:gd name="T75" fmla="*/ 97 h 167"/>
                <a:gd name="T76" fmla="*/ 168 w 168"/>
                <a:gd name="T77" fmla="*/ 91 h 167"/>
                <a:gd name="T78" fmla="*/ 165 w 168"/>
                <a:gd name="T79" fmla="*/ 77 h 167"/>
                <a:gd name="T80" fmla="*/ 162 w 168"/>
                <a:gd name="T81" fmla="*/ 62 h 167"/>
                <a:gd name="T82" fmla="*/ 160 w 168"/>
                <a:gd name="T83" fmla="*/ 48 h 167"/>
                <a:gd name="T84" fmla="*/ 91 w 168"/>
                <a:gd name="T85" fmla="*/ 83 h 167"/>
                <a:gd name="T86" fmla="*/ 80 w 168"/>
                <a:gd name="T87" fmla="*/ 78 h 167"/>
                <a:gd name="T88" fmla="*/ 57 w 168"/>
                <a:gd name="T89" fmla="*/ 38 h 167"/>
                <a:gd name="T90" fmla="*/ 70 w 168"/>
                <a:gd name="T91" fmla="*/ 94 h 167"/>
                <a:gd name="T92" fmla="*/ 25 w 168"/>
                <a:gd name="T93" fmla="*/ 109 h 167"/>
                <a:gd name="T94" fmla="*/ 70 w 168"/>
                <a:gd name="T95" fmla="*/ 138 h 167"/>
                <a:gd name="T96" fmla="*/ 95 w 168"/>
                <a:gd name="T97" fmla="*/ 98 h 167"/>
                <a:gd name="T98" fmla="*/ 108 w 168"/>
                <a:gd name="T99" fmla="*/ 145 h 167"/>
                <a:gd name="T100" fmla="*/ 100 w 168"/>
                <a:gd name="T101" fmla="*/ 77 h 167"/>
                <a:gd name="T102" fmla="*/ 80 w 168"/>
                <a:gd name="T103" fmla="*/ 21 h 167"/>
                <a:gd name="T104" fmla="*/ 138 w 168"/>
                <a:gd name="T105" fmla="*/ 9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8" h="167">
                  <a:moveTo>
                    <a:pt x="156" y="46"/>
                  </a:moveTo>
                  <a:cubicBezTo>
                    <a:pt x="156" y="46"/>
                    <a:pt x="156" y="46"/>
                    <a:pt x="156" y="46"/>
                  </a:cubicBezTo>
                  <a:cubicBezTo>
                    <a:pt x="155" y="47"/>
                    <a:pt x="153" y="46"/>
                    <a:pt x="152" y="45"/>
                  </a:cubicBezTo>
                  <a:cubicBezTo>
                    <a:pt x="151" y="42"/>
                    <a:pt x="149" y="40"/>
                    <a:pt x="148" y="37"/>
                  </a:cubicBezTo>
                  <a:cubicBezTo>
                    <a:pt x="147" y="36"/>
                    <a:pt x="147" y="34"/>
                    <a:pt x="148" y="33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9" y="32"/>
                    <a:pt x="149" y="30"/>
                    <a:pt x="148" y="29"/>
                  </a:cubicBezTo>
                  <a:cubicBezTo>
                    <a:pt x="140" y="21"/>
                    <a:pt x="140" y="21"/>
                    <a:pt x="140" y="21"/>
                  </a:cubicBezTo>
                  <a:cubicBezTo>
                    <a:pt x="139" y="20"/>
                    <a:pt x="137" y="20"/>
                    <a:pt x="136" y="21"/>
                  </a:cubicBezTo>
                  <a:cubicBezTo>
                    <a:pt x="136" y="21"/>
                    <a:pt x="136" y="21"/>
                    <a:pt x="136" y="21"/>
                  </a:cubicBezTo>
                  <a:cubicBezTo>
                    <a:pt x="135" y="22"/>
                    <a:pt x="133" y="22"/>
                    <a:pt x="132" y="21"/>
                  </a:cubicBezTo>
                  <a:cubicBezTo>
                    <a:pt x="130" y="20"/>
                    <a:pt x="128" y="18"/>
                    <a:pt x="125" y="17"/>
                  </a:cubicBezTo>
                  <a:cubicBezTo>
                    <a:pt x="124" y="16"/>
                    <a:pt x="124" y="14"/>
                    <a:pt x="124" y="13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5" y="11"/>
                    <a:pt x="124" y="10"/>
                    <a:pt x="123" y="9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09" y="5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8" y="8"/>
                    <a:pt x="106" y="8"/>
                    <a:pt x="105" y="8"/>
                  </a:cubicBezTo>
                  <a:cubicBezTo>
                    <a:pt x="102" y="7"/>
                    <a:pt x="100" y="6"/>
                    <a:pt x="97" y="6"/>
                  </a:cubicBezTo>
                  <a:cubicBezTo>
                    <a:pt x="96" y="6"/>
                    <a:pt x="95" y="5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1"/>
                    <a:pt x="93" y="0"/>
                    <a:pt x="92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9" y="0"/>
                    <a:pt x="78" y="1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4"/>
                    <a:pt x="76" y="5"/>
                    <a:pt x="75" y="5"/>
                  </a:cubicBezTo>
                  <a:cubicBezTo>
                    <a:pt x="72" y="6"/>
                    <a:pt x="69" y="6"/>
                    <a:pt x="66" y="7"/>
                  </a:cubicBezTo>
                  <a:cubicBezTo>
                    <a:pt x="65" y="7"/>
                    <a:pt x="63" y="7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2" y="4"/>
                    <a:pt x="60" y="3"/>
                    <a:pt x="59" y="4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7" y="8"/>
                    <a:pt x="46" y="10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3"/>
                    <a:pt x="47" y="14"/>
                    <a:pt x="45" y="15"/>
                  </a:cubicBezTo>
                  <a:cubicBezTo>
                    <a:pt x="43" y="16"/>
                    <a:pt x="41" y="18"/>
                    <a:pt x="39" y="19"/>
                  </a:cubicBezTo>
                  <a:cubicBezTo>
                    <a:pt x="37" y="20"/>
                    <a:pt x="36" y="20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3" y="18"/>
                    <a:pt x="32" y="18"/>
                    <a:pt x="30" y="19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1" y="28"/>
                    <a:pt x="21" y="30"/>
                    <a:pt x="22" y="31"/>
                  </a:cubicBezTo>
                  <a:cubicBezTo>
                    <a:pt x="23" y="32"/>
                    <a:pt x="23" y="34"/>
                    <a:pt x="22" y="35"/>
                  </a:cubicBezTo>
                  <a:cubicBezTo>
                    <a:pt x="21" y="37"/>
                    <a:pt x="19" y="40"/>
                    <a:pt x="17" y="42"/>
                  </a:cubicBezTo>
                  <a:cubicBezTo>
                    <a:pt x="16" y="43"/>
                    <a:pt x="15" y="44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2" y="43"/>
                    <a:pt x="10" y="43"/>
                    <a:pt x="10" y="4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4" y="57"/>
                    <a:pt x="5" y="58"/>
                    <a:pt x="7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8" y="60"/>
                    <a:pt x="9" y="61"/>
                    <a:pt x="8" y="63"/>
                  </a:cubicBezTo>
                  <a:cubicBezTo>
                    <a:pt x="8" y="65"/>
                    <a:pt x="7" y="68"/>
                    <a:pt x="7" y="70"/>
                  </a:cubicBezTo>
                  <a:cubicBezTo>
                    <a:pt x="6" y="72"/>
                    <a:pt x="5" y="73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2" y="73"/>
                    <a:pt x="1" y="74"/>
                    <a:pt x="0" y="7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9"/>
                    <a:pt x="1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5" y="90"/>
                    <a:pt x="6" y="91"/>
                    <a:pt x="6" y="93"/>
                  </a:cubicBezTo>
                  <a:cubicBezTo>
                    <a:pt x="6" y="96"/>
                    <a:pt x="7" y="99"/>
                    <a:pt x="8" y="102"/>
                  </a:cubicBezTo>
                  <a:cubicBezTo>
                    <a:pt x="8" y="103"/>
                    <a:pt x="7" y="104"/>
                    <a:pt x="6" y="105"/>
                  </a:cubicBezTo>
                  <a:cubicBezTo>
                    <a:pt x="6" y="105"/>
                    <a:pt x="6" y="105"/>
                    <a:pt x="6" y="105"/>
                  </a:cubicBezTo>
                  <a:cubicBezTo>
                    <a:pt x="4" y="106"/>
                    <a:pt x="3" y="107"/>
                    <a:pt x="4" y="109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9" y="121"/>
                    <a:pt x="10" y="122"/>
                    <a:pt x="12" y="121"/>
                  </a:cubicBezTo>
                  <a:cubicBezTo>
                    <a:pt x="12" y="121"/>
                    <a:pt x="12" y="121"/>
                    <a:pt x="12" y="121"/>
                  </a:cubicBezTo>
                  <a:cubicBezTo>
                    <a:pt x="13" y="120"/>
                    <a:pt x="15" y="121"/>
                    <a:pt x="16" y="122"/>
                  </a:cubicBezTo>
                  <a:cubicBezTo>
                    <a:pt x="17" y="125"/>
                    <a:pt x="19" y="127"/>
                    <a:pt x="20" y="130"/>
                  </a:cubicBezTo>
                  <a:cubicBezTo>
                    <a:pt x="21" y="131"/>
                    <a:pt x="21" y="133"/>
                    <a:pt x="20" y="134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19" y="135"/>
                    <a:pt x="19" y="137"/>
                    <a:pt x="20" y="138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9" y="147"/>
                    <a:pt x="31" y="147"/>
                    <a:pt x="32" y="146"/>
                  </a:cubicBezTo>
                  <a:cubicBezTo>
                    <a:pt x="32" y="146"/>
                    <a:pt x="32" y="146"/>
                    <a:pt x="32" y="146"/>
                  </a:cubicBezTo>
                  <a:cubicBezTo>
                    <a:pt x="33" y="145"/>
                    <a:pt x="35" y="145"/>
                    <a:pt x="36" y="146"/>
                  </a:cubicBezTo>
                  <a:cubicBezTo>
                    <a:pt x="38" y="147"/>
                    <a:pt x="40" y="149"/>
                    <a:pt x="43" y="150"/>
                  </a:cubicBezTo>
                  <a:cubicBezTo>
                    <a:pt x="44" y="151"/>
                    <a:pt x="44" y="153"/>
                    <a:pt x="44" y="154"/>
                  </a:cubicBezTo>
                  <a:cubicBezTo>
                    <a:pt x="44" y="154"/>
                    <a:pt x="44" y="154"/>
                    <a:pt x="44" y="154"/>
                  </a:cubicBezTo>
                  <a:cubicBezTo>
                    <a:pt x="43" y="156"/>
                    <a:pt x="44" y="157"/>
                    <a:pt x="45" y="158"/>
                  </a:cubicBezTo>
                  <a:cubicBezTo>
                    <a:pt x="56" y="162"/>
                    <a:pt x="56" y="162"/>
                    <a:pt x="56" y="162"/>
                  </a:cubicBezTo>
                  <a:cubicBezTo>
                    <a:pt x="57" y="163"/>
                    <a:pt x="59" y="162"/>
                    <a:pt x="59" y="161"/>
                  </a:cubicBezTo>
                  <a:cubicBezTo>
                    <a:pt x="59" y="161"/>
                    <a:pt x="59" y="161"/>
                    <a:pt x="59" y="161"/>
                  </a:cubicBezTo>
                  <a:cubicBezTo>
                    <a:pt x="60" y="160"/>
                    <a:pt x="62" y="159"/>
                    <a:pt x="63" y="159"/>
                  </a:cubicBezTo>
                  <a:cubicBezTo>
                    <a:pt x="66" y="160"/>
                    <a:pt x="68" y="161"/>
                    <a:pt x="71" y="161"/>
                  </a:cubicBezTo>
                  <a:cubicBezTo>
                    <a:pt x="72" y="161"/>
                    <a:pt x="73" y="163"/>
                    <a:pt x="73" y="164"/>
                  </a:cubicBezTo>
                  <a:cubicBezTo>
                    <a:pt x="73" y="164"/>
                    <a:pt x="73" y="164"/>
                    <a:pt x="73" y="164"/>
                  </a:cubicBezTo>
                  <a:cubicBezTo>
                    <a:pt x="73" y="166"/>
                    <a:pt x="75" y="167"/>
                    <a:pt x="76" y="167"/>
                  </a:cubicBezTo>
                  <a:cubicBezTo>
                    <a:pt x="87" y="167"/>
                    <a:pt x="87" y="167"/>
                    <a:pt x="87" y="167"/>
                  </a:cubicBezTo>
                  <a:cubicBezTo>
                    <a:pt x="89" y="167"/>
                    <a:pt x="90" y="166"/>
                    <a:pt x="90" y="164"/>
                  </a:cubicBezTo>
                  <a:cubicBezTo>
                    <a:pt x="90" y="164"/>
                    <a:pt x="90" y="164"/>
                    <a:pt x="90" y="164"/>
                  </a:cubicBezTo>
                  <a:cubicBezTo>
                    <a:pt x="91" y="163"/>
                    <a:pt x="92" y="162"/>
                    <a:pt x="93" y="162"/>
                  </a:cubicBezTo>
                  <a:cubicBezTo>
                    <a:pt x="96" y="161"/>
                    <a:pt x="99" y="161"/>
                    <a:pt x="102" y="160"/>
                  </a:cubicBezTo>
                  <a:cubicBezTo>
                    <a:pt x="103" y="160"/>
                    <a:pt x="105" y="160"/>
                    <a:pt x="105" y="16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6" y="163"/>
                    <a:pt x="108" y="164"/>
                    <a:pt x="109" y="164"/>
                  </a:cubicBezTo>
                  <a:cubicBezTo>
                    <a:pt x="120" y="159"/>
                    <a:pt x="120" y="159"/>
                    <a:pt x="120" y="159"/>
                  </a:cubicBezTo>
                  <a:cubicBezTo>
                    <a:pt x="121" y="159"/>
                    <a:pt x="122" y="157"/>
                    <a:pt x="121" y="156"/>
                  </a:cubicBezTo>
                  <a:cubicBezTo>
                    <a:pt x="121" y="156"/>
                    <a:pt x="121" y="156"/>
                    <a:pt x="121" y="156"/>
                  </a:cubicBezTo>
                  <a:cubicBezTo>
                    <a:pt x="121" y="154"/>
                    <a:pt x="121" y="153"/>
                    <a:pt x="123" y="152"/>
                  </a:cubicBezTo>
                  <a:cubicBezTo>
                    <a:pt x="125" y="151"/>
                    <a:pt x="127" y="149"/>
                    <a:pt x="130" y="148"/>
                  </a:cubicBezTo>
                  <a:cubicBezTo>
                    <a:pt x="131" y="147"/>
                    <a:pt x="132" y="147"/>
                    <a:pt x="133" y="148"/>
                  </a:cubicBezTo>
                  <a:cubicBezTo>
                    <a:pt x="133" y="148"/>
                    <a:pt x="133" y="148"/>
                    <a:pt x="133" y="148"/>
                  </a:cubicBezTo>
                  <a:cubicBezTo>
                    <a:pt x="135" y="149"/>
                    <a:pt x="136" y="149"/>
                    <a:pt x="138" y="148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47" y="139"/>
                    <a:pt x="147" y="137"/>
                    <a:pt x="146" y="136"/>
                  </a:cubicBezTo>
                  <a:cubicBezTo>
                    <a:pt x="145" y="135"/>
                    <a:pt x="145" y="133"/>
                    <a:pt x="146" y="132"/>
                  </a:cubicBezTo>
                  <a:cubicBezTo>
                    <a:pt x="148" y="130"/>
                    <a:pt x="149" y="127"/>
                    <a:pt x="151" y="125"/>
                  </a:cubicBezTo>
                  <a:cubicBezTo>
                    <a:pt x="152" y="124"/>
                    <a:pt x="153" y="123"/>
                    <a:pt x="155" y="124"/>
                  </a:cubicBezTo>
                  <a:cubicBezTo>
                    <a:pt x="155" y="124"/>
                    <a:pt x="155" y="124"/>
                    <a:pt x="155" y="124"/>
                  </a:cubicBezTo>
                  <a:cubicBezTo>
                    <a:pt x="156" y="124"/>
                    <a:pt x="158" y="124"/>
                    <a:pt x="159" y="122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4" y="111"/>
                    <a:pt x="163" y="109"/>
                    <a:pt x="161" y="108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0" y="107"/>
                    <a:pt x="159" y="106"/>
                    <a:pt x="160" y="105"/>
                  </a:cubicBezTo>
                  <a:cubicBezTo>
                    <a:pt x="161" y="102"/>
                    <a:pt x="161" y="99"/>
                    <a:pt x="162" y="97"/>
                  </a:cubicBezTo>
                  <a:cubicBezTo>
                    <a:pt x="162" y="95"/>
                    <a:pt x="163" y="94"/>
                    <a:pt x="165" y="94"/>
                  </a:cubicBezTo>
                  <a:cubicBezTo>
                    <a:pt x="165" y="94"/>
                    <a:pt x="165" y="94"/>
                    <a:pt x="165" y="94"/>
                  </a:cubicBezTo>
                  <a:cubicBezTo>
                    <a:pt x="166" y="94"/>
                    <a:pt x="168" y="93"/>
                    <a:pt x="168" y="91"/>
                  </a:cubicBezTo>
                  <a:cubicBezTo>
                    <a:pt x="168" y="80"/>
                    <a:pt x="168" y="80"/>
                    <a:pt x="168" y="80"/>
                  </a:cubicBezTo>
                  <a:cubicBezTo>
                    <a:pt x="168" y="78"/>
                    <a:pt x="167" y="77"/>
                    <a:pt x="165" y="77"/>
                  </a:cubicBezTo>
                  <a:cubicBezTo>
                    <a:pt x="165" y="77"/>
                    <a:pt x="165" y="77"/>
                    <a:pt x="165" y="77"/>
                  </a:cubicBezTo>
                  <a:cubicBezTo>
                    <a:pt x="164" y="77"/>
                    <a:pt x="162" y="76"/>
                    <a:pt x="162" y="74"/>
                  </a:cubicBezTo>
                  <a:cubicBezTo>
                    <a:pt x="162" y="71"/>
                    <a:pt x="161" y="69"/>
                    <a:pt x="161" y="66"/>
                  </a:cubicBezTo>
                  <a:cubicBezTo>
                    <a:pt x="160" y="64"/>
                    <a:pt x="161" y="63"/>
                    <a:pt x="162" y="6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64" y="61"/>
                    <a:pt x="165" y="60"/>
                    <a:pt x="164" y="5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59" y="46"/>
                    <a:pt x="158" y="46"/>
                    <a:pt x="156" y="46"/>
                  </a:cubicBezTo>
                  <a:close/>
                  <a:moveTo>
                    <a:pt x="80" y="78"/>
                  </a:moveTo>
                  <a:cubicBezTo>
                    <a:pt x="84" y="75"/>
                    <a:pt x="90" y="77"/>
                    <a:pt x="91" y="83"/>
                  </a:cubicBezTo>
                  <a:cubicBezTo>
                    <a:pt x="91" y="85"/>
                    <a:pt x="90" y="88"/>
                    <a:pt x="88" y="89"/>
                  </a:cubicBezTo>
                  <a:cubicBezTo>
                    <a:pt x="84" y="92"/>
                    <a:pt x="78" y="90"/>
                    <a:pt x="77" y="84"/>
                  </a:cubicBezTo>
                  <a:cubicBezTo>
                    <a:pt x="77" y="82"/>
                    <a:pt x="78" y="79"/>
                    <a:pt x="80" y="78"/>
                  </a:cubicBezTo>
                  <a:close/>
                  <a:moveTo>
                    <a:pt x="25" y="109"/>
                  </a:moveTo>
                  <a:cubicBezTo>
                    <a:pt x="14" y="82"/>
                    <a:pt x="23" y="52"/>
                    <a:pt x="45" y="35"/>
                  </a:cubicBezTo>
                  <a:cubicBezTo>
                    <a:pt x="49" y="31"/>
                    <a:pt x="55" y="33"/>
                    <a:pt x="57" y="38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67" y="77"/>
                    <a:pt x="65" y="84"/>
                    <a:pt x="68" y="90"/>
                  </a:cubicBezTo>
                  <a:cubicBezTo>
                    <a:pt x="68" y="92"/>
                    <a:pt x="69" y="93"/>
                    <a:pt x="70" y="94"/>
                  </a:cubicBezTo>
                  <a:cubicBezTo>
                    <a:pt x="54" y="130"/>
                    <a:pt x="54" y="130"/>
                    <a:pt x="54" y="130"/>
                  </a:cubicBezTo>
                  <a:cubicBezTo>
                    <a:pt x="52" y="135"/>
                    <a:pt x="46" y="137"/>
                    <a:pt x="41" y="133"/>
                  </a:cubicBezTo>
                  <a:cubicBezTo>
                    <a:pt x="34" y="126"/>
                    <a:pt x="28" y="118"/>
                    <a:pt x="25" y="109"/>
                  </a:cubicBezTo>
                  <a:close/>
                  <a:moveTo>
                    <a:pt x="108" y="145"/>
                  </a:moveTo>
                  <a:cubicBezTo>
                    <a:pt x="97" y="149"/>
                    <a:pt x="86" y="151"/>
                    <a:pt x="76" y="149"/>
                  </a:cubicBezTo>
                  <a:cubicBezTo>
                    <a:pt x="71" y="148"/>
                    <a:pt x="68" y="143"/>
                    <a:pt x="70" y="138"/>
                  </a:cubicBezTo>
                  <a:cubicBezTo>
                    <a:pt x="86" y="101"/>
                    <a:pt x="86" y="101"/>
                    <a:pt x="86" y="101"/>
                  </a:cubicBezTo>
                  <a:cubicBezTo>
                    <a:pt x="87" y="101"/>
                    <a:pt x="89" y="101"/>
                    <a:pt x="90" y="100"/>
                  </a:cubicBezTo>
                  <a:cubicBezTo>
                    <a:pt x="92" y="99"/>
                    <a:pt x="93" y="98"/>
                    <a:pt x="95" y="98"/>
                  </a:cubicBezTo>
                  <a:cubicBezTo>
                    <a:pt x="131" y="114"/>
                    <a:pt x="131" y="114"/>
                    <a:pt x="131" y="114"/>
                  </a:cubicBezTo>
                  <a:cubicBezTo>
                    <a:pt x="136" y="116"/>
                    <a:pt x="138" y="122"/>
                    <a:pt x="135" y="126"/>
                  </a:cubicBezTo>
                  <a:cubicBezTo>
                    <a:pt x="128" y="134"/>
                    <a:pt x="119" y="141"/>
                    <a:pt x="108" y="145"/>
                  </a:cubicBezTo>
                  <a:close/>
                  <a:moveTo>
                    <a:pt x="138" y="98"/>
                  </a:moveTo>
                  <a:cubicBezTo>
                    <a:pt x="102" y="82"/>
                    <a:pt x="102" y="82"/>
                    <a:pt x="102" y="82"/>
                  </a:cubicBezTo>
                  <a:cubicBezTo>
                    <a:pt x="101" y="80"/>
                    <a:pt x="101" y="79"/>
                    <a:pt x="100" y="77"/>
                  </a:cubicBezTo>
                  <a:cubicBezTo>
                    <a:pt x="98" y="71"/>
                    <a:pt x="93" y="67"/>
                    <a:pt x="86" y="66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1" y="27"/>
                    <a:pt x="74" y="21"/>
                    <a:pt x="80" y="21"/>
                  </a:cubicBezTo>
                  <a:cubicBezTo>
                    <a:pt x="107" y="19"/>
                    <a:pt x="134" y="35"/>
                    <a:pt x="145" y="62"/>
                  </a:cubicBezTo>
                  <a:cubicBezTo>
                    <a:pt x="149" y="71"/>
                    <a:pt x="150" y="81"/>
                    <a:pt x="149" y="91"/>
                  </a:cubicBezTo>
                  <a:cubicBezTo>
                    <a:pt x="148" y="96"/>
                    <a:pt x="143" y="100"/>
                    <a:pt x="138" y="98"/>
                  </a:cubicBezTo>
                  <a:close/>
                </a:path>
              </a:pathLst>
            </a:custGeom>
            <a:solidFill>
              <a:srgbClr val="75757A"/>
            </a:solidFill>
            <a:ln>
              <a:noFill/>
            </a:ln>
            <a:sp3d>
              <a:bevelB w="139700" prst="softRound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77" name="Freeform 133">
              <a:extLst>
                <a:ext uri="{FF2B5EF4-FFF2-40B4-BE49-F238E27FC236}">
                  <a16:creationId xmlns:a16="http://schemas.microsoft.com/office/drawing/2014/main" id="{F21A9CBA-A84F-4F79-94B1-6F1B4CF89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" y="2178"/>
              <a:ext cx="126" cy="96"/>
            </a:xfrm>
            <a:custGeom>
              <a:avLst/>
              <a:gdLst>
                <a:gd name="T0" fmla="*/ 25 w 61"/>
                <a:gd name="T1" fmla="*/ 0 h 47"/>
                <a:gd name="T2" fmla="*/ 14 w 61"/>
                <a:gd name="T3" fmla="*/ 6 h 47"/>
                <a:gd name="T4" fmla="*/ 11 w 61"/>
                <a:gd name="T5" fmla="*/ 5 h 47"/>
                <a:gd name="T6" fmla="*/ 0 w 61"/>
                <a:gd name="T7" fmla="*/ 47 h 47"/>
                <a:gd name="T8" fmla="*/ 16 w 61"/>
                <a:gd name="T9" fmla="*/ 10 h 47"/>
                <a:gd name="T10" fmla="*/ 20 w 61"/>
                <a:gd name="T11" fmla="*/ 9 h 47"/>
                <a:gd name="T12" fmla="*/ 25 w 61"/>
                <a:gd name="T13" fmla="*/ 7 h 47"/>
                <a:gd name="T14" fmla="*/ 61 w 61"/>
                <a:gd name="T15" fmla="*/ 23 h 47"/>
                <a:gd name="T16" fmla="*/ 25 w 61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47">
                  <a:moveTo>
                    <a:pt x="25" y="0"/>
                  </a:moveTo>
                  <a:cubicBezTo>
                    <a:pt x="23" y="3"/>
                    <a:pt x="19" y="6"/>
                    <a:pt x="14" y="6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9" y="10"/>
                    <a:pt x="20" y="9"/>
                  </a:cubicBezTo>
                  <a:cubicBezTo>
                    <a:pt x="22" y="8"/>
                    <a:pt x="23" y="7"/>
                    <a:pt x="25" y="7"/>
                  </a:cubicBezTo>
                  <a:cubicBezTo>
                    <a:pt x="61" y="23"/>
                    <a:pt x="61" y="23"/>
                    <a:pt x="61" y="23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3C3C41"/>
            </a:solidFill>
            <a:ln>
              <a:noFill/>
            </a:ln>
            <a:sp3d>
              <a:bevelB w="139700" prst="softRound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78" name="Freeform 134">
              <a:extLst>
                <a:ext uri="{FF2B5EF4-FFF2-40B4-BE49-F238E27FC236}">
                  <a16:creationId xmlns:a16="http://schemas.microsoft.com/office/drawing/2014/main" id="{5EA9F91E-2811-491D-8541-F72E4FECD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" y="2023"/>
              <a:ext cx="115" cy="99"/>
            </a:xfrm>
            <a:custGeom>
              <a:avLst/>
              <a:gdLst>
                <a:gd name="T0" fmla="*/ 9 w 56"/>
                <a:gd name="T1" fmla="*/ 2 h 48"/>
                <a:gd name="T2" fmla="*/ 2 w 56"/>
                <a:gd name="T3" fmla="*/ 13 h 48"/>
                <a:gd name="T4" fmla="*/ 18 w 56"/>
                <a:gd name="T5" fmla="*/ 48 h 48"/>
                <a:gd name="T6" fmla="*/ 6 w 56"/>
                <a:gd name="T7" fmla="*/ 16 h 48"/>
                <a:gd name="T8" fmla="*/ 13 w 56"/>
                <a:gd name="T9" fmla="*/ 5 h 48"/>
                <a:gd name="T10" fmla="*/ 56 w 56"/>
                <a:gd name="T11" fmla="*/ 17 h 48"/>
                <a:gd name="T12" fmla="*/ 9 w 56"/>
                <a:gd name="T1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48">
                  <a:moveTo>
                    <a:pt x="9" y="2"/>
                  </a:moveTo>
                  <a:cubicBezTo>
                    <a:pt x="3" y="2"/>
                    <a:pt x="0" y="8"/>
                    <a:pt x="2" y="13"/>
                  </a:cubicBezTo>
                  <a:cubicBezTo>
                    <a:pt x="2" y="13"/>
                    <a:pt x="15" y="41"/>
                    <a:pt x="18" y="48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4" y="11"/>
                    <a:pt x="7" y="5"/>
                    <a:pt x="13" y="5"/>
                  </a:cubicBezTo>
                  <a:cubicBezTo>
                    <a:pt x="28" y="4"/>
                    <a:pt x="43" y="8"/>
                    <a:pt x="56" y="17"/>
                  </a:cubicBezTo>
                  <a:cubicBezTo>
                    <a:pt x="43" y="6"/>
                    <a:pt x="26" y="0"/>
                    <a:pt x="9" y="2"/>
                  </a:cubicBezTo>
                  <a:close/>
                </a:path>
              </a:pathLst>
            </a:custGeom>
            <a:solidFill>
              <a:srgbClr val="3C3C41"/>
            </a:solidFill>
            <a:ln>
              <a:noFill/>
            </a:ln>
            <a:sp3d>
              <a:bevelB w="139700" prst="softRound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pic>
        <p:nvPicPr>
          <p:cNvPr id="479" name="Picture 478" descr="A picture containing transport, indoor, building&#10;&#10;Description automatically generated">
            <a:extLst>
              <a:ext uri="{FF2B5EF4-FFF2-40B4-BE49-F238E27FC236}">
                <a16:creationId xmlns:a16="http://schemas.microsoft.com/office/drawing/2014/main" id="{3A521088-96AA-4B42-BEED-157FC7779E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0228" y="7257008"/>
            <a:ext cx="891820" cy="891820"/>
          </a:xfrm>
          <a:prstGeom prst="ellipse">
            <a:avLst/>
          </a:prstGeom>
          <a:solidFill>
            <a:srgbClr val="FFFFFF"/>
          </a:solidFill>
          <a:ln w="10795" cap="flat" cmpd="sng" algn="ctr">
            <a:noFill/>
            <a:prstDash val="solid"/>
          </a:ln>
          <a:effectLst>
            <a:outerShdw blurRad="254000" dist="50800" dir="2700000" sx="101000" sy="101000" algn="tl" rotWithShape="0">
              <a:prstClr val="black">
                <a:alpha val="35000"/>
              </a:prstClr>
            </a:outerShdw>
          </a:effectLst>
          <a:scene3d>
            <a:camera prst="orthographicFront">
              <a:rot lat="16800000" lon="0" rev="0"/>
            </a:camera>
            <a:lightRig rig="threePt" dir="t"/>
          </a:scene3d>
          <a:sp3d/>
        </p:spPr>
      </p:pic>
      <p:pic>
        <p:nvPicPr>
          <p:cNvPr id="480" name="Picture 479" descr="Website screenshot of graphs">
            <a:extLst>
              <a:ext uri="{FF2B5EF4-FFF2-40B4-BE49-F238E27FC236}">
                <a16:creationId xmlns:a16="http://schemas.microsoft.com/office/drawing/2014/main" id="{2AA53A47-A35C-415B-A8DC-E77C57923C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2979" y="7760571"/>
            <a:ext cx="897903" cy="897903"/>
          </a:xfrm>
          <a:prstGeom prst="ellipse">
            <a:avLst/>
          </a:prstGeom>
          <a:solidFill>
            <a:srgbClr val="FFFFFF"/>
          </a:solidFill>
          <a:ln w="10795" cap="flat" cmpd="sng" algn="ctr">
            <a:noFill/>
            <a:prstDash val="solid"/>
          </a:ln>
          <a:effectLst>
            <a:outerShdw blurRad="254000" dist="50800" dir="2700000" sx="101000" sy="101000" algn="tl" rotWithShape="0">
              <a:prstClr val="black">
                <a:alpha val="35000"/>
              </a:prstClr>
            </a:outerShdw>
          </a:effectLst>
          <a:scene3d>
            <a:camera prst="orthographicFront">
              <a:rot lat="16800000" lon="0" rev="0"/>
            </a:camera>
            <a:lightRig rig="threePt" dir="t"/>
          </a:scene3d>
          <a:sp3d/>
        </p:spPr>
      </p:pic>
      <p:pic>
        <p:nvPicPr>
          <p:cNvPr id="481" name="Picture 480" descr="A person sitting on a table&#10;&#10;Description automatically generated">
            <a:extLst>
              <a:ext uri="{FF2B5EF4-FFF2-40B4-BE49-F238E27FC236}">
                <a16:creationId xmlns:a16="http://schemas.microsoft.com/office/drawing/2014/main" id="{7171DE47-D441-4BFF-9966-6103C8F401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9613" y="7257990"/>
            <a:ext cx="890649" cy="890649"/>
          </a:xfrm>
          <a:prstGeom prst="ellipse">
            <a:avLst/>
          </a:prstGeom>
          <a:solidFill>
            <a:srgbClr val="FFFFFF"/>
          </a:solidFill>
          <a:ln w="10795" cap="flat" cmpd="sng" algn="ctr">
            <a:noFill/>
            <a:prstDash val="solid"/>
          </a:ln>
          <a:effectLst>
            <a:outerShdw blurRad="254000" dist="50800" dir="2700000" sx="101000" sy="101000" algn="tl" rotWithShape="0">
              <a:prstClr val="black">
                <a:alpha val="35000"/>
              </a:prstClr>
            </a:outerShdw>
          </a:effectLst>
          <a:scene3d>
            <a:camera prst="orthographicFront">
              <a:rot lat="16800000" lon="0" rev="0"/>
            </a:camera>
            <a:lightRig rig="threePt" dir="t"/>
          </a:scene3d>
          <a:sp3d/>
        </p:spPr>
      </p:pic>
      <p:pic>
        <p:nvPicPr>
          <p:cNvPr id="482" name="Picture 481" descr="A person wearing a hat&#10;&#10;Description automatically generated">
            <a:extLst>
              <a:ext uri="{FF2B5EF4-FFF2-40B4-BE49-F238E27FC236}">
                <a16:creationId xmlns:a16="http://schemas.microsoft.com/office/drawing/2014/main" id="{4BA0EFD8-8BC6-4EF4-823A-5E19D2EAEB8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0253" y="6871824"/>
            <a:ext cx="761382" cy="761382"/>
          </a:xfrm>
          <a:prstGeom prst="ellipse">
            <a:avLst/>
          </a:prstGeom>
          <a:solidFill>
            <a:srgbClr val="FFFFFF"/>
          </a:solidFill>
          <a:ln w="10795" cap="flat" cmpd="sng" algn="ctr">
            <a:noFill/>
            <a:prstDash val="solid"/>
          </a:ln>
          <a:effectLst>
            <a:outerShdw blurRad="254000" dist="50800" dir="2700000" sx="101000" sy="101000" algn="tl" rotWithShape="0">
              <a:prstClr val="black">
                <a:alpha val="35000"/>
              </a:prstClr>
            </a:outerShdw>
          </a:effectLst>
          <a:scene3d>
            <a:camera prst="orthographicFront">
              <a:rot lat="16800000" lon="0" rev="0"/>
            </a:camera>
            <a:lightRig rig="threePt" dir="t"/>
          </a:scene3d>
          <a:sp3d/>
        </p:spPr>
      </p:pic>
      <p:pic>
        <p:nvPicPr>
          <p:cNvPr id="185" name="Picture 184" descr="subtle world map">
            <a:extLst>
              <a:ext uri="{FF2B5EF4-FFF2-40B4-BE49-F238E27FC236}">
                <a16:creationId xmlns:a16="http://schemas.microsoft.com/office/drawing/2014/main" id="{4945730A-4D39-4F46-9D1E-1FD39EDAA74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alphaModFix amt="7000"/>
            <a:duotone>
              <a:prstClr val="black"/>
              <a:srgbClr val="0078D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8836" y="219178"/>
            <a:ext cx="11894327" cy="6419644"/>
          </a:xfrm>
          <a:custGeom>
            <a:avLst/>
            <a:gdLst>
              <a:gd name="connsiteX0" fmla="*/ 5978390 w 11894327"/>
              <a:gd name="connsiteY0" fmla="*/ 194663 h 6419644"/>
              <a:gd name="connsiteX1" fmla="*/ 4958484 w 11894327"/>
              <a:gd name="connsiteY1" fmla="*/ 396083 h 6419644"/>
              <a:gd name="connsiteX2" fmla="*/ 4831087 w 11894327"/>
              <a:gd name="connsiteY2" fmla="*/ 456447 h 6419644"/>
              <a:gd name="connsiteX3" fmla="*/ 4718902 w 11894327"/>
              <a:gd name="connsiteY3" fmla="*/ 448774 h 6419644"/>
              <a:gd name="connsiteX4" fmla="*/ 4496264 w 11894327"/>
              <a:gd name="connsiteY4" fmla="*/ 443829 h 6419644"/>
              <a:gd name="connsiteX5" fmla="*/ 3391552 w 11894327"/>
              <a:gd name="connsiteY5" fmla="*/ 687224 h 6419644"/>
              <a:gd name="connsiteX6" fmla="*/ 4066260 w 11894327"/>
              <a:gd name="connsiteY6" fmla="*/ 911492 h 6419644"/>
              <a:gd name="connsiteX7" fmla="*/ 4212684 w 11894327"/>
              <a:gd name="connsiteY7" fmla="*/ 921506 h 6419644"/>
              <a:gd name="connsiteX8" fmla="*/ 4204120 w 11894327"/>
              <a:gd name="connsiteY8" fmla="*/ 930438 h 6419644"/>
              <a:gd name="connsiteX9" fmla="*/ 3838693 w 11894327"/>
              <a:gd name="connsiteY9" fmla="*/ 1863501 h 6419644"/>
              <a:gd name="connsiteX10" fmla="*/ 4327296 w 11894327"/>
              <a:gd name="connsiteY10" fmla="*/ 2925037 h 6419644"/>
              <a:gd name="connsiteX11" fmla="*/ 4379454 w 11894327"/>
              <a:gd name="connsiteY11" fmla="*/ 2969797 h 6419644"/>
              <a:gd name="connsiteX12" fmla="*/ 4517004 w 11894327"/>
              <a:gd name="connsiteY12" fmla="*/ 3231559 h 6419644"/>
              <a:gd name="connsiteX13" fmla="*/ 4483465 w 11894327"/>
              <a:gd name="connsiteY13" fmla="*/ 3362866 h 6419644"/>
              <a:gd name="connsiteX14" fmla="*/ 4440078 w 11894327"/>
              <a:gd name="connsiteY14" fmla="*/ 3796121 h 6419644"/>
              <a:gd name="connsiteX15" fmla="*/ 5381620 w 11894327"/>
              <a:gd name="connsiteY15" fmla="*/ 5578751 h 6419644"/>
              <a:gd name="connsiteX16" fmla="*/ 5456153 w 11894327"/>
              <a:gd name="connsiteY16" fmla="*/ 5624333 h 6419644"/>
              <a:gd name="connsiteX17" fmla="*/ 5456153 w 11894327"/>
              <a:gd name="connsiteY17" fmla="*/ 5733233 h 6419644"/>
              <a:gd name="connsiteX18" fmla="*/ 5654204 w 11894327"/>
              <a:gd name="connsiteY18" fmla="*/ 5733233 h 6419644"/>
              <a:gd name="connsiteX19" fmla="*/ 5744372 w 11894327"/>
              <a:gd name="connsiteY19" fmla="*/ 5776959 h 6419644"/>
              <a:gd name="connsiteX20" fmla="*/ 5881005 w 11894327"/>
              <a:gd name="connsiteY20" fmla="*/ 5827301 h 6419644"/>
              <a:gd name="connsiteX21" fmla="*/ 5890779 w 11894327"/>
              <a:gd name="connsiteY21" fmla="*/ 5845901 h 6419644"/>
              <a:gd name="connsiteX22" fmla="*/ 5897383 w 11894327"/>
              <a:gd name="connsiteY22" fmla="*/ 5833335 h 6419644"/>
              <a:gd name="connsiteX23" fmla="*/ 5940577 w 11894327"/>
              <a:gd name="connsiteY23" fmla="*/ 5849250 h 6419644"/>
              <a:gd name="connsiteX24" fmla="*/ 6575622 w 11894327"/>
              <a:gd name="connsiteY24" fmla="*/ 5945899 h 6419644"/>
              <a:gd name="connsiteX25" fmla="*/ 8711166 w 11894327"/>
              <a:gd name="connsiteY25" fmla="*/ 3796121 h 6419644"/>
              <a:gd name="connsiteX26" fmla="*/ 8103687 w 11894327"/>
              <a:gd name="connsiteY26" fmla="*/ 2294343 h 6419644"/>
              <a:gd name="connsiteX27" fmla="*/ 8057543 w 11894327"/>
              <a:gd name="connsiteY27" fmla="*/ 2251617 h 6419644"/>
              <a:gd name="connsiteX28" fmla="*/ 8074616 w 11894327"/>
              <a:gd name="connsiteY28" fmla="*/ 2199830 h 6419644"/>
              <a:gd name="connsiteX29" fmla="*/ 8118087 w 11894327"/>
              <a:gd name="connsiteY29" fmla="*/ 1863501 h 6419644"/>
              <a:gd name="connsiteX30" fmla="*/ 7752661 w 11894327"/>
              <a:gd name="connsiteY30" fmla="*/ 930438 h 6419644"/>
              <a:gd name="connsiteX31" fmla="*/ 7748777 w 11894327"/>
              <a:gd name="connsiteY31" fmla="*/ 926387 h 6419644"/>
              <a:gd name="connsiteX32" fmla="*/ 7772149 w 11894327"/>
              <a:gd name="connsiteY32" fmla="*/ 924789 h 6419644"/>
              <a:gd name="connsiteX33" fmla="*/ 8446857 w 11894327"/>
              <a:gd name="connsiteY33" fmla="*/ 700521 h 6419644"/>
              <a:gd name="connsiteX34" fmla="*/ 7342145 w 11894327"/>
              <a:gd name="connsiteY34" fmla="*/ 457126 h 6419644"/>
              <a:gd name="connsiteX35" fmla="*/ 7136755 w 11894327"/>
              <a:gd name="connsiteY35" fmla="*/ 461688 h 6419644"/>
              <a:gd name="connsiteX36" fmla="*/ 6998297 w 11894327"/>
              <a:gd name="connsiteY36" fmla="*/ 396083 h 6419644"/>
              <a:gd name="connsiteX37" fmla="*/ 5978390 w 11894327"/>
              <a:gd name="connsiteY37" fmla="*/ 194663 h 6419644"/>
              <a:gd name="connsiteX38" fmla="*/ 0 w 11894327"/>
              <a:gd name="connsiteY38" fmla="*/ 0 h 6419644"/>
              <a:gd name="connsiteX39" fmla="*/ 11894327 w 11894327"/>
              <a:gd name="connsiteY39" fmla="*/ 0 h 6419644"/>
              <a:gd name="connsiteX40" fmla="*/ 11894327 w 11894327"/>
              <a:gd name="connsiteY40" fmla="*/ 6419644 h 6419644"/>
              <a:gd name="connsiteX41" fmla="*/ 0 w 11894327"/>
              <a:gd name="connsiteY41" fmla="*/ 6419644 h 641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894327" h="6419644">
                <a:moveTo>
                  <a:pt x="5978390" y="194663"/>
                </a:moveTo>
                <a:cubicBezTo>
                  <a:pt x="5609102" y="194663"/>
                  <a:pt x="5261664" y="267628"/>
                  <a:pt x="4958484" y="396083"/>
                </a:cubicBezTo>
                <a:lnTo>
                  <a:pt x="4831087" y="456447"/>
                </a:lnTo>
                <a:lnTo>
                  <a:pt x="4718902" y="448774"/>
                </a:lnTo>
                <a:cubicBezTo>
                  <a:pt x="4646988" y="445532"/>
                  <a:pt x="4572529" y="443829"/>
                  <a:pt x="4496264" y="443829"/>
                </a:cubicBezTo>
                <a:cubicBezTo>
                  <a:pt x="3886148" y="443829"/>
                  <a:pt x="3391552" y="552801"/>
                  <a:pt x="3391552" y="687224"/>
                </a:cubicBezTo>
                <a:cubicBezTo>
                  <a:pt x="3391552" y="788041"/>
                  <a:pt x="3669763" y="874542"/>
                  <a:pt x="4066260" y="911492"/>
                </a:cubicBezTo>
                <a:lnTo>
                  <a:pt x="4212684" y="921506"/>
                </a:lnTo>
                <a:lnTo>
                  <a:pt x="4204120" y="930438"/>
                </a:lnTo>
                <a:cubicBezTo>
                  <a:pt x="3973409" y="1196786"/>
                  <a:pt x="3838693" y="1517873"/>
                  <a:pt x="3838693" y="1863501"/>
                </a:cubicBezTo>
                <a:cubicBezTo>
                  <a:pt x="3838693" y="2266734"/>
                  <a:pt x="4022056" y="2636564"/>
                  <a:pt x="4327296" y="2925037"/>
                </a:cubicBezTo>
                <a:lnTo>
                  <a:pt x="4379454" y="2969797"/>
                </a:lnTo>
                <a:lnTo>
                  <a:pt x="4517004" y="3231559"/>
                </a:lnTo>
                <a:lnTo>
                  <a:pt x="4483465" y="3362866"/>
                </a:lnTo>
                <a:cubicBezTo>
                  <a:pt x="4455018" y="3502811"/>
                  <a:pt x="4440078" y="3647710"/>
                  <a:pt x="4440078" y="3796121"/>
                </a:cubicBezTo>
                <a:cubicBezTo>
                  <a:pt x="4440078" y="4538178"/>
                  <a:pt x="4813561" y="5192420"/>
                  <a:pt x="5381620" y="5578751"/>
                </a:cubicBezTo>
                <a:lnTo>
                  <a:pt x="5456153" y="5624333"/>
                </a:lnTo>
                <a:lnTo>
                  <a:pt x="5456153" y="5733233"/>
                </a:lnTo>
                <a:lnTo>
                  <a:pt x="5654204" y="5733233"/>
                </a:lnTo>
                <a:lnTo>
                  <a:pt x="5744372" y="5776959"/>
                </a:lnTo>
                <a:lnTo>
                  <a:pt x="5881005" y="5827301"/>
                </a:lnTo>
                <a:lnTo>
                  <a:pt x="5890779" y="5845901"/>
                </a:lnTo>
                <a:lnTo>
                  <a:pt x="5897383" y="5833335"/>
                </a:lnTo>
                <a:lnTo>
                  <a:pt x="5940577" y="5849250"/>
                </a:lnTo>
                <a:cubicBezTo>
                  <a:pt x="6141188" y="5912062"/>
                  <a:pt x="6354480" y="5945899"/>
                  <a:pt x="6575622" y="5945899"/>
                </a:cubicBezTo>
                <a:cubicBezTo>
                  <a:pt x="7755050" y="5945899"/>
                  <a:pt x="8711166" y="4983411"/>
                  <a:pt x="8711166" y="3796121"/>
                </a:cubicBezTo>
                <a:cubicBezTo>
                  <a:pt x="8711166" y="3211752"/>
                  <a:pt x="8479548" y="2681841"/>
                  <a:pt x="8103687" y="2294343"/>
                </a:cubicBezTo>
                <a:lnTo>
                  <a:pt x="8057543" y="2251617"/>
                </a:lnTo>
                <a:lnTo>
                  <a:pt x="8074616" y="2199830"/>
                </a:lnTo>
                <a:cubicBezTo>
                  <a:pt x="8103119" y="2091193"/>
                  <a:pt x="8118087" y="1978710"/>
                  <a:pt x="8118087" y="1863501"/>
                </a:cubicBezTo>
                <a:cubicBezTo>
                  <a:pt x="8118087" y="1517873"/>
                  <a:pt x="7983372" y="1196786"/>
                  <a:pt x="7752661" y="930438"/>
                </a:cubicBezTo>
                <a:lnTo>
                  <a:pt x="7748777" y="926387"/>
                </a:lnTo>
                <a:lnTo>
                  <a:pt x="7772149" y="924789"/>
                </a:lnTo>
                <a:cubicBezTo>
                  <a:pt x="8168647" y="887839"/>
                  <a:pt x="8446857" y="801338"/>
                  <a:pt x="8446857" y="700521"/>
                </a:cubicBezTo>
                <a:cubicBezTo>
                  <a:pt x="8446857" y="566098"/>
                  <a:pt x="7952261" y="457126"/>
                  <a:pt x="7342145" y="457126"/>
                </a:cubicBezTo>
                <a:lnTo>
                  <a:pt x="7136755" y="461688"/>
                </a:lnTo>
                <a:lnTo>
                  <a:pt x="6998297" y="396083"/>
                </a:lnTo>
                <a:cubicBezTo>
                  <a:pt x="6695116" y="267628"/>
                  <a:pt x="6347678" y="194663"/>
                  <a:pt x="5978390" y="194663"/>
                </a:cubicBezTo>
                <a:close/>
                <a:moveTo>
                  <a:pt x="0" y="0"/>
                </a:moveTo>
                <a:lnTo>
                  <a:pt x="11894327" y="0"/>
                </a:lnTo>
                <a:lnTo>
                  <a:pt x="11894327" y="6419644"/>
                </a:lnTo>
                <a:lnTo>
                  <a:pt x="0" y="6419644"/>
                </a:lnTo>
                <a:close/>
              </a:path>
            </a:pathLst>
          </a:custGeom>
        </p:spPr>
      </p:pic>
      <p:sp>
        <p:nvSpPr>
          <p:cNvPr id="186" name="Title 3">
            <a:extLst>
              <a:ext uri="{FF2B5EF4-FFF2-40B4-BE49-F238E27FC236}">
                <a16:creationId xmlns:a16="http://schemas.microsoft.com/office/drawing/2014/main" id="{3FFB069C-8BE6-46F2-BE3A-9FD2076DEB48}"/>
              </a:ext>
            </a:extLst>
          </p:cNvPr>
          <p:cNvSpPr txBox="1">
            <a:spLocks/>
          </p:cNvSpPr>
          <p:nvPr/>
        </p:nvSpPr>
        <p:spPr>
          <a:xfrm>
            <a:off x="455995" y="449263"/>
            <a:ext cx="4488072" cy="1007471"/>
          </a:xfrm>
          <a:prstGeom prst="rect">
            <a:avLst/>
          </a:prstGeom>
        </p:spPr>
        <p:txBody>
          <a:bodyPr vert="horz" wrap="square" lIns="0" tIns="91440" rIns="146304" bIns="91440" rtlCol="0" anchor="t">
            <a:noAutofit/>
          </a:bodyPr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Digital Transformation</a:t>
            </a:r>
            <a:br>
              <a:rPr lang="en-US" dirty="0"/>
            </a:br>
            <a:r>
              <a:rPr lang="en-US" sz="2400" i="1" dirty="0"/>
              <a:t>The Microsoft Platform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629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 -0.04791 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0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 -0.07986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0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33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8" dur="indefinite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1" dur="indefinite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4" dur="indefinite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7" dur="indefinite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0" dur="indefinite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3" dur="indefinite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 0.22153 " pathEditMode="relative" rAng="0" ptsTypes="AA">
                                      <p:cBhvr>
                                        <p:cTn id="68" dur="500" spd="-100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C07FEA-7E82-2ADF-5DD2-D651756BD7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>
                  <a:outerShdw blurRad="190500" dist="50800" dir="5400000" algn="ctr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Digita</a:t>
            </a:r>
            <a:r>
              <a:rPr lang="en-US" sz="4400" b="1" dirty="0">
                <a:effectLst>
                  <a:outerShdw blurRad="190500" dist="50800" dir="5400000" algn="ctr" rotWithShape="0">
                    <a:srgbClr val="000000">
                      <a:alpha val="5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l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190500" dist="50800" dir="5400000" algn="ctr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Transformation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190500" dist="50800" dir="5400000" algn="ctr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for Business Leaders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A0C6EFB-8212-156A-A8BD-355FB9FAC431}"/>
              </a:ext>
            </a:extLst>
          </p:cNvPr>
          <p:cNvGrpSpPr/>
          <p:nvPr/>
        </p:nvGrpSpPr>
        <p:grpSpPr>
          <a:xfrm>
            <a:off x="928755" y="2207013"/>
            <a:ext cx="5968485" cy="2942394"/>
            <a:chOff x="928755" y="2207013"/>
            <a:chExt cx="5968485" cy="2942394"/>
          </a:xfrm>
        </p:grpSpPr>
        <p:sp>
          <p:nvSpPr>
            <p:cNvPr id="8" name="Text Placeholder 6">
              <a:extLst>
                <a:ext uri="{FF2B5EF4-FFF2-40B4-BE49-F238E27FC236}">
                  <a16:creationId xmlns:a16="http://schemas.microsoft.com/office/drawing/2014/main" id="{E2FA3421-0088-E2AC-2032-A10F4B8D1BBA}"/>
                </a:ext>
              </a:extLst>
            </p:cNvPr>
            <p:cNvSpPr txBox="1">
              <a:spLocks/>
            </p:cNvSpPr>
            <p:nvPr/>
          </p:nvSpPr>
          <p:spPr>
            <a:xfrm>
              <a:off x="928755" y="2207013"/>
              <a:ext cx="4162425" cy="61555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4000" b="1" dirty="0">
                  <a:latin typeface="Segoe UI" panose="020B0502040204020203" pitchFamily="34" charset="0"/>
                </a:rPr>
                <a:t>91</a:t>
              </a:r>
              <a:r>
                <a:rPr lang="en-US" sz="1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%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320E60-2C42-CF93-CAA2-A84553733F04}"/>
                </a:ext>
              </a:extLst>
            </p:cNvPr>
            <p:cNvSpPr txBox="1"/>
            <p:nvPr/>
          </p:nvSpPr>
          <p:spPr>
            <a:xfrm>
              <a:off x="1838163" y="2253955"/>
              <a:ext cx="4918935" cy="517065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 anchor="ctr">
              <a:no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50" normalizeH="0" baseline="0" noProof="0" dirty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See Digital Transformation as a way of 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spc="50" dirty="0">
                  <a:latin typeface="Segoe UI" panose="020B0502040204020203" pitchFamily="34" charset="0"/>
                  <a:cs typeface="Segoe UI" panose="020B0502040204020203" pitchFamily="34" charset="0"/>
                </a:rPr>
                <a:t>F</a:t>
              </a:r>
              <a:r>
                <a:rPr kumimoji="0" lang="en-US" sz="1600" b="1" i="0" u="none" strike="noStrike" kern="1200" cap="none" spc="5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inding</a:t>
              </a:r>
              <a:r>
                <a:rPr kumimoji="0" lang="en-US" sz="1600" b="1" i="0" u="none" strike="noStrike" kern="1200" cap="none" spc="50" normalizeH="0" baseline="0" noProof="0" dirty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600" b="1" spc="50" dirty="0">
                  <a:latin typeface="Segoe UI" panose="020B0502040204020203" pitchFamily="34" charset="0"/>
                  <a:cs typeface="Segoe UI" panose="020B0502040204020203" pitchFamily="34" charset="0"/>
                </a:rPr>
                <a:t>E</a:t>
              </a:r>
              <a:r>
                <a:rPr kumimoji="0" lang="en-US" sz="1600" b="1" i="0" u="none" strike="noStrike" kern="1200" cap="none" spc="5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fficiencies</a:t>
              </a:r>
              <a:r>
                <a:rPr kumimoji="0" lang="en-US" sz="1600" b="1" i="0" u="none" strike="noStrike" kern="1200" cap="none" spc="50" normalizeH="0" baseline="0" noProof="0" dirty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 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1F84C1C-DEF7-6EDF-0430-8AAC30B79BAC}"/>
                </a:ext>
              </a:extLst>
            </p:cNvPr>
            <p:cNvGrpSpPr/>
            <p:nvPr/>
          </p:nvGrpSpPr>
          <p:grpSpPr>
            <a:xfrm>
              <a:off x="1021520" y="2923356"/>
              <a:ext cx="5875720" cy="615553"/>
              <a:chOff x="584199" y="2953483"/>
              <a:chExt cx="5875720" cy="615553"/>
            </a:xfrm>
          </p:grpSpPr>
          <p:sp>
            <p:nvSpPr>
              <p:cNvPr id="11" name="Text Placeholder 6">
                <a:extLst>
                  <a:ext uri="{FF2B5EF4-FFF2-40B4-BE49-F238E27FC236}">
                    <a16:creationId xmlns:a16="http://schemas.microsoft.com/office/drawing/2014/main" id="{E951C86D-8677-AA4D-7326-3A3EC60CAF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4199" y="2953483"/>
                <a:ext cx="4162425" cy="61555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marR="0" indent="0" algn="l" defTabSz="932742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None/>
                  <a:tabLst/>
                  <a:defRPr sz="22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Segoe UI" panose="020B0502040204020203" pitchFamily="34" charset="0"/>
                  </a:defRPr>
                </a:lvl1pPr>
                <a:lvl2pPr marL="228600" marR="0" indent="0" algn="l" defTabSz="932742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None/>
                  <a:tabLst/>
                  <a:defRPr sz="20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2pPr>
                <a:lvl3pPr marL="457200" marR="0" indent="0" algn="l" defTabSz="932742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None/>
                  <a:tabLst/>
                  <a:defRPr sz="16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3pPr>
                <a:lvl4pPr marL="661988" marR="0" indent="0" algn="l" defTabSz="932742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None/>
                  <a:tabLst/>
                  <a:defRPr sz="14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4pPr>
                <a:lvl5pPr marL="855663" marR="0" indent="0" algn="l" defTabSz="932742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None/>
                  <a:tabLst/>
                  <a:defRPr sz="14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5pPr>
                <a:lvl6pPr marL="2565040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412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97783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64155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32742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68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rPr>
                  <a:t>%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B9E4547-3363-D7BA-FB2B-7C82E229EFE0}"/>
                  </a:ext>
                </a:extLst>
              </p:cNvPr>
              <p:cNvSpPr txBox="1"/>
              <p:nvPr/>
            </p:nvSpPr>
            <p:spPr>
              <a:xfrm>
                <a:off x="1400841" y="3002727"/>
                <a:ext cx="5059078" cy="5170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 anchor="ctr">
                <a:noAutofit/>
              </a:bodyPr>
              <a:lstStyle/>
              <a:p>
                <a:pPr marL="0" marR="0" lvl="0" indent="0" algn="l" defTabSz="9143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say Digital Transformation is </a:t>
                </a:r>
                <a:r>
                  <a:rPr lang="en-US" sz="1600" b="1" spc="5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I</a:t>
                </a:r>
                <a:r>
                  <a:rPr kumimoji="0" lang="en-US" sz="1600" b="1" i="0" u="none" strike="noStrike" kern="1200" cap="none" spc="5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ncreasing</a:t>
                </a:r>
                <a:r>
                  <a:rPr kumimoji="0" lang="en-US" sz="1600" b="1" i="0" u="none" strike="noStrike" kern="1200" cap="none" spc="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lang="en-US" sz="1600" b="1" spc="5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</a:t>
                </a:r>
                <a:r>
                  <a:rPr kumimoji="0" lang="en-US" sz="1600" b="1" i="0" u="none" strike="noStrike" kern="1200" cap="none" spc="5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rofits</a:t>
                </a:r>
                <a:endParaRPr kumimoji="0" lang="en-US" sz="1400" b="1" i="0" u="none" strike="noStrike" kern="1200" cap="none" spc="50" normalizeH="0" baseline="0" noProof="0" dirty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0A4DB7D-EC86-E18C-4DD4-C300D1174473}"/>
                </a:ext>
              </a:extLst>
            </p:cNvPr>
            <p:cNvGrpSpPr/>
            <p:nvPr/>
          </p:nvGrpSpPr>
          <p:grpSpPr>
            <a:xfrm>
              <a:off x="1021520" y="3703983"/>
              <a:ext cx="4979067" cy="615553"/>
              <a:chOff x="584199" y="4015968"/>
              <a:chExt cx="4979067" cy="615553"/>
            </a:xfrm>
          </p:grpSpPr>
          <p:sp>
            <p:nvSpPr>
              <p:cNvPr id="14" name="Text Placeholder 6">
                <a:extLst>
                  <a:ext uri="{FF2B5EF4-FFF2-40B4-BE49-F238E27FC236}">
                    <a16:creationId xmlns:a16="http://schemas.microsoft.com/office/drawing/2014/main" id="{E90A2D9B-FEB5-F2C9-A769-57DB0CFC3E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4199" y="4015968"/>
                <a:ext cx="4162425" cy="61555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marR="0" indent="0" algn="l" defTabSz="932742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None/>
                  <a:tabLst/>
                  <a:defRPr sz="22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Segoe UI" panose="020B0502040204020203" pitchFamily="34" charset="0"/>
                  </a:defRPr>
                </a:lvl1pPr>
                <a:lvl2pPr marL="228600" marR="0" indent="0" algn="l" defTabSz="932742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None/>
                  <a:tabLst/>
                  <a:defRPr sz="20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2pPr>
                <a:lvl3pPr marL="457200" marR="0" indent="0" algn="l" defTabSz="932742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None/>
                  <a:tabLst/>
                  <a:defRPr sz="16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3pPr>
                <a:lvl4pPr marL="661988" marR="0" indent="0" algn="l" defTabSz="932742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None/>
                  <a:tabLst/>
                  <a:defRPr sz="14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4pPr>
                <a:lvl5pPr marL="855663" marR="0" indent="0" algn="l" defTabSz="932742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None/>
                  <a:tabLst/>
                  <a:defRPr sz="14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5pPr>
                <a:lvl6pPr marL="2565040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412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97783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64155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32742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85</a:t>
                </a: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rPr>
                  <a:t>%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7A59F0-B329-4E15-5A61-AC5A8216DD15}"/>
                  </a:ext>
                </a:extLst>
              </p:cNvPr>
              <p:cNvSpPr txBox="1"/>
              <p:nvPr/>
            </p:nvSpPr>
            <p:spPr>
              <a:xfrm>
                <a:off x="1400841" y="4065212"/>
                <a:ext cx="4162425" cy="5170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 anchor="ctr">
                <a:noAutofit/>
              </a:bodyPr>
              <a:lstStyle/>
              <a:p>
                <a:pPr marL="0" marR="0" lvl="0" indent="0" algn="l" defTabSz="9143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say they must offer digital services or </a:t>
                </a:r>
                <a:r>
                  <a:rPr lang="en-US" sz="1600" b="1" spc="5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B</a:t>
                </a:r>
                <a:r>
                  <a:rPr kumimoji="0" lang="en-US" sz="1600" b="1" i="0" u="none" strike="noStrike" kern="1200" cap="none" spc="5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ecome</a:t>
                </a:r>
                <a:r>
                  <a:rPr kumimoji="0" lang="en-US" sz="1600" b="1" i="0" u="none" strike="noStrike" kern="1200" cap="none" spc="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lang="en-US" sz="1600" b="1" spc="5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I</a:t>
                </a:r>
                <a:r>
                  <a:rPr kumimoji="0" lang="en-US" sz="1600" b="1" i="0" u="none" strike="noStrike" kern="1200" cap="none" spc="5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rrelevant</a:t>
                </a:r>
                <a:endParaRPr kumimoji="0" lang="en-US" sz="1400" b="1" i="0" u="none" strike="noStrike" kern="1200" cap="none" spc="50" normalizeH="0" baseline="0" noProof="0" dirty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DB90A76-9DE2-3358-3998-AEE5F46220DA}"/>
                </a:ext>
              </a:extLst>
            </p:cNvPr>
            <p:cNvGrpSpPr/>
            <p:nvPr/>
          </p:nvGrpSpPr>
          <p:grpSpPr>
            <a:xfrm>
              <a:off x="1021520" y="4533854"/>
              <a:ext cx="4321176" cy="615553"/>
              <a:chOff x="584199" y="4990248"/>
              <a:chExt cx="4321176" cy="615553"/>
            </a:xfrm>
          </p:grpSpPr>
          <p:sp>
            <p:nvSpPr>
              <p:cNvPr id="17" name="Text Placeholder 6">
                <a:extLst>
                  <a:ext uri="{FF2B5EF4-FFF2-40B4-BE49-F238E27FC236}">
                    <a16:creationId xmlns:a16="http://schemas.microsoft.com/office/drawing/2014/main" id="{57D1165B-9F4F-751C-AD3E-BF22093BF2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4199" y="4990248"/>
                <a:ext cx="4162425" cy="61555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marR="0" indent="0" algn="l" defTabSz="932742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None/>
                  <a:tabLst/>
                  <a:defRPr sz="22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Segoe UI" panose="020B0502040204020203" pitchFamily="34" charset="0"/>
                  </a:defRPr>
                </a:lvl1pPr>
                <a:lvl2pPr marL="228600" marR="0" indent="0" algn="l" defTabSz="932742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None/>
                  <a:tabLst/>
                  <a:defRPr sz="20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2pPr>
                <a:lvl3pPr marL="457200" marR="0" indent="0" algn="l" defTabSz="932742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None/>
                  <a:tabLst/>
                  <a:defRPr sz="16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3pPr>
                <a:lvl4pPr marL="661988" marR="0" indent="0" algn="l" defTabSz="932742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None/>
                  <a:tabLst/>
                  <a:defRPr sz="14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4pPr>
                <a:lvl5pPr marL="855663" marR="0" indent="0" algn="l" defTabSz="932742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None/>
                  <a:tabLst/>
                  <a:defRPr sz="14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5pPr>
                <a:lvl6pPr marL="2565040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412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97783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64155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32742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64</a:t>
                </a: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rPr>
                  <a:t>%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50B4C14-E122-CB05-33C7-72D9E13210F9}"/>
                  </a:ext>
                </a:extLst>
              </p:cNvPr>
              <p:cNvSpPr txBox="1"/>
              <p:nvPr/>
            </p:nvSpPr>
            <p:spPr>
              <a:xfrm>
                <a:off x="1400841" y="5039492"/>
                <a:ext cx="3504534" cy="5170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 anchor="ctr">
                <a:noAutofit/>
              </a:bodyPr>
              <a:lstStyle/>
              <a:p>
                <a:pPr marL="0" marR="0" lvl="0" indent="0" algn="l" defTabSz="9143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say they have less than 4 years to complete a Digital Transformation </a:t>
                </a:r>
                <a:br>
                  <a:rPr kumimoji="0" lang="en-US" sz="1400" b="0" i="0" u="none" strike="noStrike" kern="1200" cap="none" spc="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</a:br>
                <a:r>
                  <a:rPr kumimoji="0" lang="en-US" sz="1400" b="0" i="0" u="none" strike="noStrike" kern="1200" cap="none" spc="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or they may </a:t>
                </a:r>
                <a:r>
                  <a:rPr lang="en-US" sz="1600" b="1" spc="5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G</a:t>
                </a:r>
                <a:r>
                  <a:rPr kumimoji="0" lang="en-US" sz="1600" b="1" i="0" u="none" strike="noStrike" kern="1200" cap="none" spc="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o out of Business </a:t>
                </a:r>
                <a:endParaRPr kumimoji="0" lang="en-US" sz="1400" b="1" i="0" u="none" strike="noStrike" kern="1200" cap="none" spc="50" normalizeH="0" baseline="0" noProof="0" dirty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8748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CC235693-234F-426E-B4FE-06C3195160B5}"/>
              </a:ext>
            </a:extLst>
          </p:cNvPr>
          <p:cNvGrpSpPr/>
          <p:nvPr/>
        </p:nvGrpSpPr>
        <p:grpSpPr>
          <a:xfrm>
            <a:off x="4736742" y="3937388"/>
            <a:ext cx="768786" cy="897479"/>
            <a:chOff x="2487219" y="1882731"/>
            <a:chExt cx="768786" cy="897479"/>
          </a:xfrm>
        </p:grpSpPr>
        <p:cxnSp>
          <p:nvCxnSpPr>
            <p:cNvPr id="46" name="Connector: Elbow 45">
              <a:extLst>
                <a:ext uri="{FF2B5EF4-FFF2-40B4-BE49-F238E27FC236}">
                  <a16:creationId xmlns:a16="http://schemas.microsoft.com/office/drawing/2014/main" id="{547F7723-9DB9-47C9-8A7E-6CB5164C8DD8}"/>
                </a:ext>
              </a:extLst>
            </p:cNvPr>
            <p:cNvCxnSpPr>
              <a:cxnSpLocks/>
            </p:cNvCxnSpPr>
            <p:nvPr/>
          </p:nvCxnSpPr>
          <p:spPr>
            <a:xfrm>
              <a:off x="2487219" y="1882731"/>
              <a:ext cx="600639" cy="761995"/>
            </a:xfrm>
            <a:prstGeom prst="bentConnector2">
              <a:avLst/>
            </a:prstGeom>
            <a:ln w="44450" cap="rnd">
              <a:solidFill>
                <a:schemeClr val="accent4"/>
              </a:solidFill>
              <a:prstDash val="sysDot"/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Graphic 4">
              <a:extLst>
                <a:ext uri="{FF2B5EF4-FFF2-40B4-BE49-F238E27FC236}">
                  <a16:creationId xmlns:a16="http://schemas.microsoft.com/office/drawing/2014/main" id="{0AD6561E-AE8F-4A84-8CCA-79A1571DC271}"/>
                </a:ext>
              </a:extLst>
            </p:cNvPr>
            <p:cNvSpPr/>
            <p:nvPr/>
          </p:nvSpPr>
          <p:spPr>
            <a:xfrm rot="5400000">
              <a:off x="2984694" y="2508899"/>
              <a:ext cx="206328" cy="336294"/>
            </a:xfrm>
            <a:custGeom>
              <a:avLst/>
              <a:gdLst>
                <a:gd name="connsiteX0" fmla="*/ 0 w 1187037"/>
                <a:gd name="connsiteY0" fmla="*/ 203666 h 1934760"/>
                <a:gd name="connsiteX1" fmla="*/ 56674 w 1187037"/>
                <a:gd name="connsiteY1" fmla="*/ 62696 h 1934760"/>
                <a:gd name="connsiteX2" fmla="*/ 344710 w 1187037"/>
                <a:gd name="connsiteY2" fmla="*/ 56695 h 1934760"/>
                <a:gd name="connsiteX3" fmla="*/ 1124331 w 1187037"/>
                <a:gd name="connsiteY3" fmla="*/ 804408 h 1934760"/>
                <a:gd name="connsiteX4" fmla="*/ 1187006 w 1187037"/>
                <a:gd name="connsiteY4" fmla="*/ 947187 h 1934760"/>
                <a:gd name="connsiteX5" fmla="*/ 1130332 w 1187037"/>
                <a:gd name="connsiteY5" fmla="*/ 1092444 h 1934760"/>
                <a:gd name="connsiteX6" fmla="*/ 382619 w 1187037"/>
                <a:gd name="connsiteY6" fmla="*/ 1872065 h 1934760"/>
                <a:gd name="connsiteX7" fmla="*/ 94583 w 1187037"/>
                <a:gd name="connsiteY7" fmla="*/ 1878066 h 1934760"/>
                <a:gd name="connsiteX8" fmla="*/ 88583 w 1187037"/>
                <a:gd name="connsiteY8" fmla="*/ 1590030 h 1934760"/>
                <a:gd name="connsiteX9" fmla="*/ 695325 w 1187037"/>
                <a:gd name="connsiteY9" fmla="*/ 957474 h 1934760"/>
                <a:gd name="connsiteX10" fmla="*/ 62675 w 1187037"/>
                <a:gd name="connsiteY10" fmla="*/ 350732 h 1934760"/>
                <a:gd name="connsiteX11" fmla="*/ 0 w 1187037"/>
                <a:gd name="connsiteY11" fmla="*/ 203666 h 193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87037" h="1934760">
                  <a:moveTo>
                    <a:pt x="0" y="203666"/>
                  </a:moveTo>
                  <a:cubicBezTo>
                    <a:pt x="0" y="152993"/>
                    <a:pt x="18860" y="102225"/>
                    <a:pt x="56674" y="62696"/>
                  </a:cubicBezTo>
                  <a:cubicBezTo>
                    <a:pt x="134493" y="-18457"/>
                    <a:pt x="263462" y="-21219"/>
                    <a:pt x="344710" y="56695"/>
                  </a:cubicBezTo>
                  <a:lnTo>
                    <a:pt x="1124331" y="804408"/>
                  </a:lnTo>
                  <a:cubicBezTo>
                    <a:pt x="1163288" y="841841"/>
                    <a:pt x="1185863" y="893181"/>
                    <a:pt x="1187006" y="947187"/>
                  </a:cubicBezTo>
                  <a:cubicBezTo>
                    <a:pt x="1187958" y="1000813"/>
                    <a:pt x="1167765" y="1053486"/>
                    <a:pt x="1130332" y="1092444"/>
                  </a:cubicBezTo>
                  <a:lnTo>
                    <a:pt x="382619" y="1872065"/>
                  </a:lnTo>
                  <a:cubicBezTo>
                    <a:pt x="304800" y="1953218"/>
                    <a:pt x="175831" y="1955980"/>
                    <a:pt x="94583" y="1878066"/>
                  </a:cubicBezTo>
                  <a:cubicBezTo>
                    <a:pt x="13335" y="1800151"/>
                    <a:pt x="10668" y="1671278"/>
                    <a:pt x="88583" y="1590030"/>
                  </a:cubicBezTo>
                  <a:lnTo>
                    <a:pt x="695325" y="957474"/>
                  </a:lnTo>
                  <a:lnTo>
                    <a:pt x="62675" y="350732"/>
                  </a:lnTo>
                  <a:cubicBezTo>
                    <a:pt x="20955" y="310727"/>
                    <a:pt x="0" y="257292"/>
                    <a:pt x="0" y="203666"/>
                  </a:cubicBezTo>
                  <a:close/>
                </a:path>
              </a:pathLst>
            </a:custGeom>
            <a:solidFill>
              <a:srgbClr val="107C1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E1F0AC81-485C-44D7-9101-8C032EA606D7}"/>
              </a:ext>
            </a:extLst>
          </p:cNvPr>
          <p:cNvSpPr/>
          <p:nvPr userDrawn="1"/>
        </p:nvSpPr>
        <p:spPr bwMode="auto">
          <a:xfrm rot="5400000">
            <a:off x="1903378" y="1610480"/>
            <a:ext cx="837244" cy="4644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0" name="!!Circle Technology">
            <a:extLst>
              <a:ext uri="{FF2B5EF4-FFF2-40B4-BE49-F238E27FC236}">
                <a16:creationId xmlns:a16="http://schemas.microsoft.com/office/drawing/2014/main" id="{C5789A2B-BDBA-4283-B133-6B039939E976}"/>
              </a:ext>
            </a:extLst>
          </p:cNvPr>
          <p:cNvGrpSpPr/>
          <p:nvPr/>
        </p:nvGrpSpPr>
        <p:grpSpPr>
          <a:xfrm>
            <a:off x="3802854" y="3513858"/>
            <a:ext cx="837244" cy="837244"/>
            <a:chOff x="3802854" y="4116824"/>
            <a:chExt cx="837244" cy="83724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7505351-CC3B-4B94-A13C-B19AC97B6689}"/>
                </a:ext>
              </a:extLst>
            </p:cNvPr>
            <p:cNvSpPr/>
            <p:nvPr/>
          </p:nvSpPr>
          <p:spPr bwMode="auto">
            <a:xfrm>
              <a:off x="3802854" y="4116824"/>
              <a:ext cx="837244" cy="837244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sw-CH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F1CA76C-9DFE-4E3F-8D04-5F97300852F5}"/>
                </a:ext>
              </a:extLst>
            </p:cNvPr>
            <p:cNvSpPr/>
            <p:nvPr userDrawn="1"/>
          </p:nvSpPr>
          <p:spPr bwMode="auto">
            <a:xfrm>
              <a:off x="3886572" y="4200542"/>
              <a:ext cx="669808" cy="669808"/>
            </a:xfrm>
            <a:prstGeom prst="ellipse">
              <a:avLst/>
            </a:prstGeom>
            <a:solidFill>
              <a:srgbClr val="FFB9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32" name="!!Tech Text">
            <a:extLst>
              <a:ext uri="{FF2B5EF4-FFF2-40B4-BE49-F238E27FC236}">
                <a16:creationId xmlns:a16="http://schemas.microsoft.com/office/drawing/2014/main" id="{2BB384A8-81C5-4830-BC2D-B370D822F096}"/>
              </a:ext>
            </a:extLst>
          </p:cNvPr>
          <p:cNvSpPr txBox="1"/>
          <p:nvPr/>
        </p:nvSpPr>
        <p:spPr>
          <a:xfrm>
            <a:off x="1135095" y="3761353"/>
            <a:ext cx="1532664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Technology</a:t>
            </a:r>
            <a:endParaRPr kumimoji="0" lang="gsw-CH" sz="23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60451F4-3166-45EF-BFBF-B2DF4861761A}"/>
              </a:ext>
            </a:extLst>
          </p:cNvPr>
          <p:cNvGrpSpPr/>
          <p:nvPr/>
        </p:nvGrpSpPr>
        <p:grpSpPr>
          <a:xfrm>
            <a:off x="3610750" y="2593340"/>
            <a:ext cx="768786" cy="897479"/>
            <a:chOff x="2487219" y="1882731"/>
            <a:chExt cx="768786" cy="897479"/>
          </a:xfrm>
        </p:grpSpPr>
        <p:cxnSp>
          <p:nvCxnSpPr>
            <p:cNvPr id="43" name="Connector: Elbow 42">
              <a:extLst>
                <a:ext uri="{FF2B5EF4-FFF2-40B4-BE49-F238E27FC236}">
                  <a16:creationId xmlns:a16="http://schemas.microsoft.com/office/drawing/2014/main" id="{810F8F8A-46F8-4049-B225-2CE5A436E8DF}"/>
                </a:ext>
              </a:extLst>
            </p:cNvPr>
            <p:cNvCxnSpPr>
              <a:cxnSpLocks/>
            </p:cNvCxnSpPr>
            <p:nvPr/>
          </p:nvCxnSpPr>
          <p:spPr>
            <a:xfrm>
              <a:off x="2487219" y="1882731"/>
              <a:ext cx="600639" cy="761995"/>
            </a:xfrm>
            <a:prstGeom prst="bentConnector2">
              <a:avLst/>
            </a:prstGeom>
            <a:ln w="44450" cap="rnd">
              <a:solidFill>
                <a:schemeClr val="accent4"/>
              </a:solidFill>
              <a:prstDash val="sysDot"/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!!Arrow yellow">
              <a:extLst>
                <a:ext uri="{FF2B5EF4-FFF2-40B4-BE49-F238E27FC236}">
                  <a16:creationId xmlns:a16="http://schemas.microsoft.com/office/drawing/2014/main" id="{4F41D124-77D7-4420-A8D6-81B3D6552455}"/>
                </a:ext>
              </a:extLst>
            </p:cNvPr>
            <p:cNvSpPr/>
            <p:nvPr/>
          </p:nvSpPr>
          <p:spPr>
            <a:xfrm rot="5400000">
              <a:off x="2984694" y="2508899"/>
              <a:ext cx="206328" cy="336294"/>
            </a:xfrm>
            <a:custGeom>
              <a:avLst/>
              <a:gdLst>
                <a:gd name="connsiteX0" fmla="*/ 0 w 1187037"/>
                <a:gd name="connsiteY0" fmla="*/ 203666 h 1934760"/>
                <a:gd name="connsiteX1" fmla="*/ 56674 w 1187037"/>
                <a:gd name="connsiteY1" fmla="*/ 62696 h 1934760"/>
                <a:gd name="connsiteX2" fmla="*/ 344710 w 1187037"/>
                <a:gd name="connsiteY2" fmla="*/ 56695 h 1934760"/>
                <a:gd name="connsiteX3" fmla="*/ 1124331 w 1187037"/>
                <a:gd name="connsiteY3" fmla="*/ 804408 h 1934760"/>
                <a:gd name="connsiteX4" fmla="*/ 1187006 w 1187037"/>
                <a:gd name="connsiteY4" fmla="*/ 947187 h 1934760"/>
                <a:gd name="connsiteX5" fmla="*/ 1130332 w 1187037"/>
                <a:gd name="connsiteY5" fmla="*/ 1092444 h 1934760"/>
                <a:gd name="connsiteX6" fmla="*/ 382619 w 1187037"/>
                <a:gd name="connsiteY6" fmla="*/ 1872065 h 1934760"/>
                <a:gd name="connsiteX7" fmla="*/ 94583 w 1187037"/>
                <a:gd name="connsiteY7" fmla="*/ 1878066 h 1934760"/>
                <a:gd name="connsiteX8" fmla="*/ 88583 w 1187037"/>
                <a:gd name="connsiteY8" fmla="*/ 1590030 h 1934760"/>
                <a:gd name="connsiteX9" fmla="*/ 695325 w 1187037"/>
                <a:gd name="connsiteY9" fmla="*/ 957474 h 1934760"/>
                <a:gd name="connsiteX10" fmla="*/ 62675 w 1187037"/>
                <a:gd name="connsiteY10" fmla="*/ 350732 h 1934760"/>
                <a:gd name="connsiteX11" fmla="*/ 0 w 1187037"/>
                <a:gd name="connsiteY11" fmla="*/ 203666 h 193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87037" h="1934760">
                  <a:moveTo>
                    <a:pt x="0" y="203666"/>
                  </a:moveTo>
                  <a:cubicBezTo>
                    <a:pt x="0" y="152993"/>
                    <a:pt x="18860" y="102225"/>
                    <a:pt x="56674" y="62696"/>
                  </a:cubicBezTo>
                  <a:cubicBezTo>
                    <a:pt x="134493" y="-18457"/>
                    <a:pt x="263462" y="-21219"/>
                    <a:pt x="344710" y="56695"/>
                  </a:cubicBezTo>
                  <a:lnTo>
                    <a:pt x="1124331" y="804408"/>
                  </a:lnTo>
                  <a:cubicBezTo>
                    <a:pt x="1163288" y="841841"/>
                    <a:pt x="1185863" y="893181"/>
                    <a:pt x="1187006" y="947187"/>
                  </a:cubicBezTo>
                  <a:cubicBezTo>
                    <a:pt x="1187958" y="1000813"/>
                    <a:pt x="1167765" y="1053486"/>
                    <a:pt x="1130332" y="1092444"/>
                  </a:cubicBezTo>
                  <a:lnTo>
                    <a:pt x="382619" y="1872065"/>
                  </a:lnTo>
                  <a:cubicBezTo>
                    <a:pt x="304800" y="1953218"/>
                    <a:pt x="175831" y="1955980"/>
                    <a:pt x="94583" y="1878066"/>
                  </a:cubicBezTo>
                  <a:cubicBezTo>
                    <a:pt x="13335" y="1800151"/>
                    <a:pt x="10668" y="1671278"/>
                    <a:pt x="88583" y="1590030"/>
                  </a:cubicBezTo>
                  <a:lnTo>
                    <a:pt x="695325" y="957474"/>
                  </a:lnTo>
                  <a:lnTo>
                    <a:pt x="62675" y="350732"/>
                  </a:lnTo>
                  <a:cubicBezTo>
                    <a:pt x="20955" y="310727"/>
                    <a:pt x="0" y="257292"/>
                    <a:pt x="0" y="203666"/>
                  </a:cubicBezTo>
                  <a:close/>
                </a:path>
              </a:pathLst>
            </a:custGeom>
            <a:solidFill>
              <a:srgbClr val="FFB9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DD5DB92C-9582-4823-A40A-9E19A962B37B}"/>
              </a:ext>
            </a:extLst>
          </p:cNvPr>
          <p:cNvSpPr/>
          <p:nvPr userDrawn="1"/>
        </p:nvSpPr>
        <p:spPr bwMode="auto">
          <a:xfrm rot="5400000">
            <a:off x="1350389" y="837110"/>
            <a:ext cx="837244" cy="353802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!!Business White">
            <a:extLst>
              <a:ext uri="{FF2B5EF4-FFF2-40B4-BE49-F238E27FC236}">
                <a16:creationId xmlns:a16="http://schemas.microsoft.com/office/drawing/2014/main" id="{A4F3B5A7-9382-4D27-B436-F75527A15E59}"/>
              </a:ext>
            </a:extLst>
          </p:cNvPr>
          <p:cNvSpPr/>
          <p:nvPr/>
        </p:nvSpPr>
        <p:spPr bwMode="auto">
          <a:xfrm>
            <a:off x="2701112" y="2188223"/>
            <a:ext cx="837244" cy="837244"/>
          </a:xfrm>
          <a:prstGeom prst="ellipse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gsw-CH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!!Busienss Blue">
            <a:extLst>
              <a:ext uri="{FF2B5EF4-FFF2-40B4-BE49-F238E27FC236}">
                <a16:creationId xmlns:a16="http://schemas.microsoft.com/office/drawing/2014/main" id="{C8874A5A-A03F-41A2-9C93-12D513AC1627}"/>
              </a:ext>
            </a:extLst>
          </p:cNvPr>
          <p:cNvSpPr/>
          <p:nvPr userDrawn="1"/>
        </p:nvSpPr>
        <p:spPr bwMode="auto">
          <a:xfrm>
            <a:off x="2784830" y="2271941"/>
            <a:ext cx="669808" cy="669808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E330497-EA03-4500-B9C4-6DDACEF4AF5C}"/>
              </a:ext>
            </a:extLst>
          </p:cNvPr>
          <p:cNvGrpSpPr/>
          <p:nvPr/>
        </p:nvGrpSpPr>
        <p:grpSpPr>
          <a:xfrm>
            <a:off x="2516317" y="1232174"/>
            <a:ext cx="753500" cy="960506"/>
            <a:chOff x="2487219" y="1340848"/>
            <a:chExt cx="753500" cy="960506"/>
          </a:xfrm>
        </p:grpSpPr>
        <p:cxnSp>
          <p:nvCxnSpPr>
            <p:cNvPr id="24" name="Connector: Elbow 23">
              <a:extLst>
                <a:ext uri="{FF2B5EF4-FFF2-40B4-BE49-F238E27FC236}">
                  <a16:creationId xmlns:a16="http://schemas.microsoft.com/office/drawing/2014/main" id="{F0E413BA-1884-4A2F-AD27-C7B051AE5F83}"/>
                </a:ext>
              </a:extLst>
            </p:cNvPr>
            <p:cNvCxnSpPr>
              <a:cxnSpLocks/>
            </p:cNvCxnSpPr>
            <p:nvPr/>
          </p:nvCxnSpPr>
          <p:spPr>
            <a:xfrm>
              <a:off x="2487219" y="1340848"/>
              <a:ext cx="600639" cy="761995"/>
            </a:xfrm>
            <a:prstGeom prst="bentConnector2">
              <a:avLst/>
            </a:prstGeom>
            <a:ln w="44450" cap="rnd">
              <a:solidFill>
                <a:schemeClr val="accent4"/>
              </a:solidFill>
              <a:prstDash val="sysDot"/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Graphic 4">
              <a:extLst>
                <a:ext uri="{FF2B5EF4-FFF2-40B4-BE49-F238E27FC236}">
                  <a16:creationId xmlns:a16="http://schemas.microsoft.com/office/drawing/2014/main" id="{8437256F-E3FD-4F67-ABC3-368CF3F4A762}"/>
                </a:ext>
              </a:extLst>
            </p:cNvPr>
            <p:cNvSpPr/>
            <p:nvPr/>
          </p:nvSpPr>
          <p:spPr>
            <a:xfrm rot="5400000">
              <a:off x="2946548" y="2007183"/>
              <a:ext cx="282620" cy="305722"/>
            </a:xfrm>
            <a:custGeom>
              <a:avLst/>
              <a:gdLst>
                <a:gd name="connsiteX0" fmla="*/ 0 w 1187037"/>
                <a:gd name="connsiteY0" fmla="*/ 203666 h 1934760"/>
                <a:gd name="connsiteX1" fmla="*/ 56674 w 1187037"/>
                <a:gd name="connsiteY1" fmla="*/ 62696 h 1934760"/>
                <a:gd name="connsiteX2" fmla="*/ 344710 w 1187037"/>
                <a:gd name="connsiteY2" fmla="*/ 56695 h 1934760"/>
                <a:gd name="connsiteX3" fmla="*/ 1124331 w 1187037"/>
                <a:gd name="connsiteY3" fmla="*/ 804408 h 1934760"/>
                <a:gd name="connsiteX4" fmla="*/ 1187006 w 1187037"/>
                <a:gd name="connsiteY4" fmla="*/ 947187 h 1934760"/>
                <a:gd name="connsiteX5" fmla="*/ 1130332 w 1187037"/>
                <a:gd name="connsiteY5" fmla="*/ 1092444 h 1934760"/>
                <a:gd name="connsiteX6" fmla="*/ 382619 w 1187037"/>
                <a:gd name="connsiteY6" fmla="*/ 1872065 h 1934760"/>
                <a:gd name="connsiteX7" fmla="*/ 94583 w 1187037"/>
                <a:gd name="connsiteY7" fmla="*/ 1878066 h 1934760"/>
                <a:gd name="connsiteX8" fmla="*/ 88583 w 1187037"/>
                <a:gd name="connsiteY8" fmla="*/ 1590030 h 1934760"/>
                <a:gd name="connsiteX9" fmla="*/ 695325 w 1187037"/>
                <a:gd name="connsiteY9" fmla="*/ 957474 h 1934760"/>
                <a:gd name="connsiteX10" fmla="*/ 62675 w 1187037"/>
                <a:gd name="connsiteY10" fmla="*/ 350732 h 1934760"/>
                <a:gd name="connsiteX11" fmla="*/ 0 w 1187037"/>
                <a:gd name="connsiteY11" fmla="*/ 203666 h 193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87037" h="1934760">
                  <a:moveTo>
                    <a:pt x="0" y="203666"/>
                  </a:moveTo>
                  <a:cubicBezTo>
                    <a:pt x="0" y="152993"/>
                    <a:pt x="18860" y="102225"/>
                    <a:pt x="56674" y="62696"/>
                  </a:cubicBezTo>
                  <a:cubicBezTo>
                    <a:pt x="134493" y="-18457"/>
                    <a:pt x="263462" y="-21219"/>
                    <a:pt x="344710" y="56695"/>
                  </a:cubicBezTo>
                  <a:lnTo>
                    <a:pt x="1124331" y="804408"/>
                  </a:lnTo>
                  <a:cubicBezTo>
                    <a:pt x="1163288" y="841841"/>
                    <a:pt x="1185863" y="893181"/>
                    <a:pt x="1187006" y="947187"/>
                  </a:cubicBezTo>
                  <a:cubicBezTo>
                    <a:pt x="1187958" y="1000813"/>
                    <a:pt x="1167765" y="1053486"/>
                    <a:pt x="1130332" y="1092444"/>
                  </a:cubicBezTo>
                  <a:lnTo>
                    <a:pt x="382619" y="1872065"/>
                  </a:lnTo>
                  <a:cubicBezTo>
                    <a:pt x="304800" y="1953218"/>
                    <a:pt x="175831" y="1955980"/>
                    <a:pt x="94583" y="1878066"/>
                  </a:cubicBezTo>
                  <a:cubicBezTo>
                    <a:pt x="13335" y="1800151"/>
                    <a:pt x="10668" y="1671278"/>
                    <a:pt x="88583" y="1590030"/>
                  </a:cubicBezTo>
                  <a:lnTo>
                    <a:pt x="695325" y="957474"/>
                  </a:lnTo>
                  <a:lnTo>
                    <a:pt x="62675" y="350732"/>
                  </a:lnTo>
                  <a:cubicBezTo>
                    <a:pt x="20955" y="310727"/>
                    <a:pt x="0" y="257292"/>
                    <a:pt x="0" y="203666"/>
                  </a:cubicBezTo>
                  <a:close/>
                </a:path>
              </a:pathLst>
            </a:custGeom>
            <a:solidFill>
              <a:srgbClr val="0078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30" name="!!Business Text">
            <a:extLst>
              <a:ext uri="{FF2B5EF4-FFF2-40B4-BE49-F238E27FC236}">
                <a16:creationId xmlns:a16="http://schemas.microsoft.com/office/drawing/2014/main" id="{1001C6F2-1641-4269-B958-A14DB06C656A}"/>
              </a:ext>
            </a:extLst>
          </p:cNvPr>
          <p:cNvSpPr txBox="1"/>
          <p:nvPr/>
        </p:nvSpPr>
        <p:spPr>
          <a:xfrm>
            <a:off x="766501" y="2434417"/>
            <a:ext cx="1134926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Business</a:t>
            </a:r>
            <a:endParaRPr kumimoji="0" lang="gsw-CH" sz="23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485921-BDAC-4934-8676-F3C962C10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34"/>
            <a:ext cx="10515600" cy="958302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1" dirty="0">
                <a:effectLst>
                  <a:outerShdw blurRad="190500" dist="50800" dir="5400000" algn="ctr" rotWithShape="0">
                    <a:srgbClr val="000000">
                      <a:alpha val="5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The world is transforming rapidly</a:t>
            </a:r>
            <a:endParaRPr lang="gsw-CH" b="1" dirty="0">
              <a:effectLst>
                <a:outerShdw blurRad="190500" dist="50800" dir="5400000" algn="ctr" rotWithShape="0">
                  <a:srgbClr val="000000">
                    <a:alpha val="50000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44B2ADEF-9CCA-42AC-BA7A-819231ABA768}"/>
              </a:ext>
            </a:extLst>
          </p:cNvPr>
          <p:cNvSpPr/>
          <p:nvPr userDrawn="1"/>
        </p:nvSpPr>
        <p:spPr bwMode="auto">
          <a:xfrm rot="5400000">
            <a:off x="826597" y="37765"/>
            <a:ext cx="837244" cy="2484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" name="!!Market Circle">
            <a:extLst>
              <a:ext uri="{FF2B5EF4-FFF2-40B4-BE49-F238E27FC236}">
                <a16:creationId xmlns:a16="http://schemas.microsoft.com/office/drawing/2014/main" id="{A904EFDF-56AF-4D7E-9B2A-3AEDE0D6200D}"/>
              </a:ext>
            </a:extLst>
          </p:cNvPr>
          <p:cNvGrpSpPr/>
          <p:nvPr/>
        </p:nvGrpSpPr>
        <p:grpSpPr>
          <a:xfrm>
            <a:off x="1651174" y="861530"/>
            <a:ext cx="837244" cy="837244"/>
            <a:chOff x="1651174" y="1462114"/>
            <a:chExt cx="837244" cy="837244"/>
          </a:xfrm>
        </p:grpSpPr>
        <p:sp>
          <p:nvSpPr>
            <p:cNvPr id="6" name="!!Market white">
              <a:extLst>
                <a:ext uri="{FF2B5EF4-FFF2-40B4-BE49-F238E27FC236}">
                  <a16:creationId xmlns:a16="http://schemas.microsoft.com/office/drawing/2014/main" id="{89A3CE0E-E6EC-49B8-9E72-5D2218DB82F7}"/>
                </a:ext>
              </a:extLst>
            </p:cNvPr>
            <p:cNvSpPr/>
            <p:nvPr/>
          </p:nvSpPr>
          <p:spPr bwMode="auto">
            <a:xfrm>
              <a:off x="1651174" y="1462114"/>
              <a:ext cx="837244" cy="837244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sw-CH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" name="!!Market grey">
              <a:extLst>
                <a:ext uri="{FF2B5EF4-FFF2-40B4-BE49-F238E27FC236}">
                  <a16:creationId xmlns:a16="http://schemas.microsoft.com/office/drawing/2014/main" id="{1FCD0FB5-C369-4A26-B216-B7328DF812FF}"/>
                </a:ext>
              </a:extLst>
            </p:cNvPr>
            <p:cNvSpPr/>
            <p:nvPr userDrawn="1"/>
          </p:nvSpPr>
          <p:spPr bwMode="auto">
            <a:xfrm>
              <a:off x="1734892" y="1545832"/>
              <a:ext cx="669808" cy="669808"/>
            </a:xfrm>
            <a:prstGeom prst="ellipse">
              <a:avLst/>
            </a:prstGeom>
            <a:solidFill>
              <a:srgbClr val="666666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2" name="!!Market Text">
            <a:extLst>
              <a:ext uri="{FF2B5EF4-FFF2-40B4-BE49-F238E27FC236}">
                <a16:creationId xmlns:a16="http://schemas.microsoft.com/office/drawing/2014/main" id="{FC9F1C78-6149-406F-A770-9F077BE6571C}"/>
              </a:ext>
            </a:extLst>
          </p:cNvPr>
          <p:cNvSpPr txBox="1"/>
          <p:nvPr/>
        </p:nvSpPr>
        <p:spPr>
          <a:xfrm>
            <a:off x="340921" y="1099383"/>
            <a:ext cx="948593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Market</a:t>
            </a:r>
            <a:endParaRPr kumimoji="0" lang="gsw-CH" sz="2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DB78D2E3-8B10-4104-9A35-BBD11CBCEB97}"/>
              </a:ext>
            </a:extLst>
          </p:cNvPr>
          <p:cNvSpPr/>
          <p:nvPr userDrawn="1"/>
        </p:nvSpPr>
        <p:spPr bwMode="auto">
          <a:xfrm rot="5400000">
            <a:off x="2443376" y="2399444"/>
            <a:ext cx="837244" cy="5724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C32B892-4DB6-4CF8-8F2E-8CD838543D0D}"/>
              </a:ext>
            </a:extLst>
          </p:cNvPr>
          <p:cNvSpPr/>
          <p:nvPr/>
        </p:nvSpPr>
        <p:spPr bwMode="auto">
          <a:xfrm>
            <a:off x="4885725" y="4843984"/>
            <a:ext cx="837244" cy="837244"/>
          </a:xfrm>
          <a:prstGeom prst="ellipse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gsw-CH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!!Security green">
            <a:extLst>
              <a:ext uri="{FF2B5EF4-FFF2-40B4-BE49-F238E27FC236}">
                <a16:creationId xmlns:a16="http://schemas.microsoft.com/office/drawing/2014/main" id="{CA4C5A66-E64B-48BB-BA43-C905A964A92D}"/>
              </a:ext>
            </a:extLst>
          </p:cNvPr>
          <p:cNvSpPr/>
          <p:nvPr userDrawn="1"/>
        </p:nvSpPr>
        <p:spPr bwMode="auto">
          <a:xfrm>
            <a:off x="4969443" y="4927702"/>
            <a:ext cx="669808" cy="669808"/>
          </a:xfrm>
          <a:prstGeom prst="ellipse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4" name="!!Sec Text">
            <a:extLst>
              <a:ext uri="{FF2B5EF4-FFF2-40B4-BE49-F238E27FC236}">
                <a16:creationId xmlns:a16="http://schemas.microsoft.com/office/drawing/2014/main" id="{2C8D2EB0-4030-4991-935D-B0CD2430BD82}"/>
              </a:ext>
            </a:extLst>
          </p:cNvPr>
          <p:cNvSpPr txBox="1"/>
          <p:nvPr/>
        </p:nvSpPr>
        <p:spPr>
          <a:xfrm>
            <a:off x="1901427" y="5088289"/>
            <a:ext cx="1070806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Security</a:t>
            </a:r>
            <a:endParaRPr kumimoji="0" lang="gsw-CH" sz="23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93A019B3-8197-44B9-AC5C-336B6432B5D6}"/>
              </a:ext>
            </a:extLst>
          </p:cNvPr>
          <p:cNvCxnSpPr>
            <a:cxnSpLocks/>
            <a:stCxn id="41" idx="6"/>
          </p:cNvCxnSpPr>
          <p:nvPr/>
        </p:nvCxnSpPr>
        <p:spPr>
          <a:xfrm rot="10800000" flipV="1">
            <a:off x="5620521" y="3000140"/>
            <a:ext cx="2540694" cy="936086"/>
          </a:xfrm>
          <a:prstGeom prst="bentConnector3">
            <a:avLst>
              <a:gd name="adj1" fmla="val 50000"/>
            </a:avLst>
          </a:prstGeom>
          <a:ln w="44450" cap="rnd">
            <a:solidFill>
              <a:schemeClr val="accent4"/>
            </a:solidFill>
            <a:prstDash val="sysDot"/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: Top Corners Rounded 39">
            <a:extLst>
              <a:ext uri="{FF2B5EF4-FFF2-40B4-BE49-F238E27FC236}">
                <a16:creationId xmlns:a16="http://schemas.microsoft.com/office/drawing/2014/main" id="{9DF47B7F-1745-4002-BD31-E34F6F0DA3CD}"/>
              </a:ext>
            </a:extLst>
          </p:cNvPr>
          <p:cNvSpPr/>
          <p:nvPr userDrawn="1"/>
        </p:nvSpPr>
        <p:spPr bwMode="auto">
          <a:xfrm rot="16200000" flipH="1">
            <a:off x="9603347" y="1018953"/>
            <a:ext cx="837244" cy="388894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6" name="!!Circle Attacker">
            <a:extLst>
              <a:ext uri="{FF2B5EF4-FFF2-40B4-BE49-F238E27FC236}">
                <a16:creationId xmlns:a16="http://schemas.microsoft.com/office/drawing/2014/main" id="{CC1391BC-1B6C-4EC6-90FB-EFD12D6B351B}"/>
              </a:ext>
            </a:extLst>
          </p:cNvPr>
          <p:cNvGrpSpPr/>
          <p:nvPr/>
        </p:nvGrpSpPr>
        <p:grpSpPr>
          <a:xfrm>
            <a:off x="8077497" y="2581518"/>
            <a:ext cx="837244" cy="837244"/>
            <a:chOff x="8297122" y="3474258"/>
            <a:chExt cx="837244" cy="83724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B311C2E-BA73-467F-B251-596015FD2EAB}"/>
                </a:ext>
              </a:extLst>
            </p:cNvPr>
            <p:cNvSpPr/>
            <p:nvPr/>
          </p:nvSpPr>
          <p:spPr bwMode="auto">
            <a:xfrm>
              <a:off x="8297122" y="3474258"/>
              <a:ext cx="837244" cy="837244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sw-CH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7E54376-3303-4DF8-96DD-6D75E90BAB6C}"/>
                </a:ext>
              </a:extLst>
            </p:cNvPr>
            <p:cNvSpPr/>
            <p:nvPr userDrawn="1"/>
          </p:nvSpPr>
          <p:spPr bwMode="auto">
            <a:xfrm flipH="1">
              <a:off x="8380840" y="3557976"/>
              <a:ext cx="669808" cy="669808"/>
            </a:xfrm>
            <a:prstGeom prst="ellipse">
              <a:avLst/>
            </a:prstGeom>
            <a:solidFill>
              <a:srgbClr val="D83B0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itchFamily="2" charset="0"/>
                <a:ea typeface="Roboto Light" pitchFamily="2" charset="0"/>
                <a:cs typeface="+mn-cs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637D102D-9347-4535-BC77-40871720AE62}"/>
              </a:ext>
            </a:extLst>
          </p:cNvPr>
          <p:cNvSpPr txBox="1"/>
          <p:nvPr/>
        </p:nvSpPr>
        <p:spPr>
          <a:xfrm>
            <a:off x="9885873" y="2817745"/>
            <a:ext cx="1243867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Attackers</a:t>
            </a:r>
            <a:endParaRPr kumimoji="0" lang="gsw-CH" sz="2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27" name="Graphic 4">
            <a:extLst>
              <a:ext uri="{FF2B5EF4-FFF2-40B4-BE49-F238E27FC236}">
                <a16:creationId xmlns:a16="http://schemas.microsoft.com/office/drawing/2014/main" id="{1ED5BB1C-2832-4E0E-8523-70FBE69FFCC6}"/>
              </a:ext>
            </a:extLst>
          </p:cNvPr>
          <p:cNvSpPr/>
          <p:nvPr/>
        </p:nvSpPr>
        <p:spPr>
          <a:xfrm rot="10800000">
            <a:off x="5453349" y="3776013"/>
            <a:ext cx="206328" cy="336294"/>
          </a:xfrm>
          <a:custGeom>
            <a:avLst/>
            <a:gdLst>
              <a:gd name="connsiteX0" fmla="*/ 0 w 1187037"/>
              <a:gd name="connsiteY0" fmla="*/ 203666 h 1934760"/>
              <a:gd name="connsiteX1" fmla="*/ 56674 w 1187037"/>
              <a:gd name="connsiteY1" fmla="*/ 62696 h 1934760"/>
              <a:gd name="connsiteX2" fmla="*/ 344710 w 1187037"/>
              <a:gd name="connsiteY2" fmla="*/ 56695 h 1934760"/>
              <a:gd name="connsiteX3" fmla="*/ 1124331 w 1187037"/>
              <a:gd name="connsiteY3" fmla="*/ 804408 h 1934760"/>
              <a:gd name="connsiteX4" fmla="*/ 1187006 w 1187037"/>
              <a:gd name="connsiteY4" fmla="*/ 947187 h 1934760"/>
              <a:gd name="connsiteX5" fmla="*/ 1130332 w 1187037"/>
              <a:gd name="connsiteY5" fmla="*/ 1092444 h 1934760"/>
              <a:gd name="connsiteX6" fmla="*/ 382619 w 1187037"/>
              <a:gd name="connsiteY6" fmla="*/ 1872065 h 1934760"/>
              <a:gd name="connsiteX7" fmla="*/ 94583 w 1187037"/>
              <a:gd name="connsiteY7" fmla="*/ 1878066 h 1934760"/>
              <a:gd name="connsiteX8" fmla="*/ 88583 w 1187037"/>
              <a:gd name="connsiteY8" fmla="*/ 1590030 h 1934760"/>
              <a:gd name="connsiteX9" fmla="*/ 695325 w 1187037"/>
              <a:gd name="connsiteY9" fmla="*/ 957474 h 1934760"/>
              <a:gd name="connsiteX10" fmla="*/ 62675 w 1187037"/>
              <a:gd name="connsiteY10" fmla="*/ 350732 h 1934760"/>
              <a:gd name="connsiteX11" fmla="*/ 0 w 1187037"/>
              <a:gd name="connsiteY11" fmla="*/ 203666 h 193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7037" h="1934760">
                <a:moveTo>
                  <a:pt x="0" y="203666"/>
                </a:moveTo>
                <a:cubicBezTo>
                  <a:pt x="0" y="152993"/>
                  <a:pt x="18860" y="102225"/>
                  <a:pt x="56674" y="62696"/>
                </a:cubicBezTo>
                <a:cubicBezTo>
                  <a:pt x="134493" y="-18457"/>
                  <a:pt x="263462" y="-21219"/>
                  <a:pt x="344710" y="56695"/>
                </a:cubicBezTo>
                <a:lnTo>
                  <a:pt x="1124331" y="804408"/>
                </a:lnTo>
                <a:cubicBezTo>
                  <a:pt x="1163288" y="841841"/>
                  <a:pt x="1185863" y="893181"/>
                  <a:pt x="1187006" y="947187"/>
                </a:cubicBezTo>
                <a:cubicBezTo>
                  <a:pt x="1187958" y="1000813"/>
                  <a:pt x="1167765" y="1053486"/>
                  <a:pt x="1130332" y="1092444"/>
                </a:cubicBezTo>
                <a:lnTo>
                  <a:pt x="382619" y="1872065"/>
                </a:lnTo>
                <a:cubicBezTo>
                  <a:pt x="304800" y="1953218"/>
                  <a:pt x="175831" y="1955980"/>
                  <a:pt x="94583" y="1878066"/>
                </a:cubicBezTo>
                <a:cubicBezTo>
                  <a:pt x="13335" y="1800151"/>
                  <a:pt x="10668" y="1671278"/>
                  <a:pt x="88583" y="1590030"/>
                </a:cubicBezTo>
                <a:lnTo>
                  <a:pt x="695325" y="957474"/>
                </a:lnTo>
                <a:lnTo>
                  <a:pt x="62675" y="350732"/>
                </a:lnTo>
                <a:cubicBezTo>
                  <a:pt x="20955" y="310727"/>
                  <a:pt x="0" y="257292"/>
                  <a:pt x="0" y="203666"/>
                </a:cubicBezTo>
                <a:close/>
              </a:path>
            </a:pathLst>
          </a:custGeom>
          <a:solidFill>
            <a:srgbClr val="D83B0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Light" pitchFamily="2" charset="0"/>
              <a:ea typeface="Roboto Light" pitchFamily="2" charset="0"/>
              <a:cs typeface="+mn-cs"/>
            </a:endParaRPr>
          </a:p>
        </p:txBody>
      </p:sp>
      <p:sp>
        <p:nvSpPr>
          <p:cNvPr id="56" name="Graphic 4">
            <a:extLst>
              <a:ext uri="{FF2B5EF4-FFF2-40B4-BE49-F238E27FC236}">
                <a16:creationId xmlns:a16="http://schemas.microsoft.com/office/drawing/2014/main" id="{C053C097-8EE9-42AD-A66F-7D8795F2F9FD}"/>
              </a:ext>
            </a:extLst>
          </p:cNvPr>
          <p:cNvSpPr/>
          <p:nvPr/>
        </p:nvSpPr>
        <p:spPr>
          <a:xfrm rot="10800000">
            <a:off x="4350052" y="2437976"/>
            <a:ext cx="206328" cy="336294"/>
          </a:xfrm>
          <a:custGeom>
            <a:avLst/>
            <a:gdLst>
              <a:gd name="connsiteX0" fmla="*/ 0 w 1187037"/>
              <a:gd name="connsiteY0" fmla="*/ 203666 h 1934760"/>
              <a:gd name="connsiteX1" fmla="*/ 56674 w 1187037"/>
              <a:gd name="connsiteY1" fmla="*/ 62696 h 1934760"/>
              <a:gd name="connsiteX2" fmla="*/ 344710 w 1187037"/>
              <a:gd name="connsiteY2" fmla="*/ 56695 h 1934760"/>
              <a:gd name="connsiteX3" fmla="*/ 1124331 w 1187037"/>
              <a:gd name="connsiteY3" fmla="*/ 804408 h 1934760"/>
              <a:gd name="connsiteX4" fmla="*/ 1187006 w 1187037"/>
              <a:gd name="connsiteY4" fmla="*/ 947187 h 1934760"/>
              <a:gd name="connsiteX5" fmla="*/ 1130332 w 1187037"/>
              <a:gd name="connsiteY5" fmla="*/ 1092444 h 1934760"/>
              <a:gd name="connsiteX6" fmla="*/ 382619 w 1187037"/>
              <a:gd name="connsiteY6" fmla="*/ 1872065 h 1934760"/>
              <a:gd name="connsiteX7" fmla="*/ 94583 w 1187037"/>
              <a:gd name="connsiteY7" fmla="*/ 1878066 h 1934760"/>
              <a:gd name="connsiteX8" fmla="*/ 88583 w 1187037"/>
              <a:gd name="connsiteY8" fmla="*/ 1590030 h 1934760"/>
              <a:gd name="connsiteX9" fmla="*/ 695325 w 1187037"/>
              <a:gd name="connsiteY9" fmla="*/ 957474 h 1934760"/>
              <a:gd name="connsiteX10" fmla="*/ 62675 w 1187037"/>
              <a:gd name="connsiteY10" fmla="*/ 350732 h 1934760"/>
              <a:gd name="connsiteX11" fmla="*/ 0 w 1187037"/>
              <a:gd name="connsiteY11" fmla="*/ 203666 h 193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7037" h="1934760">
                <a:moveTo>
                  <a:pt x="0" y="203666"/>
                </a:moveTo>
                <a:cubicBezTo>
                  <a:pt x="0" y="152993"/>
                  <a:pt x="18860" y="102225"/>
                  <a:pt x="56674" y="62696"/>
                </a:cubicBezTo>
                <a:cubicBezTo>
                  <a:pt x="134493" y="-18457"/>
                  <a:pt x="263462" y="-21219"/>
                  <a:pt x="344710" y="56695"/>
                </a:cubicBezTo>
                <a:lnTo>
                  <a:pt x="1124331" y="804408"/>
                </a:lnTo>
                <a:cubicBezTo>
                  <a:pt x="1163288" y="841841"/>
                  <a:pt x="1185863" y="893181"/>
                  <a:pt x="1187006" y="947187"/>
                </a:cubicBezTo>
                <a:cubicBezTo>
                  <a:pt x="1187958" y="1000813"/>
                  <a:pt x="1167765" y="1053486"/>
                  <a:pt x="1130332" y="1092444"/>
                </a:cubicBezTo>
                <a:lnTo>
                  <a:pt x="382619" y="1872065"/>
                </a:lnTo>
                <a:cubicBezTo>
                  <a:pt x="304800" y="1953218"/>
                  <a:pt x="175831" y="1955980"/>
                  <a:pt x="94583" y="1878066"/>
                </a:cubicBezTo>
                <a:cubicBezTo>
                  <a:pt x="13335" y="1800151"/>
                  <a:pt x="10668" y="1671278"/>
                  <a:pt x="88583" y="1590030"/>
                </a:cubicBezTo>
                <a:lnTo>
                  <a:pt x="695325" y="957474"/>
                </a:lnTo>
                <a:lnTo>
                  <a:pt x="62675" y="350732"/>
                </a:lnTo>
                <a:cubicBezTo>
                  <a:pt x="20955" y="310727"/>
                  <a:pt x="0" y="257292"/>
                  <a:pt x="0" y="203666"/>
                </a:cubicBezTo>
                <a:close/>
              </a:path>
            </a:pathLst>
          </a:custGeom>
          <a:solidFill>
            <a:srgbClr val="D83B0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Light" pitchFamily="2" charset="0"/>
              <a:ea typeface="Roboto Light" pitchFamily="2" charset="0"/>
              <a:cs typeface="+mn-cs"/>
            </a:endParaRPr>
          </a:p>
        </p:txBody>
      </p: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CE96DBE7-07DE-4F02-9782-E5821313828C}"/>
              </a:ext>
            </a:extLst>
          </p:cNvPr>
          <p:cNvCxnSpPr>
            <a:cxnSpLocks/>
            <a:stCxn id="15" idx="2"/>
          </p:cNvCxnSpPr>
          <p:nvPr/>
        </p:nvCxnSpPr>
        <p:spPr>
          <a:xfrm rot="10800000">
            <a:off x="4556381" y="2606124"/>
            <a:ext cx="3521117" cy="394017"/>
          </a:xfrm>
          <a:prstGeom prst="bentConnector3">
            <a:avLst>
              <a:gd name="adj1" fmla="val 50000"/>
            </a:avLst>
          </a:prstGeom>
          <a:ln w="44450" cap="rnd">
            <a:solidFill>
              <a:schemeClr val="accent4"/>
            </a:solidFill>
            <a:prstDash val="sysDot"/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1977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2" grpId="0"/>
      <p:bldP spid="18" grpId="0" animBg="1"/>
      <p:bldP spid="5" grpId="0" animBg="1"/>
      <p:bldP spid="19" grpId="0" animBg="1"/>
      <p:bldP spid="30" grpId="0"/>
      <p:bldP spid="8" grpId="0" animBg="1"/>
      <p:bldP spid="22" grpId="0"/>
      <p:bldP spid="12" grpId="0" animBg="1"/>
      <p:bldP spid="14" grpId="0" animBg="1"/>
      <p:bldP spid="13" grpId="0" animBg="1"/>
      <p:bldP spid="34" grpId="0"/>
      <p:bldP spid="40" grpId="0" animBg="1"/>
      <p:bldP spid="35" grpId="0"/>
      <p:bldP spid="27" grpId="0" animBg="1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!!Business White">
            <a:extLst>
              <a:ext uri="{FF2B5EF4-FFF2-40B4-BE49-F238E27FC236}">
                <a16:creationId xmlns:a16="http://schemas.microsoft.com/office/drawing/2014/main" id="{A4F3B5A7-9382-4D27-B436-F75527A15E59}"/>
              </a:ext>
            </a:extLst>
          </p:cNvPr>
          <p:cNvSpPr/>
          <p:nvPr/>
        </p:nvSpPr>
        <p:spPr bwMode="auto">
          <a:xfrm>
            <a:off x="5725036" y="928635"/>
            <a:ext cx="837244" cy="837244"/>
          </a:xfrm>
          <a:prstGeom prst="ellipse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gsw-CH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1" name="!!Circle Attacker">
            <a:extLst>
              <a:ext uri="{FF2B5EF4-FFF2-40B4-BE49-F238E27FC236}">
                <a16:creationId xmlns:a16="http://schemas.microsoft.com/office/drawing/2014/main" id="{12A74F4B-8C33-4C79-9AC4-9AFE351E9E38}"/>
              </a:ext>
            </a:extLst>
          </p:cNvPr>
          <p:cNvGrpSpPr/>
          <p:nvPr/>
        </p:nvGrpSpPr>
        <p:grpSpPr>
          <a:xfrm>
            <a:off x="6314105" y="3038419"/>
            <a:ext cx="837244" cy="837244"/>
            <a:chOff x="5677378" y="3474258"/>
            <a:chExt cx="837244" cy="83724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B311C2E-BA73-467F-B251-596015FD2EAB}"/>
                </a:ext>
              </a:extLst>
            </p:cNvPr>
            <p:cNvSpPr/>
            <p:nvPr/>
          </p:nvSpPr>
          <p:spPr bwMode="auto">
            <a:xfrm>
              <a:off x="5677378" y="3474258"/>
              <a:ext cx="837244" cy="837244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sw-CH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7E54376-3303-4DF8-96DD-6D75E90BAB6C}"/>
                </a:ext>
              </a:extLst>
            </p:cNvPr>
            <p:cNvSpPr/>
            <p:nvPr userDrawn="1"/>
          </p:nvSpPr>
          <p:spPr bwMode="auto">
            <a:xfrm flipH="1">
              <a:off x="5761096" y="3557976"/>
              <a:ext cx="669808" cy="669808"/>
            </a:xfrm>
            <a:prstGeom prst="ellipse">
              <a:avLst/>
            </a:prstGeom>
            <a:solidFill>
              <a:srgbClr val="D83B0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itchFamily="2" charset="0"/>
                <a:ea typeface="Roboto Light" pitchFamily="2" charset="0"/>
                <a:cs typeface="+mn-cs"/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4D485921-BDAC-4934-8676-F3C962C10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73" y="-119578"/>
            <a:ext cx="10515600" cy="1325563"/>
          </a:xfrm>
        </p:spPr>
        <p:txBody>
          <a:bodyPr/>
          <a:lstStyle/>
          <a:p>
            <a:r>
              <a:rPr lang="en-US" b="1" dirty="0">
                <a:effectLst>
                  <a:outerShdw blurRad="190500" dist="50800" dir="5400000" algn="ctr" rotWithShape="0">
                    <a:srgbClr val="000000">
                      <a:alpha val="5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Working together</a:t>
            </a:r>
            <a:endParaRPr lang="gsw-CH" b="1" dirty="0">
              <a:effectLst>
                <a:outerShdw blurRad="190500" dist="50800" dir="5400000" algn="ctr" rotWithShape="0">
                  <a:srgbClr val="000000">
                    <a:alpha val="50000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2" name="!!Market Circle">
            <a:extLst>
              <a:ext uri="{FF2B5EF4-FFF2-40B4-BE49-F238E27FC236}">
                <a16:creationId xmlns:a16="http://schemas.microsoft.com/office/drawing/2014/main" id="{AD335B67-6DEF-445C-BD67-46761365ECAC}"/>
              </a:ext>
            </a:extLst>
          </p:cNvPr>
          <p:cNvGrpSpPr/>
          <p:nvPr/>
        </p:nvGrpSpPr>
        <p:grpSpPr>
          <a:xfrm>
            <a:off x="5152247" y="2987061"/>
            <a:ext cx="837244" cy="837244"/>
            <a:chOff x="5152247" y="3411130"/>
            <a:chExt cx="837244" cy="837244"/>
          </a:xfrm>
        </p:grpSpPr>
        <p:sp>
          <p:nvSpPr>
            <p:cNvPr id="6" name="!!Market white">
              <a:extLst>
                <a:ext uri="{FF2B5EF4-FFF2-40B4-BE49-F238E27FC236}">
                  <a16:creationId xmlns:a16="http://schemas.microsoft.com/office/drawing/2014/main" id="{89A3CE0E-E6EC-49B8-9E72-5D2218DB82F7}"/>
                </a:ext>
              </a:extLst>
            </p:cNvPr>
            <p:cNvSpPr/>
            <p:nvPr/>
          </p:nvSpPr>
          <p:spPr bwMode="auto">
            <a:xfrm>
              <a:off x="5152247" y="3411130"/>
              <a:ext cx="837244" cy="837244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sw-CH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" name="!!Market grey">
              <a:extLst>
                <a:ext uri="{FF2B5EF4-FFF2-40B4-BE49-F238E27FC236}">
                  <a16:creationId xmlns:a16="http://schemas.microsoft.com/office/drawing/2014/main" id="{1FCD0FB5-C369-4A26-B216-B7328DF812FF}"/>
                </a:ext>
              </a:extLst>
            </p:cNvPr>
            <p:cNvSpPr/>
            <p:nvPr userDrawn="1"/>
          </p:nvSpPr>
          <p:spPr bwMode="auto">
            <a:xfrm>
              <a:off x="5235965" y="3494848"/>
              <a:ext cx="669808" cy="669808"/>
            </a:xfrm>
            <a:prstGeom prst="ellipse">
              <a:avLst/>
            </a:prstGeom>
            <a:solidFill>
              <a:srgbClr val="666666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2" name="!!Market Text">
            <a:extLst>
              <a:ext uri="{FF2B5EF4-FFF2-40B4-BE49-F238E27FC236}">
                <a16:creationId xmlns:a16="http://schemas.microsoft.com/office/drawing/2014/main" id="{FC9F1C78-6149-406F-A770-9F077BE6571C}"/>
              </a:ext>
            </a:extLst>
          </p:cNvPr>
          <p:cNvSpPr txBox="1"/>
          <p:nvPr/>
        </p:nvSpPr>
        <p:spPr>
          <a:xfrm>
            <a:off x="4649745" y="2691235"/>
            <a:ext cx="82586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Market</a:t>
            </a:r>
            <a:endParaRPr kumimoji="0" lang="gsw-CH" sz="20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37D102D-9347-4535-BC77-40871720AE62}"/>
              </a:ext>
            </a:extLst>
          </p:cNvPr>
          <p:cNvSpPr txBox="1"/>
          <p:nvPr/>
        </p:nvSpPr>
        <p:spPr>
          <a:xfrm>
            <a:off x="6214749" y="3964546"/>
            <a:ext cx="108145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Attackers</a:t>
            </a:r>
            <a:endParaRPr kumimoji="0" lang="gsw-CH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grpSp>
        <p:nvGrpSpPr>
          <p:cNvPr id="17" name="!!Circle Technology">
            <a:extLst>
              <a:ext uri="{FF2B5EF4-FFF2-40B4-BE49-F238E27FC236}">
                <a16:creationId xmlns:a16="http://schemas.microsoft.com/office/drawing/2014/main" id="{B2157C45-9E3A-45D9-9F1D-C8745F54100E}"/>
              </a:ext>
            </a:extLst>
          </p:cNvPr>
          <p:cNvGrpSpPr/>
          <p:nvPr/>
        </p:nvGrpSpPr>
        <p:grpSpPr>
          <a:xfrm>
            <a:off x="3809834" y="4193562"/>
            <a:ext cx="837244" cy="837244"/>
            <a:chOff x="3802854" y="4116824"/>
            <a:chExt cx="837244" cy="83724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7505351-CC3B-4B94-A13C-B19AC97B6689}"/>
                </a:ext>
              </a:extLst>
            </p:cNvPr>
            <p:cNvSpPr/>
            <p:nvPr/>
          </p:nvSpPr>
          <p:spPr bwMode="auto">
            <a:xfrm>
              <a:off x="3802854" y="4116824"/>
              <a:ext cx="837244" cy="837244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sw-CH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F1CA76C-9DFE-4E3F-8D04-5F97300852F5}"/>
                </a:ext>
              </a:extLst>
            </p:cNvPr>
            <p:cNvSpPr/>
            <p:nvPr userDrawn="1"/>
          </p:nvSpPr>
          <p:spPr bwMode="auto">
            <a:xfrm>
              <a:off x="3886572" y="4200542"/>
              <a:ext cx="669808" cy="669808"/>
            </a:xfrm>
            <a:prstGeom prst="ellipse">
              <a:avLst/>
            </a:prstGeom>
            <a:solidFill>
              <a:srgbClr val="FFB9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5C32B892-4DB6-4CF8-8F2E-8CD838543D0D}"/>
              </a:ext>
            </a:extLst>
          </p:cNvPr>
          <p:cNvSpPr/>
          <p:nvPr/>
        </p:nvSpPr>
        <p:spPr bwMode="auto">
          <a:xfrm>
            <a:off x="7602045" y="4109844"/>
            <a:ext cx="837244" cy="837244"/>
          </a:xfrm>
          <a:prstGeom prst="ellipse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gsw-CH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!!Security green">
            <a:extLst>
              <a:ext uri="{FF2B5EF4-FFF2-40B4-BE49-F238E27FC236}">
                <a16:creationId xmlns:a16="http://schemas.microsoft.com/office/drawing/2014/main" id="{CA4C5A66-E64B-48BB-BA43-C905A964A92D}"/>
              </a:ext>
            </a:extLst>
          </p:cNvPr>
          <p:cNvSpPr/>
          <p:nvPr userDrawn="1"/>
        </p:nvSpPr>
        <p:spPr bwMode="auto">
          <a:xfrm>
            <a:off x="7685763" y="4193562"/>
            <a:ext cx="669808" cy="669808"/>
          </a:xfrm>
          <a:prstGeom prst="ellipse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!!Busienss Blue">
            <a:extLst>
              <a:ext uri="{FF2B5EF4-FFF2-40B4-BE49-F238E27FC236}">
                <a16:creationId xmlns:a16="http://schemas.microsoft.com/office/drawing/2014/main" id="{C8874A5A-A03F-41A2-9C93-12D513AC1627}"/>
              </a:ext>
            </a:extLst>
          </p:cNvPr>
          <p:cNvSpPr/>
          <p:nvPr userDrawn="1"/>
        </p:nvSpPr>
        <p:spPr bwMode="auto">
          <a:xfrm>
            <a:off x="5808754" y="1012353"/>
            <a:ext cx="669808" cy="669808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!!Sec Text">
            <a:extLst>
              <a:ext uri="{FF2B5EF4-FFF2-40B4-BE49-F238E27FC236}">
                <a16:creationId xmlns:a16="http://schemas.microsoft.com/office/drawing/2014/main" id="{8CCFF209-CE0D-47F3-8D25-1FC32446A7D0}"/>
              </a:ext>
            </a:extLst>
          </p:cNvPr>
          <p:cNvSpPr txBox="1"/>
          <p:nvPr/>
        </p:nvSpPr>
        <p:spPr>
          <a:xfrm>
            <a:off x="8632591" y="4351494"/>
            <a:ext cx="1070806" cy="3539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Security</a:t>
            </a:r>
            <a:endParaRPr kumimoji="0" lang="gsw-CH" sz="23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28" name="!!Business Text">
            <a:extLst>
              <a:ext uri="{FF2B5EF4-FFF2-40B4-BE49-F238E27FC236}">
                <a16:creationId xmlns:a16="http://schemas.microsoft.com/office/drawing/2014/main" id="{A33E9885-8E34-4A9D-BFC5-3DDBFB765B5E}"/>
              </a:ext>
            </a:extLst>
          </p:cNvPr>
          <p:cNvSpPr txBox="1"/>
          <p:nvPr/>
        </p:nvSpPr>
        <p:spPr>
          <a:xfrm>
            <a:off x="6531715" y="545813"/>
            <a:ext cx="1134926" cy="3539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Business</a:t>
            </a:r>
            <a:endParaRPr kumimoji="0" lang="gsw-CH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31" name="!!Tech Text">
            <a:extLst>
              <a:ext uri="{FF2B5EF4-FFF2-40B4-BE49-F238E27FC236}">
                <a16:creationId xmlns:a16="http://schemas.microsoft.com/office/drawing/2014/main" id="{CEDEE153-943D-4BE3-8A35-F2B005079634}"/>
              </a:ext>
            </a:extLst>
          </p:cNvPr>
          <p:cNvSpPr txBox="1"/>
          <p:nvPr/>
        </p:nvSpPr>
        <p:spPr>
          <a:xfrm>
            <a:off x="2068142" y="4435212"/>
            <a:ext cx="1532664" cy="3539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Technology</a:t>
            </a:r>
            <a:endParaRPr kumimoji="0" lang="gsw-CH" sz="23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4919BCB4-B623-42A9-9E7C-DA6F08B76FF9}"/>
              </a:ext>
            </a:extLst>
          </p:cNvPr>
          <p:cNvSpPr/>
          <p:nvPr/>
        </p:nvSpPr>
        <p:spPr>
          <a:xfrm>
            <a:off x="3975518" y="1345537"/>
            <a:ext cx="4338000" cy="4338000"/>
          </a:xfrm>
          <a:prstGeom prst="arc">
            <a:avLst>
              <a:gd name="adj1" fmla="val 17141849"/>
              <a:gd name="adj2" fmla="val 999042"/>
            </a:avLst>
          </a:prstGeom>
          <a:ln w="44450" cap="rnd">
            <a:solidFill>
              <a:srgbClr val="666666"/>
            </a:solidFill>
            <a:prstDash val="sysDot"/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sw-CH" sz="17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DEDCB756-88D0-4221-9213-B35BA8177920}"/>
              </a:ext>
            </a:extLst>
          </p:cNvPr>
          <p:cNvSpPr/>
          <p:nvPr/>
        </p:nvSpPr>
        <p:spPr>
          <a:xfrm>
            <a:off x="3966931" y="1345537"/>
            <a:ext cx="4338000" cy="4338000"/>
          </a:xfrm>
          <a:prstGeom prst="arc">
            <a:avLst>
              <a:gd name="adj1" fmla="val 2469752"/>
              <a:gd name="adj2" fmla="val 8309144"/>
            </a:avLst>
          </a:prstGeom>
          <a:ln w="44450" cap="rnd">
            <a:solidFill>
              <a:srgbClr val="666666"/>
            </a:solidFill>
            <a:prstDash val="sysDot"/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sw-CH" sz="17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B8ED407-96F8-4941-A23F-5F523E61C554}"/>
              </a:ext>
            </a:extLst>
          </p:cNvPr>
          <p:cNvSpPr/>
          <p:nvPr/>
        </p:nvSpPr>
        <p:spPr>
          <a:xfrm>
            <a:off x="3970083" y="1345537"/>
            <a:ext cx="4338000" cy="4338000"/>
          </a:xfrm>
          <a:prstGeom prst="arc">
            <a:avLst>
              <a:gd name="adj1" fmla="val 9914544"/>
              <a:gd name="adj2" fmla="val 15357414"/>
            </a:avLst>
          </a:prstGeom>
          <a:ln w="44450" cap="rnd">
            <a:solidFill>
              <a:srgbClr val="666666"/>
            </a:solidFill>
            <a:prstDash val="sysDot"/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sw-CH" sz="17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" name="Graphic 4">
            <a:extLst>
              <a:ext uri="{FF2B5EF4-FFF2-40B4-BE49-F238E27FC236}">
                <a16:creationId xmlns:a16="http://schemas.microsoft.com/office/drawing/2014/main" id="{0B65A0FC-58F3-4CB2-92C4-7119D1163AE4}"/>
              </a:ext>
            </a:extLst>
          </p:cNvPr>
          <p:cNvSpPr/>
          <p:nvPr/>
        </p:nvSpPr>
        <p:spPr>
          <a:xfrm rot="20838920">
            <a:off x="5511640" y="1246931"/>
            <a:ext cx="206328" cy="336294"/>
          </a:xfrm>
          <a:custGeom>
            <a:avLst/>
            <a:gdLst>
              <a:gd name="connsiteX0" fmla="*/ 0 w 1187037"/>
              <a:gd name="connsiteY0" fmla="*/ 203666 h 1934760"/>
              <a:gd name="connsiteX1" fmla="*/ 56674 w 1187037"/>
              <a:gd name="connsiteY1" fmla="*/ 62696 h 1934760"/>
              <a:gd name="connsiteX2" fmla="*/ 344710 w 1187037"/>
              <a:gd name="connsiteY2" fmla="*/ 56695 h 1934760"/>
              <a:gd name="connsiteX3" fmla="*/ 1124331 w 1187037"/>
              <a:gd name="connsiteY3" fmla="*/ 804408 h 1934760"/>
              <a:gd name="connsiteX4" fmla="*/ 1187006 w 1187037"/>
              <a:gd name="connsiteY4" fmla="*/ 947187 h 1934760"/>
              <a:gd name="connsiteX5" fmla="*/ 1130332 w 1187037"/>
              <a:gd name="connsiteY5" fmla="*/ 1092444 h 1934760"/>
              <a:gd name="connsiteX6" fmla="*/ 382619 w 1187037"/>
              <a:gd name="connsiteY6" fmla="*/ 1872065 h 1934760"/>
              <a:gd name="connsiteX7" fmla="*/ 94583 w 1187037"/>
              <a:gd name="connsiteY7" fmla="*/ 1878066 h 1934760"/>
              <a:gd name="connsiteX8" fmla="*/ 88583 w 1187037"/>
              <a:gd name="connsiteY8" fmla="*/ 1590030 h 1934760"/>
              <a:gd name="connsiteX9" fmla="*/ 695325 w 1187037"/>
              <a:gd name="connsiteY9" fmla="*/ 957474 h 1934760"/>
              <a:gd name="connsiteX10" fmla="*/ 62675 w 1187037"/>
              <a:gd name="connsiteY10" fmla="*/ 350732 h 1934760"/>
              <a:gd name="connsiteX11" fmla="*/ 0 w 1187037"/>
              <a:gd name="connsiteY11" fmla="*/ 203666 h 193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7037" h="1934760">
                <a:moveTo>
                  <a:pt x="0" y="203666"/>
                </a:moveTo>
                <a:cubicBezTo>
                  <a:pt x="0" y="152993"/>
                  <a:pt x="18860" y="102225"/>
                  <a:pt x="56674" y="62696"/>
                </a:cubicBezTo>
                <a:cubicBezTo>
                  <a:pt x="134493" y="-18457"/>
                  <a:pt x="263462" y="-21219"/>
                  <a:pt x="344710" y="56695"/>
                </a:cubicBezTo>
                <a:lnTo>
                  <a:pt x="1124331" y="804408"/>
                </a:lnTo>
                <a:cubicBezTo>
                  <a:pt x="1163288" y="841841"/>
                  <a:pt x="1185863" y="893181"/>
                  <a:pt x="1187006" y="947187"/>
                </a:cubicBezTo>
                <a:cubicBezTo>
                  <a:pt x="1187958" y="1000813"/>
                  <a:pt x="1167765" y="1053486"/>
                  <a:pt x="1130332" y="1092444"/>
                </a:cubicBezTo>
                <a:lnTo>
                  <a:pt x="382619" y="1872065"/>
                </a:lnTo>
                <a:cubicBezTo>
                  <a:pt x="304800" y="1953218"/>
                  <a:pt x="175831" y="1955980"/>
                  <a:pt x="94583" y="1878066"/>
                </a:cubicBezTo>
                <a:cubicBezTo>
                  <a:pt x="13335" y="1800151"/>
                  <a:pt x="10668" y="1671278"/>
                  <a:pt x="88583" y="1590030"/>
                </a:cubicBezTo>
                <a:lnTo>
                  <a:pt x="695325" y="957474"/>
                </a:lnTo>
                <a:lnTo>
                  <a:pt x="62675" y="350732"/>
                </a:lnTo>
                <a:cubicBezTo>
                  <a:pt x="20955" y="310727"/>
                  <a:pt x="0" y="257292"/>
                  <a:pt x="0" y="203666"/>
                </a:cubicBezTo>
                <a:close/>
              </a:path>
            </a:pathLst>
          </a:custGeom>
          <a:solidFill>
            <a:srgbClr val="0078D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8" name="Graphic 4">
            <a:extLst>
              <a:ext uri="{FF2B5EF4-FFF2-40B4-BE49-F238E27FC236}">
                <a16:creationId xmlns:a16="http://schemas.microsoft.com/office/drawing/2014/main" id="{A021A9B7-8A23-492D-BEB0-DB6F0A8898E0}"/>
              </a:ext>
            </a:extLst>
          </p:cNvPr>
          <p:cNvSpPr/>
          <p:nvPr/>
        </p:nvSpPr>
        <p:spPr>
          <a:xfrm rot="11573946">
            <a:off x="6566648" y="1243607"/>
            <a:ext cx="206328" cy="336294"/>
          </a:xfrm>
          <a:custGeom>
            <a:avLst/>
            <a:gdLst>
              <a:gd name="connsiteX0" fmla="*/ 0 w 1187037"/>
              <a:gd name="connsiteY0" fmla="*/ 203666 h 1934760"/>
              <a:gd name="connsiteX1" fmla="*/ 56674 w 1187037"/>
              <a:gd name="connsiteY1" fmla="*/ 62696 h 1934760"/>
              <a:gd name="connsiteX2" fmla="*/ 344710 w 1187037"/>
              <a:gd name="connsiteY2" fmla="*/ 56695 h 1934760"/>
              <a:gd name="connsiteX3" fmla="*/ 1124331 w 1187037"/>
              <a:gd name="connsiteY3" fmla="*/ 804408 h 1934760"/>
              <a:gd name="connsiteX4" fmla="*/ 1187006 w 1187037"/>
              <a:gd name="connsiteY4" fmla="*/ 947187 h 1934760"/>
              <a:gd name="connsiteX5" fmla="*/ 1130332 w 1187037"/>
              <a:gd name="connsiteY5" fmla="*/ 1092444 h 1934760"/>
              <a:gd name="connsiteX6" fmla="*/ 382619 w 1187037"/>
              <a:gd name="connsiteY6" fmla="*/ 1872065 h 1934760"/>
              <a:gd name="connsiteX7" fmla="*/ 94583 w 1187037"/>
              <a:gd name="connsiteY7" fmla="*/ 1878066 h 1934760"/>
              <a:gd name="connsiteX8" fmla="*/ 88583 w 1187037"/>
              <a:gd name="connsiteY8" fmla="*/ 1590030 h 1934760"/>
              <a:gd name="connsiteX9" fmla="*/ 695325 w 1187037"/>
              <a:gd name="connsiteY9" fmla="*/ 957474 h 1934760"/>
              <a:gd name="connsiteX10" fmla="*/ 62675 w 1187037"/>
              <a:gd name="connsiteY10" fmla="*/ 350732 h 1934760"/>
              <a:gd name="connsiteX11" fmla="*/ 0 w 1187037"/>
              <a:gd name="connsiteY11" fmla="*/ 203666 h 193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7037" h="1934760">
                <a:moveTo>
                  <a:pt x="0" y="203666"/>
                </a:moveTo>
                <a:cubicBezTo>
                  <a:pt x="0" y="152993"/>
                  <a:pt x="18860" y="102225"/>
                  <a:pt x="56674" y="62696"/>
                </a:cubicBezTo>
                <a:cubicBezTo>
                  <a:pt x="134493" y="-18457"/>
                  <a:pt x="263462" y="-21219"/>
                  <a:pt x="344710" y="56695"/>
                </a:cubicBezTo>
                <a:lnTo>
                  <a:pt x="1124331" y="804408"/>
                </a:lnTo>
                <a:cubicBezTo>
                  <a:pt x="1163288" y="841841"/>
                  <a:pt x="1185863" y="893181"/>
                  <a:pt x="1187006" y="947187"/>
                </a:cubicBezTo>
                <a:cubicBezTo>
                  <a:pt x="1187958" y="1000813"/>
                  <a:pt x="1167765" y="1053486"/>
                  <a:pt x="1130332" y="1092444"/>
                </a:cubicBezTo>
                <a:lnTo>
                  <a:pt x="382619" y="1872065"/>
                </a:lnTo>
                <a:cubicBezTo>
                  <a:pt x="304800" y="1953218"/>
                  <a:pt x="175831" y="1955980"/>
                  <a:pt x="94583" y="1878066"/>
                </a:cubicBezTo>
                <a:cubicBezTo>
                  <a:pt x="13335" y="1800151"/>
                  <a:pt x="10668" y="1671278"/>
                  <a:pt x="88583" y="1590030"/>
                </a:cubicBezTo>
                <a:lnTo>
                  <a:pt x="695325" y="957474"/>
                </a:lnTo>
                <a:lnTo>
                  <a:pt x="62675" y="350732"/>
                </a:lnTo>
                <a:cubicBezTo>
                  <a:pt x="20955" y="310727"/>
                  <a:pt x="0" y="257292"/>
                  <a:pt x="0" y="203666"/>
                </a:cubicBezTo>
                <a:close/>
              </a:path>
            </a:pathLst>
          </a:custGeom>
          <a:solidFill>
            <a:srgbClr val="0078D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3" name="Graphic 4">
            <a:extLst>
              <a:ext uri="{FF2B5EF4-FFF2-40B4-BE49-F238E27FC236}">
                <a16:creationId xmlns:a16="http://schemas.microsoft.com/office/drawing/2014/main" id="{A9F19BD6-B256-43FC-A897-6320BAABEF5A}"/>
              </a:ext>
            </a:extLst>
          </p:cNvPr>
          <p:cNvSpPr/>
          <p:nvPr/>
        </p:nvSpPr>
        <p:spPr>
          <a:xfrm rot="6316697">
            <a:off x="8150629" y="3851343"/>
            <a:ext cx="206328" cy="336294"/>
          </a:xfrm>
          <a:custGeom>
            <a:avLst/>
            <a:gdLst>
              <a:gd name="connsiteX0" fmla="*/ 0 w 1187037"/>
              <a:gd name="connsiteY0" fmla="*/ 203666 h 1934760"/>
              <a:gd name="connsiteX1" fmla="*/ 56674 w 1187037"/>
              <a:gd name="connsiteY1" fmla="*/ 62696 h 1934760"/>
              <a:gd name="connsiteX2" fmla="*/ 344710 w 1187037"/>
              <a:gd name="connsiteY2" fmla="*/ 56695 h 1934760"/>
              <a:gd name="connsiteX3" fmla="*/ 1124331 w 1187037"/>
              <a:gd name="connsiteY3" fmla="*/ 804408 h 1934760"/>
              <a:gd name="connsiteX4" fmla="*/ 1187006 w 1187037"/>
              <a:gd name="connsiteY4" fmla="*/ 947187 h 1934760"/>
              <a:gd name="connsiteX5" fmla="*/ 1130332 w 1187037"/>
              <a:gd name="connsiteY5" fmla="*/ 1092444 h 1934760"/>
              <a:gd name="connsiteX6" fmla="*/ 382619 w 1187037"/>
              <a:gd name="connsiteY6" fmla="*/ 1872065 h 1934760"/>
              <a:gd name="connsiteX7" fmla="*/ 94583 w 1187037"/>
              <a:gd name="connsiteY7" fmla="*/ 1878066 h 1934760"/>
              <a:gd name="connsiteX8" fmla="*/ 88583 w 1187037"/>
              <a:gd name="connsiteY8" fmla="*/ 1590030 h 1934760"/>
              <a:gd name="connsiteX9" fmla="*/ 695325 w 1187037"/>
              <a:gd name="connsiteY9" fmla="*/ 957474 h 1934760"/>
              <a:gd name="connsiteX10" fmla="*/ 62675 w 1187037"/>
              <a:gd name="connsiteY10" fmla="*/ 350732 h 1934760"/>
              <a:gd name="connsiteX11" fmla="*/ 0 w 1187037"/>
              <a:gd name="connsiteY11" fmla="*/ 203666 h 193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7037" h="1934760">
                <a:moveTo>
                  <a:pt x="0" y="203666"/>
                </a:moveTo>
                <a:cubicBezTo>
                  <a:pt x="0" y="152993"/>
                  <a:pt x="18860" y="102225"/>
                  <a:pt x="56674" y="62696"/>
                </a:cubicBezTo>
                <a:cubicBezTo>
                  <a:pt x="134493" y="-18457"/>
                  <a:pt x="263462" y="-21219"/>
                  <a:pt x="344710" y="56695"/>
                </a:cubicBezTo>
                <a:lnTo>
                  <a:pt x="1124331" y="804408"/>
                </a:lnTo>
                <a:cubicBezTo>
                  <a:pt x="1163288" y="841841"/>
                  <a:pt x="1185863" y="893181"/>
                  <a:pt x="1187006" y="947187"/>
                </a:cubicBezTo>
                <a:cubicBezTo>
                  <a:pt x="1187958" y="1000813"/>
                  <a:pt x="1167765" y="1053486"/>
                  <a:pt x="1130332" y="1092444"/>
                </a:cubicBezTo>
                <a:lnTo>
                  <a:pt x="382619" y="1872065"/>
                </a:lnTo>
                <a:cubicBezTo>
                  <a:pt x="304800" y="1953218"/>
                  <a:pt x="175831" y="1955980"/>
                  <a:pt x="94583" y="1878066"/>
                </a:cubicBezTo>
                <a:cubicBezTo>
                  <a:pt x="13335" y="1800151"/>
                  <a:pt x="10668" y="1671278"/>
                  <a:pt x="88583" y="1590030"/>
                </a:cubicBezTo>
                <a:lnTo>
                  <a:pt x="695325" y="957474"/>
                </a:lnTo>
                <a:lnTo>
                  <a:pt x="62675" y="350732"/>
                </a:lnTo>
                <a:cubicBezTo>
                  <a:pt x="20955" y="310727"/>
                  <a:pt x="0" y="257292"/>
                  <a:pt x="0" y="203666"/>
                </a:cubicBezTo>
                <a:close/>
              </a:path>
            </a:pathLst>
          </a:custGeom>
          <a:solidFill>
            <a:srgbClr val="107C1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4" name="Graphic 4">
            <a:extLst>
              <a:ext uri="{FF2B5EF4-FFF2-40B4-BE49-F238E27FC236}">
                <a16:creationId xmlns:a16="http://schemas.microsoft.com/office/drawing/2014/main" id="{58B49D3B-17E0-4DED-878A-690B7022593E}"/>
              </a:ext>
            </a:extLst>
          </p:cNvPr>
          <p:cNvSpPr/>
          <p:nvPr/>
        </p:nvSpPr>
        <p:spPr>
          <a:xfrm rot="18901701">
            <a:off x="7633584" y="4815940"/>
            <a:ext cx="206328" cy="336294"/>
          </a:xfrm>
          <a:custGeom>
            <a:avLst/>
            <a:gdLst>
              <a:gd name="connsiteX0" fmla="*/ 0 w 1187037"/>
              <a:gd name="connsiteY0" fmla="*/ 203666 h 1934760"/>
              <a:gd name="connsiteX1" fmla="*/ 56674 w 1187037"/>
              <a:gd name="connsiteY1" fmla="*/ 62696 h 1934760"/>
              <a:gd name="connsiteX2" fmla="*/ 344710 w 1187037"/>
              <a:gd name="connsiteY2" fmla="*/ 56695 h 1934760"/>
              <a:gd name="connsiteX3" fmla="*/ 1124331 w 1187037"/>
              <a:gd name="connsiteY3" fmla="*/ 804408 h 1934760"/>
              <a:gd name="connsiteX4" fmla="*/ 1187006 w 1187037"/>
              <a:gd name="connsiteY4" fmla="*/ 947187 h 1934760"/>
              <a:gd name="connsiteX5" fmla="*/ 1130332 w 1187037"/>
              <a:gd name="connsiteY5" fmla="*/ 1092444 h 1934760"/>
              <a:gd name="connsiteX6" fmla="*/ 382619 w 1187037"/>
              <a:gd name="connsiteY6" fmla="*/ 1872065 h 1934760"/>
              <a:gd name="connsiteX7" fmla="*/ 94583 w 1187037"/>
              <a:gd name="connsiteY7" fmla="*/ 1878066 h 1934760"/>
              <a:gd name="connsiteX8" fmla="*/ 88583 w 1187037"/>
              <a:gd name="connsiteY8" fmla="*/ 1590030 h 1934760"/>
              <a:gd name="connsiteX9" fmla="*/ 695325 w 1187037"/>
              <a:gd name="connsiteY9" fmla="*/ 957474 h 1934760"/>
              <a:gd name="connsiteX10" fmla="*/ 62675 w 1187037"/>
              <a:gd name="connsiteY10" fmla="*/ 350732 h 1934760"/>
              <a:gd name="connsiteX11" fmla="*/ 0 w 1187037"/>
              <a:gd name="connsiteY11" fmla="*/ 203666 h 193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7037" h="1934760">
                <a:moveTo>
                  <a:pt x="0" y="203666"/>
                </a:moveTo>
                <a:cubicBezTo>
                  <a:pt x="0" y="152993"/>
                  <a:pt x="18860" y="102225"/>
                  <a:pt x="56674" y="62696"/>
                </a:cubicBezTo>
                <a:cubicBezTo>
                  <a:pt x="134493" y="-18457"/>
                  <a:pt x="263462" y="-21219"/>
                  <a:pt x="344710" y="56695"/>
                </a:cubicBezTo>
                <a:lnTo>
                  <a:pt x="1124331" y="804408"/>
                </a:lnTo>
                <a:cubicBezTo>
                  <a:pt x="1163288" y="841841"/>
                  <a:pt x="1185863" y="893181"/>
                  <a:pt x="1187006" y="947187"/>
                </a:cubicBezTo>
                <a:cubicBezTo>
                  <a:pt x="1187958" y="1000813"/>
                  <a:pt x="1167765" y="1053486"/>
                  <a:pt x="1130332" y="1092444"/>
                </a:cubicBezTo>
                <a:lnTo>
                  <a:pt x="382619" y="1872065"/>
                </a:lnTo>
                <a:cubicBezTo>
                  <a:pt x="304800" y="1953218"/>
                  <a:pt x="175831" y="1955980"/>
                  <a:pt x="94583" y="1878066"/>
                </a:cubicBezTo>
                <a:cubicBezTo>
                  <a:pt x="13335" y="1800151"/>
                  <a:pt x="10668" y="1671278"/>
                  <a:pt x="88583" y="1590030"/>
                </a:cubicBezTo>
                <a:lnTo>
                  <a:pt x="695325" y="957474"/>
                </a:lnTo>
                <a:lnTo>
                  <a:pt x="62675" y="350732"/>
                </a:lnTo>
                <a:cubicBezTo>
                  <a:pt x="20955" y="310727"/>
                  <a:pt x="0" y="257292"/>
                  <a:pt x="0" y="203666"/>
                </a:cubicBezTo>
                <a:close/>
              </a:path>
            </a:pathLst>
          </a:custGeom>
          <a:solidFill>
            <a:srgbClr val="107C1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5" name="!!Arrow yellow">
            <a:extLst>
              <a:ext uri="{FF2B5EF4-FFF2-40B4-BE49-F238E27FC236}">
                <a16:creationId xmlns:a16="http://schemas.microsoft.com/office/drawing/2014/main" id="{9B813385-DE04-4189-9850-6AAC1B86D3CD}"/>
              </a:ext>
            </a:extLst>
          </p:cNvPr>
          <p:cNvSpPr/>
          <p:nvPr/>
        </p:nvSpPr>
        <p:spPr>
          <a:xfrm rot="4613244">
            <a:off x="3947652" y="3936277"/>
            <a:ext cx="206328" cy="336294"/>
          </a:xfrm>
          <a:custGeom>
            <a:avLst/>
            <a:gdLst>
              <a:gd name="connsiteX0" fmla="*/ 0 w 1187037"/>
              <a:gd name="connsiteY0" fmla="*/ 203666 h 1934760"/>
              <a:gd name="connsiteX1" fmla="*/ 56674 w 1187037"/>
              <a:gd name="connsiteY1" fmla="*/ 62696 h 1934760"/>
              <a:gd name="connsiteX2" fmla="*/ 344710 w 1187037"/>
              <a:gd name="connsiteY2" fmla="*/ 56695 h 1934760"/>
              <a:gd name="connsiteX3" fmla="*/ 1124331 w 1187037"/>
              <a:gd name="connsiteY3" fmla="*/ 804408 h 1934760"/>
              <a:gd name="connsiteX4" fmla="*/ 1187006 w 1187037"/>
              <a:gd name="connsiteY4" fmla="*/ 947187 h 1934760"/>
              <a:gd name="connsiteX5" fmla="*/ 1130332 w 1187037"/>
              <a:gd name="connsiteY5" fmla="*/ 1092444 h 1934760"/>
              <a:gd name="connsiteX6" fmla="*/ 382619 w 1187037"/>
              <a:gd name="connsiteY6" fmla="*/ 1872065 h 1934760"/>
              <a:gd name="connsiteX7" fmla="*/ 94583 w 1187037"/>
              <a:gd name="connsiteY7" fmla="*/ 1878066 h 1934760"/>
              <a:gd name="connsiteX8" fmla="*/ 88583 w 1187037"/>
              <a:gd name="connsiteY8" fmla="*/ 1590030 h 1934760"/>
              <a:gd name="connsiteX9" fmla="*/ 695325 w 1187037"/>
              <a:gd name="connsiteY9" fmla="*/ 957474 h 1934760"/>
              <a:gd name="connsiteX10" fmla="*/ 62675 w 1187037"/>
              <a:gd name="connsiteY10" fmla="*/ 350732 h 1934760"/>
              <a:gd name="connsiteX11" fmla="*/ 0 w 1187037"/>
              <a:gd name="connsiteY11" fmla="*/ 203666 h 193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7037" h="1934760">
                <a:moveTo>
                  <a:pt x="0" y="203666"/>
                </a:moveTo>
                <a:cubicBezTo>
                  <a:pt x="0" y="152993"/>
                  <a:pt x="18860" y="102225"/>
                  <a:pt x="56674" y="62696"/>
                </a:cubicBezTo>
                <a:cubicBezTo>
                  <a:pt x="134493" y="-18457"/>
                  <a:pt x="263462" y="-21219"/>
                  <a:pt x="344710" y="56695"/>
                </a:cubicBezTo>
                <a:lnTo>
                  <a:pt x="1124331" y="804408"/>
                </a:lnTo>
                <a:cubicBezTo>
                  <a:pt x="1163288" y="841841"/>
                  <a:pt x="1185863" y="893181"/>
                  <a:pt x="1187006" y="947187"/>
                </a:cubicBezTo>
                <a:cubicBezTo>
                  <a:pt x="1187958" y="1000813"/>
                  <a:pt x="1167765" y="1053486"/>
                  <a:pt x="1130332" y="1092444"/>
                </a:cubicBezTo>
                <a:lnTo>
                  <a:pt x="382619" y="1872065"/>
                </a:lnTo>
                <a:cubicBezTo>
                  <a:pt x="304800" y="1953218"/>
                  <a:pt x="175831" y="1955980"/>
                  <a:pt x="94583" y="1878066"/>
                </a:cubicBezTo>
                <a:cubicBezTo>
                  <a:pt x="13335" y="1800151"/>
                  <a:pt x="10668" y="1671278"/>
                  <a:pt x="88583" y="1590030"/>
                </a:cubicBezTo>
                <a:lnTo>
                  <a:pt x="695325" y="957474"/>
                </a:lnTo>
                <a:lnTo>
                  <a:pt x="62675" y="350732"/>
                </a:lnTo>
                <a:cubicBezTo>
                  <a:pt x="20955" y="310727"/>
                  <a:pt x="0" y="257292"/>
                  <a:pt x="0" y="203666"/>
                </a:cubicBezTo>
                <a:close/>
              </a:path>
            </a:pathLst>
          </a:custGeom>
          <a:solidFill>
            <a:srgbClr val="FFB9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6" name="Graphic 4">
            <a:extLst>
              <a:ext uri="{FF2B5EF4-FFF2-40B4-BE49-F238E27FC236}">
                <a16:creationId xmlns:a16="http://schemas.microsoft.com/office/drawing/2014/main" id="{4B3FC70B-1190-400F-9146-A17EA52E11AD}"/>
              </a:ext>
            </a:extLst>
          </p:cNvPr>
          <p:cNvSpPr/>
          <p:nvPr/>
        </p:nvSpPr>
        <p:spPr>
          <a:xfrm rot="13170158">
            <a:off x="4467017" y="4857897"/>
            <a:ext cx="206328" cy="336294"/>
          </a:xfrm>
          <a:custGeom>
            <a:avLst/>
            <a:gdLst>
              <a:gd name="connsiteX0" fmla="*/ 0 w 1187037"/>
              <a:gd name="connsiteY0" fmla="*/ 203666 h 1934760"/>
              <a:gd name="connsiteX1" fmla="*/ 56674 w 1187037"/>
              <a:gd name="connsiteY1" fmla="*/ 62696 h 1934760"/>
              <a:gd name="connsiteX2" fmla="*/ 344710 w 1187037"/>
              <a:gd name="connsiteY2" fmla="*/ 56695 h 1934760"/>
              <a:gd name="connsiteX3" fmla="*/ 1124331 w 1187037"/>
              <a:gd name="connsiteY3" fmla="*/ 804408 h 1934760"/>
              <a:gd name="connsiteX4" fmla="*/ 1187006 w 1187037"/>
              <a:gd name="connsiteY4" fmla="*/ 947187 h 1934760"/>
              <a:gd name="connsiteX5" fmla="*/ 1130332 w 1187037"/>
              <a:gd name="connsiteY5" fmla="*/ 1092444 h 1934760"/>
              <a:gd name="connsiteX6" fmla="*/ 382619 w 1187037"/>
              <a:gd name="connsiteY6" fmla="*/ 1872065 h 1934760"/>
              <a:gd name="connsiteX7" fmla="*/ 94583 w 1187037"/>
              <a:gd name="connsiteY7" fmla="*/ 1878066 h 1934760"/>
              <a:gd name="connsiteX8" fmla="*/ 88583 w 1187037"/>
              <a:gd name="connsiteY8" fmla="*/ 1590030 h 1934760"/>
              <a:gd name="connsiteX9" fmla="*/ 695325 w 1187037"/>
              <a:gd name="connsiteY9" fmla="*/ 957474 h 1934760"/>
              <a:gd name="connsiteX10" fmla="*/ 62675 w 1187037"/>
              <a:gd name="connsiteY10" fmla="*/ 350732 h 1934760"/>
              <a:gd name="connsiteX11" fmla="*/ 0 w 1187037"/>
              <a:gd name="connsiteY11" fmla="*/ 203666 h 193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7037" h="1934760">
                <a:moveTo>
                  <a:pt x="0" y="203666"/>
                </a:moveTo>
                <a:cubicBezTo>
                  <a:pt x="0" y="152993"/>
                  <a:pt x="18860" y="102225"/>
                  <a:pt x="56674" y="62696"/>
                </a:cubicBezTo>
                <a:cubicBezTo>
                  <a:pt x="134493" y="-18457"/>
                  <a:pt x="263462" y="-21219"/>
                  <a:pt x="344710" y="56695"/>
                </a:cubicBezTo>
                <a:lnTo>
                  <a:pt x="1124331" y="804408"/>
                </a:lnTo>
                <a:cubicBezTo>
                  <a:pt x="1163288" y="841841"/>
                  <a:pt x="1185863" y="893181"/>
                  <a:pt x="1187006" y="947187"/>
                </a:cubicBezTo>
                <a:cubicBezTo>
                  <a:pt x="1187958" y="1000813"/>
                  <a:pt x="1167765" y="1053486"/>
                  <a:pt x="1130332" y="1092444"/>
                </a:cubicBezTo>
                <a:lnTo>
                  <a:pt x="382619" y="1872065"/>
                </a:lnTo>
                <a:cubicBezTo>
                  <a:pt x="304800" y="1953218"/>
                  <a:pt x="175831" y="1955980"/>
                  <a:pt x="94583" y="1878066"/>
                </a:cubicBezTo>
                <a:cubicBezTo>
                  <a:pt x="13335" y="1800151"/>
                  <a:pt x="10668" y="1671278"/>
                  <a:pt x="88583" y="1590030"/>
                </a:cubicBezTo>
                <a:lnTo>
                  <a:pt x="695325" y="957474"/>
                </a:lnTo>
                <a:lnTo>
                  <a:pt x="62675" y="350732"/>
                </a:lnTo>
                <a:cubicBezTo>
                  <a:pt x="20955" y="310727"/>
                  <a:pt x="0" y="257292"/>
                  <a:pt x="0" y="203666"/>
                </a:cubicBezTo>
                <a:close/>
              </a:path>
            </a:pathLst>
          </a:custGeom>
          <a:solidFill>
            <a:srgbClr val="FFB9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4099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EDCDF4-6ED9-B957-013B-FEFA1D123EDE}"/>
              </a:ext>
            </a:extLst>
          </p:cNvPr>
          <p:cNvSpPr txBox="1">
            <a:spLocks/>
          </p:cNvSpPr>
          <p:nvPr/>
        </p:nvSpPr>
        <p:spPr>
          <a:xfrm>
            <a:off x="1021435" y="99007"/>
            <a:ext cx="10440680" cy="1354217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1" dirty="0">
                <a:effectLst>
                  <a:outerShdw blurRad="190500" dist="50800" dir="5400000" algn="ctr" rotWithShape="0">
                    <a:srgbClr val="000000">
                      <a:alpha val="5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A leader in security, compliance, identity,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1" dirty="0">
                <a:effectLst>
                  <a:outerShdw blurRad="190500" dist="50800" dir="5400000" algn="ctr" rotWithShape="0">
                    <a:srgbClr val="000000">
                      <a:alpha val="5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&amp; management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3A0A48-4CE1-795E-9CE2-135B008C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933" y="1607381"/>
            <a:ext cx="8494736" cy="408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0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471</Words>
  <Application>Microsoft Office PowerPoint</Application>
  <PresentationFormat>Widescreen</PresentationFormat>
  <Paragraphs>112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Roboto Light</vt:lpstr>
      <vt:lpstr>Segoe UI</vt:lpstr>
      <vt:lpstr>Segoe UI Semibold</vt:lpstr>
      <vt:lpstr>Segoe UI Semilight</vt:lpstr>
      <vt:lpstr>SegoeUI</vt:lpstr>
      <vt:lpstr>Wingdings</vt:lpstr>
      <vt:lpstr>Office Theme</vt:lpstr>
      <vt:lpstr>PowerPoint Presentation</vt:lpstr>
      <vt:lpstr>Microsoft Cybersecurity Insight in the Age of  Digital Transformation </vt:lpstr>
      <vt:lpstr>What is Digital Transformation?</vt:lpstr>
      <vt:lpstr>Digital Transformation Pillars </vt:lpstr>
      <vt:lpstr>PowerPoint Presentation</vt:lpstr>
      <vt:lpstr>Digital Transformation  for Business Leaders</vt:lpstr>
      <vt:lpstr>The world is transforming rapidly</vt:lpstr>
      <vt:lpstr>Working together</vt:lpstr>
      <vt:lpstr>PowerPoint Presentation</vt:lpstr>
      <vt:lpstr>Operation Scale</vt:lpstr>
      <vt:lpstr>Navigating a shifting world</vt:lpstr>
      <vt:lpstr>Microsoft Security</vt:lpstr>
      <vt:lpstr>Secure your organization with Zero Trust</vt:lpstr>
      <vt:lpstr>Final Word – Government/PS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Lana Sbaih</dc:creator>
  <cp:lastModifiedBy>Dr. Ing. Islam Amro</cp:lastModifiedBy>
  <cp:revision>13</cp:revision>
  <dcterms:created xsi:type="dcterms:W3CDTF">2023-06-18T10:03:26Z</dcterms:created>
  <dcterms:modified xsi:type="dcterms:W3CDTF">2023-06-19T23:31:54Z</dcterms:modified>
</cp:coreProperties>
</file>