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57" r:id="rId5"/>
    <p:sldId id="258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70" r:id="rId14"/>
    <p:sldId id="272" r:id="rId15"/>
    <p:sldId id="273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Un-employment Rate by Gender (2022)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F9-4560-829A-1B0E1E4FD9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F9-4560-829A-1B0E1E4FD9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C-4267-83F8-4303D3D746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06043-BDFB-4D27-8FCD-ECDC01D91C2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74A0F8-2D0C-4C71-B78B-0FDB7A1FCDBC}">
      <dgm:prSet/>
      <dgm:spPr/>
      <dgm:t>
        <a:bodyPr/>
        <a:lstStyle/>
        <a:p>
          <a:r>
            <a:rPr lang="en-US"/>
            <a:t>Meeting customers’ expectations</a:t>
          </a:r>
        </a:p>
      </dgm:t>
    </dgm:pt>
    <dgm:pt modelId="{E57DED6A-A3B5-45A9-A9B0-8906A1009DAC}" type="parTrans" cxnId="{82DB1340-BAF7-4DF7-A8B9-7A2493E9B4C1}">
      <dgm:prSet/>
      <dgm:spPr/>
      <dgm:t>
        <a:bodyPr/>
        <a:lstStyle/>
        <a:p>
          <a:endParaRPr lang="en-US"/>
        </a:p>
      </dgm:t>
    </dgm:pt>
    <dgm:pt modelId="{9D88EF23-AC78-4965-A118-78164CBD84FB}" type="sibTrans" cxnId="{82DB1340-BAF7-4DF7-A8B9-7A2493E9B4C1}">
      <dgm:prSet/>
      <dgm:spPr/>
      <dgm:t>
        <a:bodyPr/>
        <a:lstStyle/>
        <a:p>
          <a:endParaRPr lang="en-US"/>
        </a:p>
      </dgm:t>
    </dgm:pt>
    <dgm:pt modelId="{9938CFF4-FF49-4CF0-A10A-375EA9185D1C}">
      <dgm:prSet/>
      <dgm:spPr/>
      <dgm:t>
        <a:bodyPr/>
        <a:lstStyle/>
        <a:p>
          <a:r>
            <a:rPr lang="en-US"/>
            <a:t>Conformance to requirements</a:t>
          </a:r>
        </a:p>
      </dgm:t>
    </dgm:pt>
    <dgm:pt modelId="{0457E7A3-797F-4BC3-AB96-0CC6EB2A4A73}" type="parTrans" cxnId="{210FAF14-444A-4DE5-A027-2676CC360B75}">
      <dgm:prSet/>
      <dgm:spPr/>
      <dgm:t>
        <a:bodyPr/>
        <a:lstStyle/>
        <a:p>
          <a:endParaRPr lang="en-US"/>
        </a:p>
      </dgm:t>
    </dgm:pt>
    <dgm:pt modelId="{1E49BFF7-356E-4CE2-B15B-C22071135E67}" type="sibTrans" cxnId="{210FAF14-444A-4DE5-A027-2676CC360B75}">
      <dgm:prSet/>
      <dgm:spPr/>
      <dgm:t>
        <a:bodyPr/>
        <a:lstStyle/>
        <a:p>
          <a:endParaRPr lang="en-US"/>
        </a:p>
      </dgm:t>
    </dgm:pt>
    <dgm:pt modelId="{C6D8A26B-E46B-48AA-AFED-0E04ADF9DCCE}">
      <dgm:prSet/>
      <dgm:spPr/>
      <dgm:t>
        <a:bodyPr/>
        <a:lstStyle/>
        <a:p>
          <a:r>
            <a:rPr lang="en-US"/>
            <a:t>Degree of Excellence</a:t>
          </a:r>
        </a:p>
      </dgm:t>
    </dgm:pt>
    <dgm:pt modelId="{B66970D7-2196-44DD-B278-2AB6148EA90D}" type="parTrans" cxnId="{27525379-A2C1-4D05-AAC9-8C60DF676BC0}">
      <dgm:prSet/>
      <dgm:spPr/>
      <dgm:t>
        <a:bodyPr/>
        <a:lstStyle/>
        <a:p>
          <a:endParaRPr lang="en-US"/>
        </a:p>
      </dgm:t>
    </dgm:pt>
    <dgm:pt modelId="{2ECF1209-4563-474F-A49F-1E895B6723A3}" type="sibTrans" cxnId="{27525379-A2C1-4D05-AAC9-8C60DF676BC0}">
      <dgm:prSet/>
      <dgm:spPr/>
      <dgm:t>
        <a:bodyPr/>
        <a:lstStyle/>
        <a:p>
          <a:endParaRPr lang="en-US"/>
        </a:p>
      </dgm:t>
    </dgm:pt>
    <dgm:pt modelId="{87B04D4E-CEA6-4A0B-95C3-48AE4F35EFF9}" type="pres">
      <dgm:prSet presAssocID="{CBB06043-BDFB-4D27-8FCD-ECDC01D91C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F140B-CBE4-47D4-9541-E34A952B6B6E}" type="pres">
      <dgm:prSet presAssocID="{7574A0F8-2D0C-4C71-B78B-0FDB7A1FCDBC}" presName="hierRoot1" presStyleCnt="0"/>
      <dgm:spPr/>
    </dgm:pt>
    <dgm:pt modelId="{7491175B-3EEE-429C-8936-ACBA73A2E075}" type="pres">
      <dgm:prSet presAssocID="{7574A0F8-2D0C-4C71-B78B-0FDB7A1FCDBC}" presName="composite" presStyleCnt="0"/>
      <dgm:spPr/>
    </dgm:pt>
    <dgm:pt modelId="{7EEC9494-85B7-4E3B-8E84-16F581E3F61F}" type="pres">
      <dgm:prSet presAssocID="{7574A0F8-2D0C-4C71-B78B-0FDB7A1FCDBC}" presName="background" presStyleLbl="node0" presStyleIdx="0" presStyleCnt="3"/>
      <dgm:spPr/>
    </dgm:pt>
    <dgm:pt modelId="{DC61FBFF-B37C-453B-B4EF-33338D7440ED}" type="pres">
      <dgm:prSet presAssocID="{7574A0F8-2D0C-4C71-B78B-0FDB7A1FCDBC}" presName="text" presStyleLbl="fgAcc0" presStyleIdx="0" presStyleCnt="3">
        <dgm:presLayoutVars>
          <dgm:chPref val="3"/>
        </dgm:presLayoutVars>
      </dgm:prSet>
      <dgm:spPr/>
    </dgm:pt>
    <dgm:pt modelId="{09325E9C-5F55-4FDD-A22E-12297AFAA0A4}" type="pres">
      <dgm:prSet presAssocID="{7574A0F8-2D0C-4C71-B78B-0FDB7A1FCDBC}" presName="hierChild2" presStyleCnt="0"/>
      <dgm:spPr/>
    </dgm:pt>
    <dgm:pt modelId="{2A4C5A9A-0AA3-4AD0-AD5B-BEABC0DE5F20}" type="pres">
      <dgm:prSet presAssocID="{9938CFF4-FF49-4CF0-A10A-375EA9185D1C}" presName="hierRoot1" presStyleCnt="0"/>
      <dgm:spPr/>
    </dgm:pt>
    <dgm:pt modelId="{1F004C0D-3873-4E26-9C62-E5E70918F92C}" type="pres">
      <dgm:prSet presAssocID="{9938CFF4-FF49-4CF0-A10A-375EA9185D1C}" presName="composite" presStyleCnt="0"/>
      <dgm:spPr/>
    </dgm:pt>
    <dgm:pt modelId="{FB51547B-90B7-4AA3-A709-DAFED1CB3766}" type="pres">
      <dgm:prSet presAssocID="{9938CFF4-FF49-4CF0-A10A-375EA9185D1C}" presName="background" presStyleLbl="node0" presStyleIdx="1" presStyleCnt="3"/>
      <dgm:spPr/>
    </dgm:pt>
    <dgm:pt modelId="{7984B8D6-356B-4735-8381-CC4EAFD3FCAB}" type="pres">
      <dgm:prSet presAssocID="{9938CFF4-FF49-4CF0-A10A-375EA9185D1C}" presName="text" presStyleLbl="fgAcc0" presStyleIdx="1" presStyleCnt="3">
        <dgm:presLayoutVars>
          <dgm:chPref val="3"/>
        </dgm:presLayoutVars>
      </dgm:prSet>
      <dgm:spPr/>
    </dgm:pt>
    <dgm:pt modelId="{5AF710B2-0A8F-43A8-9779-E6279B468C3D}" type="pres">
      <dgm:prSet presAssocID="{9938CFF4-FF49-4CF0-A10A-375EA9185D1C}" presName="hierChild2" presStyleCnt="0"/>
      <dgm:spPr/>
    </dgm:pt>
    <dgm:pt modelId="{3D83640C-D47F-4F1D-A954-1AFE54B535CD}" type="pres">
      <dgm:prSet presAssocID="{C6D8A26B-E46B-48AA-AFED-0E04ADF9DCCE}" presName="hierRoot1" presStyleCnt="0"/>
      <dgm:spPr/>
    </dgm:pt>
    <dgm:pt modelId="{8A44A952-8591-4CB9-8E72-6B02C8B85BB1}" type="pres">
      <dgm:prSet presAssocID="{C6D8A26B-E46B-48AA-AFED-0E04ADF9DCCE}" presName="composite" presStyleCnt="0"/>
      <dgm:spPr/>
    </dgm:pt>
    <dgm:pt modelId="{13D5B3B9-191D-4E2D-A478-32EEFC79BC44}" type="pres">
      <dgm:prSet presAssocID="{C6D8A26B-E46B-48AA-AFED-0E04ADF9DCCE}" presName="background" presStyleLbl="node0" presStyleIdx="2" presStyleCnt="3"/>
      <dgm:spPr/>
    </dgm:pt>
    <dgm:pt modelId="{AAB001F2-A991-4C3A-9542-DC72D9F22DDA}" type="pres">
      <dgm:prSet presAssocID="{C6D8A26B-E46B-48AA-AFED-0E04ADF9DCCE}" presName="text" presStyleLbl="fgAcc0" presStyleIdx="2" presStyleCnt="3">
        <dgm:presLayoutVars>
          <dgm:chPref val="3"/>
        </dgm:presLayoutVars>
      </dgm:prSet>
      <dgm:spPr/>
    </dgm:pt>
    <dgm:pt modelId="{79245974-A0DD-4AC8-8AEB-50ABF537F44C}" type="pres">
      <dgm:prSet presAssocID="{C6D8A26B-E46B-48AA-AFED-0E04ADF9DCCE}" presName="hierChild2" presStyleCnt="0"/>
      <dgm:spPr/>
    </dgm:pt>
  </dgm:ptLst>
  <dgm:cxnLst>
    <dgm:cxn modelId="{C024140D-C85E-47D5-8CBE-9810ABDA252C}" type="presOf" srcId="{9938CFF4-FF49-4CF0-A10A-375EA9185D1C}" destId="{7984B8D6-356B-4735-8381-CC4EAFD3FCAB}" srcOrd="0" destOrd="0" presId="urn:microsoft.com/office/officeart/2005/8/layout/hierarchy1"/>
    <dgm:cxn modelId="{B51CCB11-2279-4AAA-BBB5-FFF71E287308}" type="presOf" srcId="{C6D8A26B-E46B-48AA-AFED-0E04ADF9DCCE}" destId="{AAB001F2-A991-4C3A-9542-DC72D9F22DDA}" srcOrd="0" destOrd="0" presId="urn:microsoft.com/office/officeart/2005/8/layout/hierarchy1"/>
    <dgm:cxn modelId="{210FAF14-444A-4DE5-A027-2676CC360B75}" srcId="{CBB06043-BDFB-4D27-8FCD-ECDC01D91C26}" destId="{9938CFF4-FF49-4CF0-A10A-375EA9185D1C}" srcOrd="1" destOrd="0" parTransId="{0457E7A3-797F-4BC3-AB96-0CC6EB2A4A73}" sibTransId="{1E49BFF7-356E-4CE2-B15B-C22071135E67}"/>
    <dgm:cxn modelId="{82DB1340-BAF7-4DF7-A8B9-7A2493E9B4C1}" srcId="{CBB06043-BDFB-4D27-8FCD-ECDC01D91C26}" destId="{7574A0F8-2D0C-4C71-B78B-0FDB7A1FCDBC}" srcOrd="0" destOrd="0" parTransId="{E57DED6A-A3B5-45A9-A9B0-8906A1009DAC}" sibTransId="{9D88EF23-AC78-4965-A118-78164CBD84FB}"/>
    <dgm:cxn modelId="{27525379-A2C1-4D05-AAC9-8C60DF676BC0}" srcId="{CBB06043-BDFB-4D27-8FCD-ECDC01D91C26}" destId="{C6D8A26B-E46B-48AA-AFED-0E04ADF9DCCE}" srcOrd="2" destOrd="0" parTransId="{B66970D7-2196-44DD-B278-2AB6148EA90D}" sibTransId="{2ECF1209-4563-474F-A49F-1E895B6723A3}"/>
    <dgm:cxn modelId="{63CB86CC-2255-4AE0-9084-B3D671B55E5D}" type="presOf" srcId="{CBB06043-BDFB-4D27-8FCD-ECDC01D91C26}" destId="{87B04D4E-CEA6-4A0B-95C3-48AE4F35EFF9}" srcOrd="0" destOrd="0" presId="urn:microsoft.com/office/officeart/2005/8/layout/hierarchy1"/>
    <dgm:cxn modelId="{D193FBFE-F764-488F-8BFC-6570331DBAFE}" type="presOf" srcId="{7574A0F8-2D0C-4C71-B78B-0FDB7A1FCDBC}" destId="{DC61FBFF-B37C-453B-B4EF-33338D7440ED}" srcOrd="0" destOrd="0" presId="urn:microsoft.com/office/officeart/2005/8/layout/hierarchy1"/>
    <dgm:cxn modelId="{6118910B-DFC8-4866-9013-63FE7975A7E8}" type="presParOf" srcId="{87B04D4E-CEA6-4A0B-95C3-48AE4F35EFF9}" destId="{358F140B-CBE4-47D4-9541-E34A952B6B6E}" srcOrd="0" destOrd="0" presId="urn:microsoft.com/office/officeart/2005/8/layout/hierarchy1"/>
    <dgm:cxn modelId="{A7245742-7AF4-49A0-840A-98E4CD3FFA67}" type="presParOf" srcId="{358F140B-CBE4-47D4-9541-E34A952B6B6E}" destId="{7491175B-3EEE-429C-8936-ACBA73A2E075}" srcOrd="0" destOrd="0" presId="urn:microsoft.com/office/officeart/2005/8/layout/hierarchy1"/>
    <dgm:cxn modelId="{EBE1ED26-584B-42E0-80C8-85E354D88157}" type="presParOf" srcId="{7491175B-3EEE-429C-8936-ACBA73A2E075}" destId="{7EEC9494-85B7-4E3B-8E84-16F581E3F61F}" srcOrd="0" destOrd="0" presId="urn:microsoft.com/office/officeart/2005/8/layout/hierarchy1"/>
    <dgm:cxn modelId="{C35D58D6-41F7-43C6-9343-2295D7CC0BE4}" type="presParOf" srcId="{7491175B-3EEE-429C-8936-ACBA73A2E075}" destId="{DC61FBFF-B37C-453B-B4EF-33338D7440ED}" srcOrd="1" destOrd="0" presId="urn:microsoft.com/office/officeart/2005/8/layout/hierarchy1"/>
    <dgm:cxn modelId="{DF1CB231-51A4-4483-80C2-730DE4315338}" type="presParOf" srcId="{358F140B-CBE4-47D4-9541-E34A952B6B6E}" destId="{09325E9C-5F55-4FDD-A22E-12297AFAA0A4}" srcOrd="1" destOrd="0" presId="urn:microsoft.com/office/officeart/2005/8/layout/hierarchy1"/>
    <dgm:cxn modelId="{E05E1A91-E5DF-4A20-8838-C85EFBB36CC9}" type="presParOf" srcId="{87B04D4E-CEA6-4A0B-95C3-48AE4F35EFF9}" destId="{2A4C5A9A-0AA3-4AD0-AD5B-BEABC0DE5F20}" srcOrd="1" destOrd="0" presId="urn:microsoft.com/office/officeart/2005/8/layout/hierarchy1"/>
    <dgm:cxn modelId="{CFD9DD45-FA42-4893-B1AA-3D89A57A8840}" type="presParOf" srcId="{2A4C5A9A-0AA3-4AD0-AD5B-BEABC0DE5F20}" destId="{1F004C0D-3873-4E26-9C62-E5E70918F92C}" srcOrd="0" destOrd="0" presId="urn:microsoft.com/office/officeart/2005/8/layout/hierarchy1"/>
    <dgm:cxn modelId="{19226290-2588-4774-B05F-623029B0081F}" type="presParOf" srcId="{1F004C0D-3873-4E26-9C62-E5E70918F92C}" destId="{FB51547B-90B7-4AA3-A709-DAFED1CB3766}" srcOrd="0" destOrd="0" presId="urn:microsoft.com/office/officeart/2005/8/layout/hierarchy1"/>
    <dgm:cxn modelId="{78ED60D5-7CF3-43F9-AE24-D205F998A224}" type="presParOf" srcId="{1F004C0D-3873-4E26-9C62-E5E70918F92C}" destId="{7984B8D6-356B-4735-8381-CC4EAFD3FCAB}" srcOrd="1" destOrd="0" presId="urn:microsoft.com/office/officeart/2005/8/layout/hierarchy1"/>
    <dgm:cxn modelId="{29592DFB-4FB1-4C35-8421-B9C9F08666DD}" type="presParOf" srcId="{2A4C5A9A-0AA3-4AD0-AD5B-BEABC0DE5F20}" destId="{5AF710B2-0A8F-43A8-9779-E6279B468C3D}" srcOrd="1" destOrd="0" presId="urn:microsoft.com/office/officeart/2005/8/layout/hierarchy1"/>
    <dgm:cxn modelId="{C27A4761-64F5-4329-AE26-41872BD07628}" type="presParOf" srcId="{87B04D4E-CEA6-4A0B-95C3-48AE4F35EFF9}" destId="{3D83640C-D47F-4F1D-A954-1AFE54B535CD}" srcOrd="2" destOrd="0" presId="urn:microsoft.com/office/officeart/2005/8/layout/hierarchy1"/>
    <dgm:cxn modelId="{3F5BB3A6-6064-4DAB-9142-72C6EE48DA77}" type="presParOf" srcId="{3D83640C-D47F-4F1D-A954-1AFE54B535CD}" destId="{8A44A952-8591-4CB9-8E72-6B02C8B85BB1}" srcOrd="0" destOrd="0" presId="urn:microsoft.com/office/officeart/2005/8/layout/hierarchy1"/>
    <dgm:cxn modelId="{3395F29A-8CC6-4CDE-9D51-CBE5302C4A2F}" type="presParOf" srcId="{8A44A952-8591-4CB9-8E72-6B02C8B85BB1}" destId="{13D5B3B9-191D-4E2D-A478-32EEFC79BC44}" srcOrd="0" destOrd="0" presId="urn:microsoft.com/office/officeart/2005/8/layout/hierarchy1"/>
    <dgm:cxn modelId="{3FD93DDE-EC1C-4917-AA6C-7B22CD7A51B6}" type="presParOf" srcId="{8A44A952-8591-4CB9-8E72-6B02C8B85BB1}" destId="{AAB001F2-A991-4C3A-9542-DC72D9F22DDA}" srcOrd="1" destOrd="0" presId="urn:microsoft.com/office/officeart/2005/8/layout/hierarchy1"/>
    <dgm:cxn modelId="{71089F24-DC10-44ED-9CC6-CBAE358D5A53}" type="presParOf" srcId="{3D83640C-D47F-4F1D-A954-1AFE54B535CD}" destId="{79245974-A0DD-4AC8-8AEB-50ABF537F4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81F93-4FCD-46B2-9BF6-1E562DEDE8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3D1A13-4381-4FC1-8154-671EA02C7C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Digitalizing The Educational Processes</a:t>
          </a:r>
          <a:endParaRPr lang="en-US" dirty="0"/>
        </a:p>
      </dgm:t>
    </dgm:pt>
    <dgm:pt modelId="{DBF9509E-05CB-4B2A-B6AE-03D3C9320795}" type="parTrans" cxnId="{33E711F9-4307-4F4B-81CC-C6C9C973EF1B}">
      <dgm:prSet/>
      <dgm:spPr/>
      <dgm:t>
        <a:bodyPr/>
        <a:lstStyle/>
        <a:p>
          <a:endParaRPr lang="en-US"/>
        </a:p>
      </dgm:t>
    </dgm:pt>
    <dgm:pt modelId="{8C78E3CB-E362-4C6A-87CD-E5FF818A40F8}" type="sibTrans" cxnId="{33E711F9-4307-4F4B-81CC-C6C9C973EF1B}">
      <dgm:prSet/>
      <dgm:spPr/>
      <dgm:t>
        <a:bodyPr/>
        <a:lstStyle/>
        <a:p>
          <a:endParaRPr lang="en-US"/>
        </a:p>
      </dgm:t>
    </dgm:pt>
    <dgm:pt modelId="{A8F18D53-2583-47E3-AA06-0245E2178A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Development of new academic programs </a:t>
          </a:r>
          <a:endParaRPr lang="en-US" dirty="0"/>
        </a:p>
      </dgm:t>
    </dgm:pt>
    <dgm:pt modelId="{CF6501D1-ABA5-4CE4-84E7-23B260193F08}" type="parTrans" cxnId="{B6E93196-0927-4B45-B479-BDCF4BCA508C}">
      <dgm:prSet/>
      <dgm:spPr/>
      <dgm:t>
        <a:bodyPr/>
        <a:lstStyle/>
        <a:p>
          <a:endParaRPr lang="en-US"/>
        </a:p>
      </dgm:t>
    </dgm:pt>
    <dgm:pt modelId="{A85932AF-EFDD-4250-BB27-6BCC0349E205}" type="sibTrans" cxnId="{B6E93196-0927-4B45-B479-BDCF4BCA508C}">
      <dgm:prSet/>
      <dgm:spPr/>
      <dgm:t>
        <a:bodyPr/>
        <a:lstStyle/>
        <a:p>
          <a:endParaRPr lang="en-US"/>
        </a:p>
      </dgm:t>
    </dgm:pt>
    <dgm:pt modelId="{0953AB6B-57E5-45E6-8EA3-6B6A75041E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Integrating technology in teaching and learning</a:t>
          </a:r>
          <a:endParaRPr lang="en-US" dirty="0"/>
        </a:p>
      </dgm:t>
    </dgm:pt>
    <dgm:pt modelId="{0863C48F-5C3C-4787-923D-6041E0AAD9B8}" type="parTrans" cxnId="{F733482A-E958-485A-BF25-D55845265B0B}">
      <dgm:prSet/>
      <dgm:spPr/>
      <dgm:t>
        <a:bodyPr/>
        <a:lstStyle/>
        <a:p>
          <a:endParaRPr lang="en-US"/>
        </a:p>
      </dgm:t>
    </dgm:pt>
    <dgm:pt modelId="{8CFB7C16-DFFC-4104-B71C-B2682922710A}" type="sibTrans" cxnId="{F733482A-E958-485A-BF25-D55845265B0B}">
      <dgm:prSet/>
      <dgm:spPr/>
      <dgm:t>
        <a:bodyPr/>
        <a:lstStyle/>
        <a:p>
          <a:endParaRPr lang="en-US"/>
        </a:p>
      </dgm:t>
    </dgm:pt>
    <dgm:pt modelId="{BF5E1301-DF72-4C92-91D6-EE7892E48B27}" type="pres">
      <dgm:prSet presAssocID="{57181F93-4FCD-46B2-9BF6-1E562DEDE878}" presName="root" presStyleCnt="0">
        <dgm:presLayoutVars>
          <dgm:dir/>
          <dgm:resizeHandles val="exact"/>
        </dgm:presLayoutVars>
      </dgm:prSet>
      <dgm:spPr/>
    </dgm:pt>
    <dgm:pt modelId="{474F1577-FC5B-4387-A8A6-4553BE407804}" type="pres">
      <dgm:prSet presAssocID="{FC3D1A13-4381-4FC1-8154-671EA02C7C12}" presName="compNode" presStyleCnt="0"/>
      <dgm:spPr/>
    </dgm:pt>
    <dgm:pt modelId="{3CC78CC2-13DE-4366-B365-91AE9717659E}" type="pres">
      <dgm:prSet presAssocID="{FC3D1A13-4381-4FC1-8154-671EA02C7C12}" presName="iconBgRect" presStyleLbl="bgShp" presStyleIdx="0" presStyleCnt="3"/>
      <dgm:spPr/>
    </dgm:pt>
    <dgm:pt modelId="{6B0D5B26-59B4-406D-99C9-EA454D9EDE12}" type="pres">
      <dgm:prSet presAssocID="{FC3D1A13-4381-4FC1-8154-671EA02C7C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BD3C80E-139A-4498-80BC-044FB7AC526A}" type="pres">
      <dgm:prSet presAssocID="{FC3D1A13-4381-4FC1-8154-671EA02C7C12}" presName="spaceRect" presStyleCnt="0"/>
      <dgm:spPr/>
    </dgm:pt>
    <dgm:pt modelId="{4D5C84D3-5D0D-41F7-8F75-D2E977212D70}" type="pres">
      <dgm:prSet presAssocID="{FC3D1A13-4381-4FC1-8154-671EA02C7C12}" presName="textRect" presStyleLbl="revTx" presStyleIdx="0" presStyleCnt="3">
        <dgm:presLayoutVars>
          <dgm:chMax val="1"/>
          <dgm:chPref val="1"/>
        </dgm:presLayoutVars>
      </dgm:prSet>
      <dgm:spPr/>
    </dgm:pt>
    <dgm:pt modelId="{B82E4E18-415C-4ABF-BC77-AFC943C8D5A5}" type="pres">
      <dgm:prSet presAssocID="{8C78E3CB-E362-4C6A-87CD-E5FF818A40F8}" presName="sibTrans" presStyleCnt="0"/>
      <dgm:spPr/>
    </dgm:pt>
    <dgm:pt modelId="{F2BC5D4B-DD93-41E2-A4D3-ED063617ACFE}" type="pres">
      <dgm:prSet presAssocID="{A8F18D53-2583-47E3-AA06-0245E2178AC7}" presName="compNode" presStyleCnt="0"/>
      <dgm:spPr/>
    </dgm:pt>
    <dgm:pt modelId="{1A143AB9-C666-4858-BF94-75BDCF0A5588}" type="pres">
      <dgm:prSet presAssocID="{A8F18D53-2583-47E3-AA06-0245E2178AC7}" presName="iconBgRect" presStyleLbl="bgShp" presStyleIdx="1" presStyleCnt="3"/>
      <dgm:spPr/>
    </dgm:pt>
    <dgm:pt modelId="{B0BC1C14-952F-4827-87DA-3C35AE2852F1}" type="pres">
      <dgm:prSet presAssocID="{A8F18D53-2583-47E3-AA06-0245E2178A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7071974-3D07-4A61-9343-166035E2A500}" type="pres">
      <dgm:prSet presAssocID="{A8F18D53-2583-47E3-AA06-0245E2178AC7}" presName="spaceRect" presStyleCnt="0"/>
      <dgm:spPr/>
    </dgm:pt>
    <dgm:pt modelId="{137A2693-A2FE-4752-9FA2-C7A3F4A626A6}" type="pres">
      <dgm:prSet presAssocID="{A8F18D53-2583-47E3-AA06-0245E2178AC7}" presName="textRect" presStyleLbl="revTx" presStyleIdx="1" presStyleCnt="3">
        <dgm:presLayoutVars>
          <dgm:chMax val="1"/>
          <dgm:chPref val="1"/>
        </dgm:presLayoutVars>
      </dgm:prSet>
      <dgm:spPr/>
    </dgm:pt>
    <dgm:pt modelId="{83F7D67E-6388-4127-BB5E-283226651BE2}" type="pres">
      <dgm:prSet presAssocID="{A85932AF-EFDD-4250-BB27-6BCC0349E205}" presName="sibTrans" presStyleCnt="0"/>
      <dgm:spPr/>
    </dgm:pt>
    <dgm:pt modelId="{AE6AD390-4297-47AA-88BC-E6DF8A125D43}" type="pres">
      <dgm:prSet presAssocID="{0953AB6B-57E5-45E6-8EA3-6B6A75041EB3}" presName="compNode" presStyleCnt="0"/>
      <dgm:spPr/>
    </dgm:pt>
    <dgm:pt modelId="{1C9264A1-D00F-44EA-8C26-E8599520B1AF}" type="pres">
      <dgm:prSet presAssocID="{0953AB6B-57E5-45E6-8EA3-6B6A75041EB3}" presName="iconBgRect" presStyleLbl="bgShp" presStyleIdx="2" presStyleCnt="3"/>
      <dgm:spPr/>
    </dgm:pt>
    <dgm:pt modelId="{1AF8FAE1-4D26-4CA9-9E85-9B8030B6B085}" type="pres">
      <dgm:prSet presAssocID="{0953AB6B-57E5-45E6-8EA3-6B6A75041E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CDA1D23-1A46-4B9F-9205-A402043B46FC}" type="pres">
      <dgm:prSet presAssocID="{0953AB6B-57E5-45E6-8EA3-6B6A75041EB3}" presName="spaceRect" presStyleCnt="0"/>
      <dgm:spPr/>
    </dgm:pt>
    <dgm:pt modelId="{864F0305-3646-4774-87EA-011C7D8FE96D}" type="pres">
      <dgm:prSet presAssocID="{0953AB6B-57E5-45E6-8EA3-6B6A75041EB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978D27-1B90-41C8-BF54-E04B96D15983}" type="presOf" srcId="{57181F93-4FCD-46B2-9BF6-1E562DEDE878}" destId="{BF5E1301-DF72-4C92-91D6-EE7892E48B27}" srcOrd="0" destOrd="0" presId="urn:microsoft.com/office/officeart/2018/5/layout/IconCircleLabelList"/>
    <dgm:cxn modelId="{F733482A-E958-485A-BF25-D55845265B0B}" srcId="{57181F93-4FCD-46B2-9BF6-1E562DEDE878}" destId="{0953AB6B-57E5-45E6-8EA3-6B6A75041EB3}" srcOrd="2" destOrd="0" parTransId="{0863C48F-5C3C-4787-923D-6041E0AAD9B8}" sibTransId="{8CFB7C16-DFFC-4104-B71C-B2682922710A}"/>
    <dgm:cxn modelId="{F2FA8C45-927C-4082-AEFD-0D560E0BB73B}" type="presOf" srcId="{FC3D1A13-4381-4FC1-8154-671EA02C7C12}" destId="{4D5C84D3-5D0D-41F7-8F75-D2E977212D70}" srcOrd="0" destOrd="0" presId="urn:microsoft.com/office/officeart/2018/5/layout/IconCircleLabelList"/>
    <dgm:cxn modelId="{4AFDF94B-27E9-4F6F-B171-69D9717AAB5D}" type="presOf" srcId="{0953AB6B-57E5-45E6-8EA3-6B6A75041EB3}" destId="{864F0305-3646-4774-87EA-011C7D8FE96D}" srcOrd="0" destOrd="0" presId="urn:microsoft.com/office/officeart/2018/5/layout/IconCircleLabelList"/>
    <dgm:cxn modelId="{B6E93196-0927-4B45-B479-BDCF4BCA508C}" srcId="{57181F93-4FCD-46B2-9BF6-1E562DEDE878}" destId="{A8F18D53-2583-47E3-AA06-0245E2178AC7}" srcOrd="1" destOrd="0" parTransId="{CF6501D1-ABA5-4CE4-84E7-23B260193F08}" sibTransId="{A85932AF-EFDD-4250-BB27-6BCC0349E205}"/>
    <dgm:cxn modelId="{F8FB57EF-EB89-4684-A2C5-51C4C8F0F357}" type="presOf" srcId="{A8F18D53-2583-47E3-AA06-0245E2178AC7}" destId="{137A2693-A2FE-4752-9FA2-C7A3F4A626A6}" srcOrd="0" destOrd="0" presId="urn:microsoft.com/office/officeart/2018/5/layout/IconCircleLabelList"/>
    <dgm:cxn modelId="{33E711F9-4307-4F4B-81CC-C6C9C973EF1B}" srcId="{57181F93-4FCD-46B2-9BF6-1E562DEDE878}" destId="{FC3D1A13-4381-4FC1-8154-671EA02C7C12}" srcOrd="0" destOrd="0" parTransId="{DBF9509E-05CB-4B2A-B6AE-03D3C9320795}" sibTransId="{8C78E3CB-E362-4C6A-87CD-E5FF818A40F8}"/>
    <dgm:cxn modelId="{1822A657-C61C-4CFB-9503-73D82B00C0D6}" type="presParOf" srcId="{BF5E1301-DF72-4C92-91D6-EE7892E48B27}" destId="{474F1577-FC5B-4387-A8A6-4553BE407804}" srcOrd="0" destOrd="0" presId="urn:microsoft.com/office/officeart/2018/5/layout/IconCircleLabelList"/>
    <dgm:cxn modelId="{803929F6-7759-41FE-A64B-B6F89AF7F33D}" type="presParOf" srcId="{474F1577-FC5B-4387-A8A6-4553BE407804}" destId="{3CC78CC2-13DE-4366-B365-91AE9717659E}" srcOrd="0" destOrd="0" presId="urn:microsoft.com/office/officeart/2018/5/layout/IconCircleLabelList"/>
    <dgm:cxn modelId="{2238CD90-4643-4304-B995-F3B601CFFEBA}" type="presParOf" srcId="{474F1577-FC5B-4387-A8A6-4553BE407804}" destId="{6B0D5B26-59B4-406D-99C9-EA454D9EDE12}" srcOrd="1" destOrd="0" presId="urn:microsoft.com/office/officeart/2018/5/layout/IconCircleLabelList"/>
    <dgm:cxn modelId="{68F3A58D-3147-4C82-A968-5F56FA930557}" type="presParOf" srcId="{474F1577-FC5B-4387-A8A6-4553BE407804}" destId="{ABD3C80E-139A-4498-80BC-044FB7AC526A}" srcOrd="2" destOrd="0" presId="urn:microsoft.com/office/officeart/2018/5/layout/IconCircleLabelList"/>
    <dgm:cxn modelId="{BFAE0036-92CB-45F5-A914-FBFB1F1572FA}" type="presParOf" srcId="{474F1577-FC5B-4387-A8A6-4553BE407804}" destId="{4D5C84D3-5D0D-41F7-8F75-D2E977212D70}" srcOrd="3" destOrd="0" presId="urn:microsoft.com/office/officeart/2018/5/layout/IconCircleLabelList"/>
    <dgm:cxn modelId="{57334025-0918-46B7-A2F8-8007E4C035DF}" type="presParOf" srcId="{BF5E1301-DF72-4C92-91D6-EE7892E48B27}" destId="{B82E4E18-415C-4ABF-BC77-AFC943C8D5A5}" srcOrd="1" destOrd="0" presId="urn:microsoft.com/office/officeart/2018/5/layout/IconCircleLabelList"/>
    <dgm:cxn modelId="{F7BE3FB2-419B-40FA-BDD1-5D64430CE746}" type="presParOf" srcId="{BF5E1301-DF72-4C92-91D6-EE7892E48B27}" destId="{F2BC5D4B-DD93-41E2-A4D3-ED063617ACFE}" srcOrd="2" destOrd="0" presId="urn:microsoft.com/office/officeart/2018/5/layout/IconCircleLabelList"/>
    <dgm:cxn modelId="{6FF26AF3-C4EC-44D3-BBAE-9C7D6389AC9B}" type="presParOf" srcId="{F2BC5D4B-DD93-41E2-A4D3-ED063617ACFE}" destId="{1A143AB9-C666-4858-BF94-75BDCF0A5588}" srcOrd="0" destOrd="0" presId="urn:microsoft.com/office/officeart/2018/5/layout/IconCircleLabelList"/>
    <dgm:cxn modelId="{02A7E23B-6D71-4175-BBD7-BA992987CC1F}" type="presParOf" srcId="{F2BC5D4B-DD93-41E2-A4D3-ED063617ACFE}" destId="{B0BC1C14-952F-4827-87DA-3C35AE2852F1}" srcOrd="1" destOrd="0" presId="urn:microsoft.com/office/officeart/2018/5/layout/IconCircleLabelList"/>
    <dgm:cxn modelId="{233E7EC1-F555-4451-B1A8-66FF6052C9DB}" type="presParOf" srcId="{F2BC5D4B-DD93-41E2-A4D3-ED063617ACFE}" destId="{07071974-3D07-4A61-9343-166035E2A500}" srcOrd="2" destOrd="0" presId="urn:microsoft.com/office/officeart/2018/5/layout/IconCircleLabelList"/>
    <dgm:cxn modelId="{3C44B973-34EA-4BC2-A0A1-9E684F7CA8E6}" type="presParOf" srcId="{F2BC5D4B-DD93-41E2-A4D3-ED063617ACFE}" destId="{137A2693-A2FE-4752-9FA2-C7A3F4A626A6}" srcOrd="3" destOrd="0" presId="urn:microsoft.com/office/officeart/2018/5/layout/IconCircleLabelList"/>
    <dgm:cxn modelId="{2D7379E9-48A4-4EB9-9351-75E2C3558A3A}" type="presParOf" srcId="{BF5E1301-DF72-4C92-91D6-EE7892E48B27}" destId="{83F7D67E-6388-4127-BB5E-283226651BE2}" srcOrd="3" destOrd="0" presId="urn:microsoft.com/office/officeart/2018/5/layout/IconCircleLabelList"/>
    <dgm:cxn modelId="{17153E51-79CB-4AF6-9B52-9A58A9FC65C5}" type="presParOf" srcId="{BF5E1301-DF72-4C92-91D6-EE7892E48B27}" destId="{AE6AD390-4297-47AA-88BC-E6DF8A125D43}" srcOrd="4" destOrd="0" presId="urn:microsoft.com/office/officeart/2018/5/layout/IconCircleLabelList"/>
    <dgm:cxn modelId="{959ABD0C-EA1B-4907-8A97-5CC67D37AB0E}" type="presParOf" srcId="{AE6AD390-4297-47AA-88BC-E6DF8A125D43}" destId="{1C9264A1-D00F-44EA-8C26-E8599520B1AF}" srcOrd="0" destOrd="0" presId="urn:microsoft.com/office/officeart/2018/5/layout/IconCircleLabelList"/>
    <dgm:cxn modelId="{80BC5E41-1C9E-4773-AD7D-20E132E83F3B}" type="presParOf" srcId="{AE6AD390-4297-47AA-88BC-E6DF8A125D43}" destId="{1AF8FAE1-4D26-4CA9-9E85-9B8030B6B085}" srcOrd="1" destOrd="0" presId="urn:microsoft.com/office/officeart/2018/5/layout/IconCircleLabelList"/>
    <dgm:cxn modelId="{4983D0C0-2720-4F73-B24D-E40F6AC40D0E}" type="presParOf" srcId="{AE6AD390-4297-47AA-88BC-E6DF8A125D43}" destId="{FCDA1D23-1A46-4B9F-9205-A402043B46FC}" srcOrd="2" destOrd="0" presId="urn:microsoft.com/office/officeart/2018/5/layout/IconCircleLabelList"/>
    <dgm:cxn modelId="{17CA1BCA-BB5E-4692-8A1E-802C512813BB}" type="presParOf" srcId="{AE6AD390-4297-47AA-88BC-E6DF8A125D43}" destId="{864F0305-3646-4774-87EA-011C7D8FE9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5EFFF-672C-4B31-9C97-B118F3097A8C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259E08-768E-4E13-9A7C-708F597F556A}">
      <dgm:prSet/>
      <dgm:spPr/>
      <dgm:t>
        <a:bodyPr/>
        <a:lstStyle/>
        <a:p>
          <a:r>
            <a:rPr lang="en-US"/>
            <a:t>Faculty of Data Science</a:t>
          </a:r>
        </a:p>
      </dgm:t>
    </dgm:pt>
    <dgm:pt modelId="{1479A523-1D02-4FBF-A3E4-D8207578E697}" type="parTrans" cxnId="{942858A6-DCBB-41B1-B3FA-FD302C2323A0}">
      <dgm:prSet/>
      <dgm:spPr/>
      <dgm:t>
        <a:bodyPr/>
        <a:lstStyle/>
        <a:p>
          <a:endParaRPr lang="en-US"/>
        </a:p>
      </dgm:t>
    </dgm:pt>
    <dgm:pt modelId="{5D2A2AAC-A454-422A-AEA5-C88A1B1AAB78}" type="sibTrans" cxnId="{942858A6-DCBB-41B1-B3FA-FD302C2323A0}">
      <dgm:prSet/>
      <dgm:spPr/>
      <dgm:t>
        <a:bodyPr/>
        <a:lstStyle/>
        <a:p>
          <a:endParaRPr lang="en-US"/>
        </a:p>
      </dgm:t>
    </dgm:pt>
    <dgm:pt modelId="{1F077D2F-5930-437B-A8AA-C8560C4B93EF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/>
            <a:t>Finance and Data Science</a:t>
          </a:r>
        </a:p>
      </dgm:t>
    </dgm:pt>
    <dgm:pt modelId="{650B831A-E9EF-4F84-9587-BB0F4ADF8D84}" type="parTrans" cxnId="{324FAAB9-94BE-46F1-9FD0-BE2FBE863989}">
      <dgm:prSet/>
      <dgm:spPr/>
      <dgm:t>
        <a:bodyPr/>
        <a:lstStyle/>
        <a:p>
          <a:endParaRPr lang="en-US"/>
        </a:p>
      </dgm:t>
    </dgm:pt>
    <dgm:pt modelId="{5EF42D43-403F-4F40-9F3A-C8662660F137}" type="sibTrans" cxnId="{324FAAB9-94BE-46F1-9FD0-BE2FBE863989}">
      <dgm:prSet/>
      <dgm:spPr/>
      <dgm:t>
        <a:bodyPr/>
        <a:lstStyle/>
        <a:p>
          <a:endParaRPr lang="en-US"/>
        </a:p>
      </dgm:t>
    </dgm:pt>
    <dgm:pt modelId="{11392BE7-15DD-4F77-87B0-D7465DE7F921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/>
            <a:t>Financial Engineering</a:t>
          </a:r>
        </a:p>
      </dgm:t>
    </dgm:pt>
    <dgm:pt modelId="{044F3728-015D-4F29-9245-5B76D18E574F}" type="parTrans" cxnId="{D66F85A2-C51F-4BC8-83CA-BA91CF63489C}">
      <dgm:prSet/>
      <dgm:spPr/>
      <dgm:t>
        <a:bodyPr/>
        <a:lstStyle/>
        <a:p>
          <a:endParaRPr lang="en-US"/>
        </a:p>
      </dgm:t>
    </dgm:pt>
    <dgm:pt modelId="{FF22F3D9-8A7D-43CE-A949-4517C13C088B}" type="sibTrans" cxnId="{D66F85A2-C51F-4BC8-83CA-BA91CF63489C}">
      <dgm:prSet/>
      <dgm:spPr/>
      <dgm:t>
        <a:bodyPr/>
        <a:lstStyle/>
        <a:p>
          <a:endParaRPr lang="en-US"/>
        </a:p>
      </dgm:t>
    </dgm:pt>
    <dgm:pt modelId="{F404C5B7-EFEA-4F58-AF43-C0A378AEDC90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/>
            <a:t>Statistics and Data Science</a:t>
          </a:r>
        </a:p>
      </dgm:t>
    </dgm:pt>
    <dgm:pt modelId="{52213F56-ED84-423F-BD0D-0155C057FD76}" type="parTrans" cxnId="{3BC1EFB4-FC79-4913-82A8-09B2BD3CA624}">
      <dgm:prSet/>
      <dgm:spPr/>
      <dgm:t>
        <a:bodyPr/>
        <a:lstStyle/>
        <a:p>
          <a:endParaRPr lang="en-US"/>
        </a:p>
      </dgm:t>
    </dgm:pt>
    <dgm:pt modelId="{1212D7C9-8748-402C-B9D0-BC916B44B0AA}" type="sibTrans" cxnId="{3BC1EFB4-FC79-4913-82A8-09B2BD3CA624}">
      <dgm:prSet/>
      <dgm:spPr/>
      <dgm:t>
        <a:bodyPr/>
        <a:lstStyle/>
        <a:p>
          <a:endParaRPr lang="en-US"/>
        </a:p>
      </dgm:t>
    </dgm:pt>
    <dgm:pt modelId="{C92F0217-9C4C-4300-9956-21401FE749AC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/>
            <a:t>Virtual Reality Science</a:t>
          </a:r>
        </a:p>
      </dgm:t>
    </dgm:pt>
    <dgm:pt modelId="{66F4BCBB-FFE2-4C77-80FE-F1C2953489F2}" type="parTrans" cxnId="{02693D21-34C7-48C9-B48C-74912293B125}">
      <dgm:prSet/>
      <dgm:spPr/>
      <dgm:t>
        <a:bodyPr/>
        <a:lstStyle/>
        <a:p>
          <a:endParaRPr lang="en-US"/>
        </a:p>
      </dgm:t>
    </dgm:pt>
    <dgm:pt modelId="{CA3A0F5D-8B14-468B-87D0-B8DFAF3BE732}" type="sibTrans" cxnId="{02693D21-34C7-48C9-B48C-74912293B125}">
      <dgm:prSet/>
      <dgm:spPr/>
      <dgm:t>
        <a:bodyPr/>
        <a:lstStyle/>
        <a:p>
          <a:endParaRPr lang="en-US"/>
        </a:p>
      </dgm:t>
    </dgm:pt>
    <dgm:pt modelId="{4872C943-8F3D-4F06-B6F4-994D210D67B7}">
      <dgm:prSet/>
      <dgm:spPr/>
      <dgm:t>
        <a:bodyPr/>
        <a:lstStyle/>
        <a:p>
          <a:r>
            <a:rPr lang="en-US"/>
            <a:t>Faculty of Modern Sciences</a:t>
          </a:r>
        </a:p>
      </dgm:t>
    </dgm:pt>
    <dgm:pt modelId="{E0AF3989-A331-4FA5-97E9-32B318C26360}" type="parTrans" cxnId="{A5E1DDE5-63C4-40E0-9E7E-802D2F450AE1}">
      <dgm:prSet/>
      <dgm:spPr/>
      <dgm:t>
        <a:bodyPr/>
        <a:lstStyle/>
        <a:p>
          <a:endParaRPr lang="en-US"/>
        </a:p>
      </dgm:t>
    </dgm:pt>
    <dgm:pt modelId="{BE9AF367-462B-48E1-AEA3-7E47AAB91523}" type="sibTrans" cxnId="{A5E1DDE5-63C4-40E0-9E7E-802D2F450AE1}">
      <dgm:prSet/>
      <dgm:spPr/>
      <dgm:t>
        <a:bodyPr/>
        <a:lstStyle/>
        <a:p>
          <a:endParaRPr lang="en-US"/>
        </a:p>
      </dgm:t>
    </dgm:pt>
    <dgm:pt modelId="{1430C72C-206F-489A-8B18-32FA56497184}">
      <dgm:prSet/>
      <dgm:spPr/>
      <dgm:t>
        <a:bodyPr/>
        <a:lstStyle/>
        <a:p>
          <a:r>
            <a:rPr lang="en-US" b="1"/>
            <a:t>Digital Economy</a:t>
          </a:r>
        </a:p>
      </dgm:t>
    </dgm:pt>
    <dgm:pt modelId="{89E51491-0CFF-474B-9813-222593B888D2}" type="parTrans" cxnId="{5FCB6BBD-5AF9-48E1-BDEF-398C67C1EF2C}">
      <dgm:prSet/>
      <dgm:spPr/>
      <dgm:t>
        <a:bodyPr/>
        <a:lstStyle/>
        <a:p>
          <a:endParaRPr lang="en-US"/>
        </a:p>
      </dgm:t>
    </dgm:pt>
    <dgm:pt modelId="{EC0C8A64-B4DA-4B9B-A782-574FB9D27791}" type="sibTrans" cxnId="{5FCB6BBD-5AF9-48E1-BDEF-398C67C1EF2C}">
      <dgm:prSet/>
      <dgm:spPr/>
      <dgm:t>
        <a:bodyPr/>
        <a:lstStyle/>
        <a:p>
          <a:endParaRPr lang="en-US"/>
        </a:p>
      </dgm:t>
    </dgm:pt>
    <dgm:pt modelId="{E4C085C5-EAD1-4D92-9C9C-9D502AC17569}">
      <dgm:prSet/>
      <dgm:spPr/>
      <dgm:t>
        <a:bodyPr/>
        <a:lstStyle/>
        <a:p>
          <a:r>
            <a:rPr lang="en-US" b="1"/>
            <a:t>Digital Health</a:t>
          </a:r>
        </a:p>
      </dgm:t>
    </dgm:pt>
    <dgm:pt modelId="{1C5F2495-C0F2-4A7C-B5BC-6626D724B23E}" type="parTrans" cxnId="{DEB056FB-7801-4877-997A-9C0C96255299}">
      <dgm:prSet/>
      <dgm:spPr/>
      <dgm:t>
        <a:bodyPr/>
        <a:lstStyle/>
        <a:p>
          <a:endParaRPr lang="en-US"/>
        </a:p>
      </dgm:t>
    </dgm:pt>
    <dgm:pt modelId="{217DC006-FFF7-4C11-A6CB-09713B8D5A74}" type="sibTrans" cxnId="{DEB056FB-7801-4877-997A-9C0C96255299}">
      <dgm:prSet/>
      <dgm:spPr/>
      <dgm:t>
        <a:bodyPr/>
        <a:lstStyle/>
        <a:p>
          <a:endParaRPr lang="en-US"/>
        </a:p>
      </dgm:t>
    </dgm:pt>
    <dgm:pt modelId="{02362C00-C6E8-493C-AEAA-D193F9C8EC71}">
      <dgm:prSet/>
      <dgm:spPr/>
      <dgm:t>
        <a:bodyPr/>
        <a:lstStyle/>
        <a:p>
          <a:r>
            <a:rPr lang="en-US" b="1"/>
            <a:t>Digital Management of Business</a:t>
          </a:r>
        </a:p>
      </dgm:t>
    </dgm:pt>
    <dgm:pt modelId="{B1EC4408-F7D6-4613-A16C-CDD6662935D4}" type="parTrans" cxnId="{F3DA01A0-F058-47BB-B986-C9FA1BEA16BA}">
      <dgm:prSet/>
      <dgm:spPr/>
      <dgm:t>
        <a:bodyPr/>
        <a:lstStyle/>
        <a:p>
          <a:endParaRPr lang="en-US"/>
        </a:p>
      </dgm:t>
    </dgm:pt>
    <dgm:pt modelId="{8C9E0727-061A-4F0A-AAFF-33354F675761}" type="sibTrans" cxnId="{F3DA01A0-F058-47BB-B986-C9FA1BEA16BA}">
      <dgm:prSet/>
      <dgm:spPr/>
      <dgm:t>
        <a:bodyPr/>
        <a:lstStyle/>
        <a:p>
          <a:endParaRPr lang="en-US"/>
        </a:p>
      </dgm:t>
    </dgm:pt>
    <dgm:pt modelId="{90BAEA8E-307A-4769-A7B6-F97A9451A3D9}">
      <dgm:prSet/>
      <dgm:spPr/>
      <dgm:t>
        <a:bodyPr/>
        <a:lstStyle/>
        <a:p>
          <a:r>
            <a:rPr lang="en-US" b="1"/>
            <a:t>Digital Marketing</a:t>
          </a:r>
        </a:p>
      </dgm:t>
    </dgm:pt>
    <dgm:pt modelId="{41E1C74C-B043-42FA-A46B-72C196362CF6}" type="parTrans" cxnId="{712B2C19-6567-4C36-A226-FB0854FB0C20}">
      <dgm:prSet/>
      <dgm:spPr/>
      <dgm:t>
        <a:bodyPr/>
        <a:lstStyle/>
        <a:p>
          <a:endParaRPr lang="en-US"/>
        </a:p>
      </dgm:t>
    </dgm:pt>
    <dgm:pt modelId="{083EFFC1-C004-4FB9-808B-3E6C852E48D3}" type="sibTrans" cxnId="{712B2C19-6567-4C36-A226-FB0854FB0C20}">
      <dgm:prSet/>
      <dgm:spPr/>
      <dgm:t>
        <a:bodyPr/>
        <a:lstStyle/>
        <a:p>
          <a:endParaRPr lang="en-US"/>
        </a:p>
      </dgm:t>
    </dgm:pt>
    <dgm:pt modelId="{C22023F8-F8E0-48E1-87F9-138F5D65BA3C}">
      <dgm:prSet/>
      <dgm:spPr/>
      <dgm:t>
        <a:bodyPr/>
        <a:lstStyle/>
        <a:p>
          <a:r>
            <a:rPr lang="en-US" b="1"/>
            <a:t>Industrial Product Design</a:t>
          </a:r>
        </a:p>
      </dgm:t>
    </dgm:pt>
    <dgm:pt modelId="{932731A2-0FDE-422D-AA0E-EF031B08C8C0}" type="parTrans" cxnId="{ECA2961D-D5E9-4A4C-8CE2-A8097A7A5B5C}">
      <dgm:prSet/>
      <dgm:spPr/>
      <dgm:t>
        <a:bodyPr/>
        <a:lstStyle/>
        <a:p>
          <a:endParaRPr lang="en-US"/>
        </a:p>
      </dgm:t>
    </dgm:pt>
    <dgm:pt modelId="{A4142F19-E626-4852-9486-D7FEA14D8768}" type="sibTrans" cxnId="{ECA2961D-D5E9-4A4C-8CE2-A8097A7A5B5C}">
      <dgm:prSet/>
      <dgm:spPr/>
      <dgm:t>
        <a:bodyPr/>
        <a:lstStyle/>
        <a:p>
          <a:endParaRPr lang="en-US"/>
        </a:p>
      </dgm:t>
    </dgm:pt>
    <dgm:pt modelId="{A02A82F6-F580-4D35-9044-328409817D7C}">
      <dgm:prSet/>
      <dgm:spPr/>
      <dgm:t>
        <a:bodyPr/>
        <a:lstStyle/>
        <a:p>
          <a:r>
            <a:rPr lang="en-US" b="1"/>
            <a:t>Interior Architecture</a:t>
          </a:r>
        </a:p>
      </dgm:t>
    </dgm:pt>
    <dgm:pt modelId="{8BBF8664-D4CD-476F-9660-34229BEEE00D}" type="parTrans" cxnId="{8D7C874A-32DD-408F-B4C5-763CF5BECBD9}">
      <dgm:prSet/>
      <dgm:spPr/>
      <dgm:t>
        <a:bodyPr/>
        <a:lstStyle/>
        <a:p>
          <a:endParaRPr lang="en-US"/>
        </a:p>
      </dgm:t>
    </dgm:pt>
    <dgm:pt modelId="{0A8B727C-D7D9-4328-AF7F-4AE91CDC66B9}" type="sibTrans" cxnId="{8D7C874A-32DD-408F-B4C5-763CF5BECBD9}">
      <dgm:prSet/>
      <dgm:spPr/>
      <dgm:t>
        <a:bodyPr/>
        <a:lstStyle/>
        <a:p>
          <a:endParaRPr lang="en-US"/>
        </a:p>
      </dgm:t>
    </dgm:pt>
    <dgm:pt modelId="{EF61D393-0741-4468-9EF0-986A47B17415}">
      <dgm:prSet/>
      <dgm:spPr/>
      <dgm:t>
        <a:bodyPr/>
        <a:lstStyle/>
        <a:p>
          <a:r>
            <a:rPr lang="en-US" b="1"/>
            <a:t>Optometry</a:t>
          </a:r>
        </a:p>
      </dgm:t>
    </dgm:pt>
    <dgm:pt modelId="{21E9DAFD-FED4-4304-8F7C-9E8CFC1A7C6B}" type="parTrans" cxnId="{DD938CB0-4658-4536-9A70-E90ED546EA69}">
      <dgm:prSet/>
      <dgm:spPr/>
      <dgm:t>
        <a:bodyPr/>
        <a:lstStyle/>
        <a:p>
          <a:endParaRPr lang="en-US"/>
        </a:p>
      </dgm:t>
    </dgm:pt>
    <dgm:pt modelId="{CD86DE4D-2ACE-405B-B639-921C5C2B5F61}" type="sibTrans" cxnId="{DD938CB0-4658-4536-9A70-E90ED546EA69}">
      <dgm:prSet/>
      <dgm:spPr/>
      <dgm:t>
        <a:bodyPr/>
        <a:lstStyle/>
        <a:p>
          <a:endParaRPr lang="en-US"/>
        </a:p>
      </dgm:t>
    </dgm:pt>
    <dgm:pt modelId="{ADE6B322-2109-4116-8422-BAA451DDA16F}">
      <dgm:prSet/>
      <dgm:spPr/>
      <dgm:t>
        <a:bodyPr/>
        <a:lstStyle/>
        <a:p>
          <a:r>
            <a:rPr lang="en-US" b="1"/>
            <a:t>Political Science and Digital Diplomacy</a:t>
          </a:r>
        </a:p>
      </dgm:t>
    </dgm:pt>
    <dgm:pt modelId="{3BBDEA94-B118-4D7E-98BF-C0BF4EB41618}" type="parTrans" cxnId="{26A1C7D0-2045-43F3-A601-695A254D731F}">
      <dgm:prSet/>
      <dgm:spPr/>
      <dgm:t>
        <a:bodyPr/>
        <a:lstStyle/>
        <a:p>
          <a:endParaRPr lang="en-US"/>
        </a:p>
      </dgm:t>
    </dgm:pt>
    <dgm:pt modelId="{32FA50A8-6306-4B84-A138-2447E85E1B95}" type="sibTrans" cxnId="{26A1C7D0-2045-43F3-A601-695A254D731F}">
      <dgm:prSet/>
      <dgm:spPr/>
      <dgm:t>
        <a:bodyPr/>
        <a:lstStyle/>
        <a:p>
          <a:endParaRPr lang="en-US"/>
        </a:p>
      </dgm:t>
    </dgm:pt>
    <dgm:pt modelId="{8BE3511B-F1F8-41C7-A234-6F272BEE24C9}">
      <dgm:prSet/>
      <dgm:spPr/>
      <dgm:t>
        <a:bodyPr/>
        <a:lstStyle/>
        <a:p>
          <a:r>
            <a:rPr lang="en-US" b="1"/>
            <a:t>Sustainable Development and Technology</a:t>
          </a:r>
        </a:p>
      </dgm:t>
    </dgm:pt>
    <dgm:pt modelId="{28E2B03C-0EE3-4282-B369-8EE8CDE15197}" type="parTrans" cxnId="{6E92C994-CFFA-4F5F-8D0D-6115DF84D22B}">
      <dgm:prSet/>
      <dgm:spPr/>
      <dgm:t>
        <a:bodyPr/>
        <a:lstStyle/>
        <a:p>
          <a:endParaRPr lang="en-US"/>
        </a:p>
      </dgm:t>
    </dgm:pt>
    <dgm:pt modelId="{4B3C1CE8-6B46-44C0-A555-3F6DED3E08B8}" type="sibTrans" cxnId="{6E92C994-CFFA-4F5F-8D0D-6115DF84D22B}">
      <dgm:prSet/>
      <dgm:spPr/>
      <dgm:t>
        <a:bodyPr/>
        <a:lstStyle/>
        <a:p>
          <a:endParaRPr lang="en-US"/>
        </a:p>
      </dgm:t>
    </dgm:pt>
    <dgm:pt modelId="{4188CEF9-1AFE-48E8-A0C8-5D5BBDACD481}">
      <dgm:prSet/>
      <dgm:spPr/>
      <dgm:t>
        <a:bodyPr/>
        <a:lstStyle/>
        <a:p>
          <a:r>
            <a:rPr lang="en-US" b="1"/>
            <a:t>Technology Management and Pioneering</a:t>
          </a:r>
        </a:p>
      </dgm:t>
    </dgm:pt>
    <dgm:pt modelId="{9A8FFB58-E46E-408E-8502-F5322063FA47}" type="parTrans" cxnId="{44AE0B58-CC59-4BDD-AFF5-E434E3FB166E}">
      <dgm:prSet/>
      <dgm:spPr/>
      <dgm:t>
        <a:bodyPr/>
        <a:lstStyle/>
        <a:p>
          <a:endParaRPr lang="en-US"/>
        </a:p>
      </dgm:t>
    </dgm:pt>
    <dgm:pt modelId="{4AAAD08A-6720-4C23-BABB-22A3EADF8EC2}" type="sibTrans" cxnId="{44AE0B58-CC59-4BDD-AFF5-E434E3FB166E}">
      <dgm:prSet/>
      <dgm:spPr/>
      <dgm:t>
        <a:bodyPr/>
        <a:lstStyle/>
        <a:p>
          <a:endParaRPr lang="en-US"/>
        </a:p>
      </dgm:t>
    </dgm:pt>
    <dgm:pt modelId="{80428F2C-F7AD-4C46-B9E9-50710DFFE548}">
      <dgm:prSet/>
      <dgm:spPr/>
      <dgm:t>
        <a:bodyPr/>
        <a:lstStyle/>
        <a:p>
          <a:r>
            <a:rPr lang="en-US" b="1"/>
            <a:t>Technology, Culture and Society</a:t>
          </a:r>
        </a:p>
      </dgm:t>
    </dgm:pt>
    <dgm:pt modelId="{902DC061-84BB-415A-9F4E-2DAE360448CC}" type="parTrans" cxnId="{07980FAE-52F2-4903-A095-7D8BB5D33B06}">
      <dgm:prSet/>
      <dgm:spPr/>
      <dgm:t>
        <a:bodyPr/>
        <a:lstStyle/>
        <a:p>
          <a:endParaRPr lang="en-US"/>
        </a:p>
      </dgm:t>
    </dgm:pt>
    <dgm:pt modelId="{724C59D8-ACC2-4975-9B6E-4C57A92F5035}" type="sibTrans" cxnId="{07980FAE-52F2-4903-A095-7D8BB5D33B06}">
      <dgm:prSet/>
      <dgm:spPr/>
      <dgm:t>
        <a:bodyPr/>
        <a:lstStyle/>
        <a:p>
          <a:endParaRPr lang="en-US"/>
        </a:p>
      </dgm:t>
    </dgm:pt>
    <dgm:pt modelId="{4FA84EF3-ADE4-4248-8FED-74928074FF82}">
      <dgm:prSet/>
      <dgm:spPr/>
      <dgm:t>
        <a:bodyPr/>
        <a:lstStyle/>
        <a:p>
          <a:r>
            <a:rPr lang="en-US" b="1"/>
            <a:t>Virtual Reality Arts</a:t>
          </a:r>
        </a:p>
      </dgm:t>
    </dgm:pt>
    <dgm:pt modelId="{CC3FFEA5-9E34-4B49-9116-0B25A36FDEEC}" type="parTrans" cxnId="{D56CCF3A-2A6B-471B-B17E-AC101E6A7111}">
      <dgm:prSet/>
      <dgm:spPr/>
      <dgm:t>
        <a:bodyPr/>
        <a:lstStyle/>
        <a:p>
          <a:endParaRPr lang="en-US"/>
        </a:p>
      </dgm:t>
    </dgm:pt>
    <dgm:pt modelId="{B855C2A0-A6C2-4E3C-B08E-FE679C405BEE}" type="sibTrans" cxnId="{D56CCF3A-2A6B-471B-B17E-AC101E6A7111}">
      <dgm:prSet/>
      <dgm:spPr/>
      <dgm:t>
        <a:bodyPr/>
        <a:lstStyle/>
        <a:p>
          <a:endParaRPr lang="en-US"/>
        </a:p>
      </dgm:t>
    </dgm:pt>
    <dgm:pt modelId="{EED433EF-6AB5-4AB3-A441-4C20882B3E35}">
      <dgm:prSet/>
      <dgm:spPr/>
      <dgm:t>
        <a:bodyPr/>
        <a:lstStyle/>
        <a:p>
          <a:r>
            <a:rPr lang="en-US"/>
            <a:t>Faculty of Modern Media</a:t>
          </a:r>
        </a:p>
      </dgm:t>
    </dgm:pt>
    <dgm:pt modelId="{FD02A18F-DE8A-4B88-9EEF-9D46137502F8}" type="parTrans" cxnId="{8B7B882A-FD7D-4559-9B3B-6CC7FC4C897A}">
      <dgm:prSet/>
      <dgm:spPr/>
      <dgm:t>
        <a:bodyPr/>
        <a:lstStyle/>
        <a:p>
          <a:endParaRPr lang="en-US"/>
        </a:p>
      </dgm:t>
    </dgm:pt>
    <dgm:pt modelId="{9CF0DE8F-3066-4C7D-8506-8C1AADFA08C6}" type="sibTrans" cxnId="{8B7B882A-FD7D-4559-9B3B-6CC7FC4C897A}">
      <dgm:prSet/>
      <dgm:spPr/>
      <dgm:t>
        <a:bodyPr/>
        <a:lstStyle/>
        <a:p>
          <a:endParaRPr lang="en-US"/>
        </a:p>
      </dgm:t>
    </dgm:pt>
    <dgm:pt modelId="{4CFA65D9-8B57-4CD4-82FB-8DFD89D6CF0C}">
      <dgm:prSet/>
      <dgm:spPr/>
      <dgm:t>
        <a:bodyPr/>
        <a:lstStyle/>
        <a:p>
          <a:r>
            <a:rPr lang="en-US" b="1"/>
            <a:t>Communication and Social Media</a:t>
          </a:r>
        </a:p>
      </dgm:t>
    </dgm:pt>
    <dgm:pt modelId="{50CE1C5E-61F2-4452-9DD7-C5E66DCC707D}" type="parTrans" cxnId="{EFDEC46D-69F4-4DEF-BBEB-9805C4356FC7}">
      <dgm:prSet/>
      <dgm:spPr/>
      <dgm:t>
        <a:bodyPr/>
        <a:lstStyle/>
        <a:p>
          <a:endParaRPr lang="en-US"/>
        </a:p>
      </dgm:t>
    </dgm:pt>
    <dgm:pt modelId="{377FECB8-0FBF-4928-A0AA-BD766B62BB37}" type="sibTrans" cxnId="{EFDEC46D-69F4-4DEF-BBEB-9805C4356FC7}">
      <dgm:prSet/>
      <dgm:spPr/>
      <dgm:t>
        <a:bodyPr/>
        <a:lstStyle/>
        <a:p>
          <a:endParaRPr lang="en-US"/>
        </a:p>
      </dgm:t>
    </dgm:pt>
    <dgm:pt modelId="{3AC63439-E796-4FE1-9F70-B8A55E113144}">
      <dgm:prSet/>
      <dgm:spPr/>
      <dgm:t>
        <a:bodyPr/>
        <a:lstStyle/>
        <a:p>
          <a:r>
            <a:rPr lang="en-US" b="1"/>
            <a:t>Digital Media</a:t>
          </a:r>
        </a:p>
      </dgm:t>
    </dgm:pt>
    <dgm:pt modelId="{BFDD71BA-C5C0-45AD-8140-C7EB1FC93FFC}" type="parTrans" cxnId="{883A5ABF-8390-45B3-800A-85C5EDB748F2}">
      <dgm:prSet/>
      <dgm:spPr/>
      <dgm:t>
        <a:bodyPr/>
        <a:lstStyle/>
        <a:p>
          <a:endParaRPr lang="en-US"/>
        </a:p>
      </dgm:t>
    </dgm:pt>
    <dgm:pt modelId="{CE4B2BBF-9F20-4261-85ED-484F3AD609CE}" type="sibTrans" cxnId="{883A5ABF-8390-45B3-800A-85C5EDB748F2}">
      <dgm:prSet/>
      <dgm:spPr/>
      <dgm:t>
        <a:bodyPr/>
        <a:lstStyle/>
        <a:p>
          <a:endParaRPr lang="en-US"/>
        </a:p>
      </dgm:t>
    </dgm:pt>
    <dgm:pt modelId="{31499B7E-D4C7-4211-BAA7-429D69D321FE}">
      <dgm:prSet/>
      <dgm:spPr/>
      <dgm:t>
        <a:bodyPr/>
        <a:lstStyle/>
        <a:p>
          <a:r>
            <a:rPr lang="en-US" b="1"/>
            <a:t>Public Relations</a:t>
          </a:r>
        </a:p>
      </dgm:t>
    </dgm:pt>
    <dgm:pt modelId="{AC97DB59-0DF5-404D-BABE-08F35B2E1620}" type="parTrans" cxnId="{33AFE425-79BF-42CD-8DDC-44955FF2BFDC}">
      <dgm:prSet/>
      <dgm:spPr/>
      <dgm:t>
        <a:bodyPr/>
        <a:lstStyle/>
        <a:p>
          <a:endParaRPr lang="en-US"/>
        </a:p>
      </dgm:t>
    </dgm:pt>
    <dgm:pt modelId="{355709B3-2ED8-4B4A-A008-1748FC9C35BD}" type="sibTrans" cxnId="{33AFE425-79BF-42CD-8DDC-44955FF2BFDC}">
      <dgm:prSet/>
      <dgm:spPr/>
      <dgm:t>
        <a:bodyPr/>
        <a:lstStyle/>
        <a:p>
          <a:endParaRPr lang="en-US"/>
        </a:p>
      </dgm:t>
    </dgm:pt>
    <dgm:pt modelId="{9F41486F-85E0-41BC-8217-DD31758CBBF1}" type="pres">
      <dgm:prSet presAssocID="{2725EFFF-672C-4B31-9C97-B118F3097A8C}" presName="Name0" presStyleCnt="0">
        <dgm:presLayoutVars>
          <dgm:dir/>
          <dgm:animLvl val="lvl"/>
          <dgm:resizeHandles val="exact"/>
        </dgm:presLayoutVars>
      </dgm:prSet>
      <dgm:spPr/>
    </dgm:pt>
    <dgm:pt modelId="{720C8B13-7EAA-4B66-9D82-85C4D693BFF9}" type="pres">
      <dgm:prSet presAssocID="{4A259E08-768E-4E13-9A7C-708F597F556A}" presName="composite" presStyleCnt="0"/>
      <dgm:spPr/>
    </dgm:pt>
    <dgm:pt modelId="{97445BE0-13F5-473D-86BE-E51E29A1E5AD}" type="pres">
      <dgm:prSet presAssocID="{4A259E08-768E-4E13-9A7C-708F597F55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104A9E-4580-4D4E-8BBF-ADE3973C56FD}" type="pres">
      <dgm:prSet presAssocID="{4A259E08-768E-4E13-9A7C-708F597F556A}" presName="desTx" presStyleLbl="alignAccFollowNode1" presStyleIdx="0" presStyleCnt="3">
        <dgm:presLayoutVars>
          <dgm:bulletEnabled val="1"/>
        </dgm:presLayoutVars>
      </dgm:prSet>
      <dgm:spPr/>
    </dgm:pt>
    <dgm:pt modelId="{F1BFF0D1-0914-470D-8551-3E4177A34A43}" type="pres">
      <dgm:prSet presAssocID="{5D2A2AAC-A454-422A-AEA5-C88A1B1AAB78}" presName="space" presStyleCnt="0"/>
      <dgm:spPr/>
    </dgm:pt>
    <dgm:pt modelId="{37E29164-19F6-4025-BB94-00D703B123D0}" type="pres">
      <dgm:prSet presAssocID="{4872C943-8F3D-4F06-B6F4-994D210D67B7}" presName="composite" presStyleCnt="0"/>
      <dgm:spPr/>
    </dgm:pt>
    <dgm:pt modelId="{5D77033E-5579-455E-B3B3-3A6D2F977986}" type="pres">
      <dgm:prSet presAssocID="{4872C943-8F3D-4F06-B6F4-994D210D67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619838-016F-4D0E-BF64-147E6561F020}" type="pres">
      <dgm:prSet presAssocID="{4872C943-8F3D-4F06-B6F4-994D210D67B7}" presName="desTx" presStyleLbl="alignAccFollowNode1" presStyleIdx="1" presStyleCnt="3">
        <dgm:presLayoutVars>
          <dgm:bulletEnabled val="1"/>
        </dgm:presLayoutVars>
      </dgm:prSet>
      <dgm:spPr/>
    </dgm:pt>
    <dgm:pt modelId="{E5CC2088-812F-4AAA-ABC5-F9ADDF89E250}" type="pres">
      <dgm:prSet presAssocID="{BE9AF367-462B-48E1-AEA3-7E47AAB91523}" presName="space" presStyleCnt="0"/>
      <dgm:spPr/>
    </dgm:pt>
    <dgm:pt modelId="{B729BF2F-2263-4B6E-A9F5-A5192ABF5477}" type="pres">
      <dgm:prSet presAssocID="{EED433EF-6AB5-4AB3-A441-4C20882B3E35}" presName="composite" presStyleCnt="0"/>
      <dgm:spPr/>
    </dgm:pt>
    <dgm:pt modelId="{A1CC2F81-0D20-4095-B814-7E2EB2BD3252}" type="pres">
      <dgm:prSet presAssocID="{EED433EF-6AB5-4AB3-A441-4C20882B3E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F95919B-0281-42A1-A41B-582AF499E233}" type="pres">
      <dgm:prSet presAssocID="{EED433EF-6AB5-4AB3-A441-4C20882B3E3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024105-D398-48D8-B73D-33D9F3188E3D}" type="presOf" srcId="{4FA84EF3-ADE4-4248-8FED-74928074FF82}" destId="{73619838-016F-4D0E-BF64-147E6561F020}" srcOrd="0" destOrd="11" presId="urn:microsoft.com/office/officeart/2005/8/layout/hList1"/>
    <dgm:cxn modelId="{30DDC20B-4B44-4512-A344-64C5CA866610}" type="presOf" srcId="{11392BE7-15DD-4F77-87B0-D7465DE7F921}" destId="{BC104A9E-4580-4D4E-8BBF-ADE3973C56FD}" srcOrd="0" destOrd="1" presId="urn:microsoft.com/office/officeart/2005/8/layout/hList1"/>
    <dgm:cxn modelId="{F400A110-EB56-44D8-9E3C-B9DDE6564B10}" type="presOf" srcId="{C22023F8-F8E0-48E1-87F9-138F5D65BA3C}" destId="{73619838-016F-4D0E-BF64-147E6561F020}" srcOrd="0" destOrd="4" presId="urn:microsoft.com/office/officeart/2005/8/layout/hList1"/>
    <dgm:cxn modelId="{712B2C19-6567-4C36-A226-FB0854FB0C20}" srcId="{4872C943-8F3D-4F06-B6F4-994D210D67B7}" destId="{90BAEA8E-307A-4769-A7B6-F97A9451A3D9}" srcOrd="3" destOrd="0" parTransId="{41E1C74C-B043-42FA-A46B-72C196362CF6}" sibTransId="{083EFFC1-C004-4FB9-808B-3E6C852E48D3}"/>
    <dgm:cxn modelId="{ECA2961D-D5E9-4A4C-8CE2-A8097A7A5B5C}" srcId="{4872C943-8F3D-4F06-B6F4-994D210D67B7}" destId="{C22023F8-F8E0-48E1-87F9-138F5D65BA3C}" srcOrd="4" destOrd="0" parTransId="{932731A2-0FDE-422D-AA0E-EF031B08C8C0}" sibTransId="{A4142F19-E626-4852-9486-D7FEA14D8768}"/>
    <dgm:cxn modelId="{02693D21-34C7-48C9-B48C-74912293B125}" srcId="{4A259E08-768E-4E13-9A7C-708F597F556A}" destId="{C92F0217-9C4C-4300-9956-21401FE749AC}" srcOrd="3" destOrd="0" parTransId="{66F4BCBB-FFE2-4C77-80FE-F1C2953489F2}" sibTransId="{CA3A0F5D-8B14-468B-87D0-B8DFAF3BE732}"/>
    <dgm:cxn modelId="{7AE56B25-C4C6-4B99-8D4D-887EA913FD31}" type="presOf" srcId="{4872C943-8F3D-4F06-B6F4-994D210D67B7}" destId="{5D77033E-5579-455E-B3B3-3A6D2F977986}" srcOrd="0" destOrd="0" presId="urn:microsoft.com/office/officeart/2005/8/layout/hList1"/>
    <dgm:cxn modelId="{33AFE425-79BF-42CD-8DDC-44955FF2BFDC}" srcId="{EED433EF-6AB5-4AB3-A441-4C20882B3E35}" destId="{31499B7E-D4C7-4211-BAA7-429D69D321FE}" srcOrd="2" destOrd="0" parTransId="{AC97DB59-0DF5-404D-BABE-08F35B2E1620}" sibTransId="{355709B3-2ED8-4B4A-A008-1748FC9C35BD}"/>
    <dgm:cxn modelId="{8B7B882A-FD7D-4559-9B3B-6CC7FC4C897A}" srcId="{2725EFFF-672C-4B31-9C97-B118F3097A8C}" destId="{EED433EF-6AB5-4AB3-A441-4C20882B3E35}" srcOrd="2" destOrd="0" parTransId="{FD02A18F-DE8A-4B88-9EEF-9D46137502F8}" sibTransId="{9CF0DE8F-3066-4C7D-8506-8C1AADFA08C6}"/>
    <dgm:cxn modelId="{8F03BC2C-D66A-469A-9FDD-94185A1D34C9}" type="presOf" srcId="{EED433EF-6AB5-4AB3-A441-4C20882B3E35}" destId="{A1CC2F81-0D20-4095-B814-7E2EB2BD3252}" srcOrd="0" destOrd="0" presId="urn:microsoft.com/office/officeart/2005/8/layout/hList1"/>
    <dgm:cxn modelId="{4EFA1930-91F4-44C7-B8C7-D84D838C0F85}" type="presOf" srcId="{8BE3511B-F1F8-41C7-A234-6F272BEE24C9}" destId="{73619838-016F-4D0E-BF64-147E6561F020}" srcOrd="0" destOrd="8" presId="urn:microsoft.com/office/officeart/2005/8/layout/hList1"/>
    <dgm:cxn modelId="{33CB4531-073B-4489-9C81-EEC08B66CA90}" type="presOf" srcId="{A02A82F6-F580-4D35-9044-328409817D7C}" destId="{73619838-016F-4D0E-BF64-147E6561F020}" srcOrd="0" destOrd="5" presId="urn:microsoft.com/office/officeart/2005/8/layout/hList1"/>
    <dgm:cxn modelId="{D56CCF3A-2A6B-471B-B17E-AC101E6A7111}" srcId="{4872C943-8F3D-4F06-B6F4-994D210D67B7}" destId="{4FA84EF3-ADE4-4248-8FED-74928074FF82}" srcOrd="11" destOrd="0" parTransId="{CC3FFEA5-9E34-4B49-9116-0B25A36FDEEC}" sibTransId="{B855C2A0-A6C2-4E3C-B08E-FE679C405BEE}"/>
    <dgm:cxn modelId="{3073043C-0258-43BD-8A22-71A47ADF874C}" type="presOf" srcId="{E4C085C5-EAD1-4D92-9C9C-9D502AC17569}" destId="{73619838-016F-4D0E-BF64-147E6561F020}" srcOrd="0" destOrd="1" presId="urn:microsoft.com/office/officeart/2005/8/layout/hList1"/>
    <dgm:cxn modelId="{3FA4853C-98A1-4C98-986F-624FB2AB5E05}" type="presOf" srcId="{80428F2C-F7AD-4C46-B9E9-50710DFFE548}" destId="{73619838-016F-4D0E-BF64-147E6561F020}" srcOrd="0" destOrd="10" presId="urn:microsoft.com/office/officeart/2005/8/layout/hList1"/>
    <dgm:cxn modelId="{F4778140-D987-4A3C-9992-D5E6591B3253}" type="presOf" srcId="{2725EFFF-672C-4B31-9C97-B118F3097A8C}" destId="{9F41486F-85E0-41BC-8217-DD31758CBBF1}" srcOrd="0" destOrd="0" presId="urn:microsoft.com/office/officeart/2005/8/layout/hList1"/>
    <dgm:cxn modelId="{FD6A9262-E602-4B0F-A70C-91B473E421BA}" type="presOf" srcId="{ADE6B322-2109-4116-8422-BAA451DDA16F}" destId="{73619838-016F-4D0E-BF64-147E6561F020}" srcOrd="0" destOrd="7" presId="urn:microsoft.com/office/officeart/2005/8/layout/hList1"/>
    <dgm:cxn modelId="{9790E862-3DE7-4B56-B795-2BF451560459}" type="presOf" srcId="{4A259E08-768E-4E13-9A7C-708F597F556A}" destId="{97445BE0-13F5-473D-86BE-E51E29A1E5AD}" srcOrd="0" destOrd="0" presId="urn:microsoft.com/office/officeart/2005/8/layout/hList1"/>
    <dgm:cxn modelId="{32E12364-838B-4CCD-AA18-D81D6D954B30}" type="presOf" srcId="{F404C5B7-EFEA-4F58-AF43-C0A378AEDC90}" destId="{BC104A9E-4580-4D4E-8BBF-ADE3973C56FD}" srcOrd="0" destOrd="2" presId="urn:microsoft.com/office/officeart/2005/8/layout/hList1"/>
    <dgm:cxn modelId="{AA38FD45-D33A-44A5-8CAD-C3169F1ADCFC}" type="presOf" srcId="{90BAEA8E-307A-4769-A7B6-F97A9451A3D9}" destId="{73619838-016F-4D0E-BF64-147E6561F020}" srcOrd="0" destOrd="3" presId="urn:microsoft.com/office/officeart/2005/8/layout/hList1"/>
    <dgm:cxn modelId="{8D7C874A-32DD-408F-B4C5-763CF5BECBD9}" srcId="{4872C943-8F3D-4F06-B6F4-994D210D67B7}" destId="{A02A82F6-F580-4D35-9044-328409817D7C}" srcOrd="5" destOrd="0" parTransId="{8BBF8664-D4CD-476F-9660-34229BEEE00D}" sibTransId="{0A8B727C-D7D9-4328-AF7F-4AE91CDC66B9}"/>
    <dgm:cxn modelId="{EFDEC46D-69F4-4DEF-BBEB-9805C4356FC7}" srcId="{EED433EF-6AB5-4AB3-A441-4C20882B3E35}" destId="{4CFA65D9-8B57-4CD4-82FB-8DFD89D6CF0C}" srcOrd="0" destOrd="0" parTransId="{50CE1C5E-61F2-4452-9DD7-C5E66DCC707D}" sibTransId="{377FECB8-0FBF-4928-A0AA-BD766B62BB37}"/>
    <dgm:cxn modelId="{44AE0B58-CC59-4BDD-AFF5-E434E3FB166E}" srcId="{4872C943-8F3D-4F06-B6F4-994D210D67B7}" destId="{4188CEF9-1AFE-48E8-A0C8-5D5BBDACD481}" srcOrd="9" destOrd="0" parTransId="{9A8FFB58-E46E-408E-8502-F5322063FA47}" sibTransId="{4AAAD08A-6720-4C23-BABB-22A3EADF8EC2}"/>
    <dgm:cxn modelId="{C7E86A90-8651-4325-B9D8-1CEF144CECB9}" type="presOf" srcId="{02362C00-C6E8-493C-AEAA-D193F9C8EC71}" destId="{73619838-016F-4D0E-BF64-147E6561F020}" srcOrd="0" destOrd="2" presId="urn:microsoft.com/office/officeart/2005/8/layout/hList1"/>
    <dgm:cxn modelId="{032CF091-6000-4971-BB45-38B13A1887CE}" type="presOf" srcId="{C92F0217-9C4C-4300-9956-21401FE749AC}" destId="{BC104A9E-4580-4D4E-8BBF-ADE3973C56FD}" srcOrd="0" destOrd="3" presId="urn:microsoft.com/office/officeart/2005/8/layout/hList1"/>
    <dgm:cxn modelId="{6E92C994-CFFA-4F5F-8D0D-6115DF84D22B}" srcId="{4872C943-8F3D-4F06-B6F4-994D210D67B7}" destId="{8BE3511B-F1F8-41C7-A234-6F272BEE24C9}" srcOrd="8" destOrd="0" parTransId="{28E2B03C-0EE3-4282-B369-8EE8CDE15197}" sibTransId="{4B3C1CE8-6B46-44C0-A555-3F6DED3E08B8}"/>
    <dgm:cxn modelId="{F3DA01A0-F058-47BB-B986-C9FA1BEA16BA}" srcId="{4872C943-8F3D-4F06-B6F4-994D210D67B7}" destId="{02362C00-C6E8-493C-AEAA-D193F9C8EC71}" srcOrd="2" destOrd="0" parTransId="{B1EC4408-F7D6-4613-A16C-CDD6662935D4}" sibTransId="{8C9E0727-061A-4F0A-AAFF-33354F675761}"/>
    <dgm:cxn modelId="{D66F85A2-C51F-4BC8-83CA-BA91CF63489C}" srcId="{4A259E08-768E-4E13-9A7C-708F597F556A}" destId="{11392BE7-15DD-4F77-87B0-D7465DE7F921}" srcOrd="1" destOrd="0" parTransId="{044F3728-015D-4F29-9245-5B76D18E574F}" sibTransId="{FF22F3D9-8A7D-43CE-A949-4517C13C088B}"/>
    <dgm:cxn modelId="{942858A6-DCBB-41B1-B3FA-FD302C2323A0}" srcId="{2725EFFF-672C-4B31-9C97-B118F3097A8C}" destId="{4A259E08-768E-4E13-9A7C-708F597F556A}" srcOrd="0" destOrd="0" parTransId="{1479A523-1D02-4FBF-A3E4-D8207578E697}" sibTransId="{5D2A2AAC-A454-422A-AEA5-C88A1B1AAB78}"/>
    <dgm:cxn modelId="{07980FAE-52F2-4903-A095-7D8BB5D33B06}" srcId="{4872C943-8F3D-4F06-B6F4-994D210D67B7}" destId="{80428F2C-F7AD-4C46-B9E9-50710DFFE548}" srcOrd="10" destOrd="0" parTransId="{902DC061-84BB-415A-9F4E-2DAE360448CC}" sibTransId="{724C59D8-ACC2-4975-9B6E-4C57A92F5035}"/>
    <dgm:cxn modelId="{DD938CB0-4658-4536-9A70-E90ED546EA69}" srcId="{4872C943-8F3D-4F06-B6F4-994D210D67B7}" destId="{EF61D393-0741-4468-9EF0-986A47B17415}" srcOrd="6" destOrd="0" parTransId="{21E9DAFD-FED4-4304-8F7C-9E8CFC1A7C6B}" sibTransId="{CD86DE4D-2ACE-405B-B639-921C5C2B5F61}"/>
    <dgm:cxn modelId="{A79FA3B3-9213-403D-ACE4-7C6C29C1C34E}" type="presOf" srcId="{3AC63439-E796-4FE1-9F70-B8A55E113144}" destId="{5F95919B-0281-42A1-A41B-582AF499E233}" srcOrd="0" destOrd="1" presId="urn:microsoft.com/office/officeart/2005/8/layout/hList1"/>
    <dgm:cxn modelId="{3BC1EFB4-FC79-4913-82A8-09B2BD3CA624}" srcId="{4A259E08-768E-4E13-9A7C-708F597F556A}" destId="{F404C5B7-EFEA-4F58-AF43-C0A378AEDC90}" srcOrd="2" destOrd="0" parTransId="{52213F56-ED84-423F-BD0D-0155C057FD76}" sibTransId="{1212D7C9-8748-402C-B9D0-BC916B44B0AA}"/>
    <dgm:cxn modelId="{324FAAB9-94BE-46F1-9FD0-BE2FBE863989}" srcId="{4A259E08-768E-4E13-9A7C-708F597F556A}" destId="{1F077D2F-5930-437B-A8AA-C8560C4B93EF}" srcOrd="0" destOrd="0" parTransId="{650B831A-E9EF-4F84-9587-BB0F4ADF8D84}" sibTransId="{5EF42D43-403F-4F40-9F3A-C8662660F137}"/>
    <dgm:cxn modelId="{5FCB6BBD-5AF9-48E1-BDEF-398C67C1EF2C}" srcId="{4872C943-8F3D-4F06-B6F4-994D210D67B7}" destId="{1430C72C-206F-489A-8B18-32FA56497184}" srcOrd="0" destOrd="0" parTransId="{89E51491-0CFF-474B-9813-222593B888D2}" sibTransId="{EC0C8A64-B4DA-4B9B-A782-574FB9D27791}"/>
    <dgm:cxn modelId="{644CE3BE-9407-453D-A111-FE7FFEE87A27}" type="presOf" srcId="{4188CEF9-1AFE-48E8-A0C8-5D5BBDACD481}" destId="{73619838-016F-4D0E-BF64-147E6561F020}" srcOrd="0" destOrd="9" presId="urn:microsoft.com/office/officeart/2005/8/layout/hList1"/>
    <dgm:cxn modelId="{883A5ABF-8390-45B3-800A-85C5EDB748F2}" srcId="{EED433EF-6AB5-4AB3-A441-4C20882B3E35}" destId="{3AC63439-E796-4FE1-9F70-B8A55E113144}" srcOrd="1" destOrd="0" parTransId="{BFDD71BA-C5C0-45AD-8140-C7EB1FC93FFC}" sibTransId="{CE4B2BBF-9F20-4261-85ED-484F3AD609CE}"/>
    <dgm:cxn modelId="{26A1C7D0-2045-43F3-A601-695A254D731F}" srcId="{4872C943-8F3D-4F06-B6F4-994D210D67B7}" destId="{ADE6B322-2109-4116-8422-BAA451DDA16F}" srcOrd="7" destOrd="0" parTransId="{3BBDEA94-B118-4D7E-98BF-C0BF4EB41618}" sibTransId="{32FA50A8-6306-4B84-A138-2447E85E1B95}"/>
    <dgm:cxn modelId="{C9C6E6D1-EAFA-45A8-BEE6-9D47C6BE66C7}" type="presOf" srcId="{31499B7E-D4C7-4211-BAA7-429D69D321FE}" destId="{5F95919B-0281-42A1-A41B-582AF499E233}" srcOrd="0" destOrd="2" presId="urn:microsoft.com/office/officeart/2005/8/layout/hList1"/>
    <dgm:cxn modelId="{160BB1E3-2F55-497F-AAF5-9919112DA776}" type="presOf" srcId="{4CFA65D9-8B57-4CD4-82FB-8DFD89D6CF0C}" destId="{5F95919B-0281-42A1-A41B-582AF499E233}" srcOrd="0" destOrd="0" presId="urn:microsoft.com/office/officeart/2005/8/layout/hList1"/>
    <dgm:cxn modelId="{A5E1DDE5-63C4-40E0-9E7E-802D2F450AE1}" srcId="{2725EFFF-672C-4B31-9C97-B118F3097A8C}" destId="{4872C943-8F3D-4F06-B6F4-994D210D67B7}" srcOrd="1" destOrd="0" parTransId="{E0AF3989-A331-4FA5-97E9-32B318C26360}" sibTransId="{BE9AF367-462B-48E1-AEA3-7E47AAB91523}"/>
    <dgm:cxn modelId="{E0F4D9F3-7EC9-4F2B-9586-90CBB435EE2B}" type="presOf" srcId="{EF61D393-0741-4468-9EF0-986A47B17415}" destId="{73619838-016F-4D0E-BF64-147E6561F020}" srcOrd="0" destOrd="6" presId="urn:microsoft.com/office/officeart/2005/8/layout/hList1"/>
    <dgm:cxn modelId="{DEB056FB-7801-4877-997A-9C0C96255299}" srcId="{4872C943-8F3D-4F06-B6F4-994D210D67B7}" destId="{E4C085C5-EAD1-4D92-9C9C-9D502AC17569}" srcOrd="1" destOrd="0" parTransId="{1C5F2495-C0F2-4A7C-B5BC-6626D724B23E}" sibTransId="{217DC006-FFF7-4C11-A6CB-09713B8D5A74}"/>
    <dgm:cxn modelId="{F8068AFE-9BB9-421E-A74B-46D8B2B269F8}" type="presOf" srcId="{1F077D2F-5930-437B-A8AA-C8560C4B93EF}" destId="{BC104A9E-4580-4D4E-8BBF-ADE3973C56FD}" srcOrd="0" destOrd="0" presId="urn:microsoft.com/office/officeart/2005/8/layout/hList1"/>
    <dgm:cxn modelId="{90AC88FF-B2D5-4F83-B5D1-672D459051BB}" type="presOf" srcId="{1430C72C-206F-489A-8B18-32FA56497184}" destId="{73619838-016F-4D0E-BF64-147E6561F020}" srcOrd="0" destOrd="0" presId="urn:microsoft.com/office/officeart/2005/8/layout/hList1"/>
    <dgm:cxn modelId="{83AFC29B-8020-4718-BCFF-EBCA6D00DBBF}" type="presParOf" srcId="{9F41486F-85E0-41BC-8217-DD31758CBBF1}" destId="{720C8B13-7EAA-4B66-9D82-85C4D693BFF9}" srcOrd="0" destOrd="0" presId="urn:microsoft.com/office/officeart/2005/8/layout/hList1"/>
    <dgm:cxn modelId="{8CB6D997-762A-483D-82DD-014DCF797246}" type="presParOf" srcId="{720C8B13-7EAA-4B66-9D82-85C4D693BFF9}" destId="{97445BE0-13F5-473D-86BE-E51E29A1E5AD}" srcOrd="0" destOrd="0" presId="urn:microsoft.com/office/officeart/2005/8/layout/hList1"/>
    <dgm:cxn modelId="{9293B3E6-F28E-4ECA-AD04-18D97454F0E6}" type="presParOf" srcId="{720C8B13-7EAA-4B66-9D82-85C4D693BFF9}" destId="{BC104A9E-4580-4D4E-8BBF-ADE3973C56FD}" srcOrd="1" destOrd="0" presId="urn:microsoft.com/office/officeart/2005/8/layout/hList1"/>
    <dgm:cxn modelId="{85807ABA-3A06-480C-9A07-486AB3973ABE}" type="presParOf" srcId="{9F41486F-85E0-41BC-8217-DD31758CBBF1}" destId="{F1BFF0D1-0914-470D-8551-3E4177A34A43}" srcOrd="1" destOrd="0" presId="urn:microsoft.com/office/officeart/2005/8/layout/hList1"/>
    <dgm:cxn modelId="{B841F5FA-06F0-417A-8B23-CAB2D442259A}" type="presParOf" srcId="{9F41486F-85E0-41BC-8217-DD31758CBBF1}" destId="{37E29164-19F6-4025-BB94-00D703B123D0}" srcOrd="2" destOrd="0" presId="urn:microsoft.com/office/officeart/2005/8/layout/hList1"/>
    <dgm:cxn modelId="{55858C57-F18B-43F5-8473-7B8F014301AB}" type="presParOf" srcId="{37E29164-19F6-4025-BB94-00D703B123D0}" destId="{5D77033E-5579-455E-B3B3-3A6D2F977986}" srcOrd="0" destOrd="0" presId="urn:microsoft.com/office/officeart/2005/8/layout/hList1"/>
    <dgm:cxn modelId="{64E198B7-F582-4D19-AEAA-6C41BF72268E}" type="presParOf" srcId="{37E29164-19F6-4025-BB94-00D703B123D0}" destId="{73619838-016F-4D0E-BF64-147E6561F020}" srcOrd="1" destOrd="0" presId="urn:microsoft.com/office/officeart/2005/8/layout/hList1"/>
    <dgm:cxn modelId="{1D112CB2-4BB1-4437-9A09-EFAAEB90CDCD}" type="presParOf" srcId="{9F41486F-85E0-41BC-8217-DD31758CBBF1}" destId="{E5CC2088-812F-4AAA-ABC5-F9ADDF89E250}" srcOrd="3" destOrd="0" presId="urn:microsoft.com/office/officeart/2005/8/layout/hList1"/>
    <dgm:cxn modelId="{18C3E7B9-ABBE-4C8A-8ECF-BDB88826C825}" type="presParOf" srcId="{9F41486F-85E0-41BC-8217-DD31758CBBF1}" destId="{B729BF2F-2263-4B6E-A9F5-A5192ABF5477}" srcOrd="4" destOrd="0" presId="urn:microsoft.com/office/officeart/2005/8/layout/hList1"/>
    <dgm:cxn modelId="{EE0C9A2E-8CDC-4D75-825F-E41C7719F7C9}" type="presParOf" srcId="{B729BF2F-2263-4B6E-A9F5-A5192ABF5477}" destId="{A1CC2F81-0D20-4095-B814-7E2EB2BD3252}" srcOrd="0" destOrd="0" presId="urn:microsoft.com/office/officeart/2005/8/layout/hList1"/>
    <dgm:cxn modelId="{DB494F27-B233-4573-9352-264DBFC26B07}" type="presParOf" srcId="{B729BF2F-2263-4B6E-A9F5-A5192ABF5477}" destId="{5F95919B-0281-42A1-A41B-582AF499E2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C9494-85B7-4E3B-8E84-16F581E3F61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1FBFF-B37C-453B-B4EF-33338D7440ED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Meeting customers’ expectations</a:t>
          </a:r>
        </a:p>
      </dsp:txBody>
      <dsp:txXfrm>
        <a:off x="383617" y="1447754"/>
        <a:ext cx="2847502" cy="1768010"/>
      </dsp:txXfrm>
    </dsp:sp>
    <dsp:sp modelId="{FB51547B-90B7-4AA3-A709-DAFED1CB3766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4B8D6-356B-4735-8381-CC4EAFD3FCAB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Conformance to requirements</a:t>
          </a:r>
        </a:p>
      </dsp:txBody>
      <dsp:txXfrm>
        <a:off x="3998355" y="1447754"/>
        <a:ext cx="2847502" cy="1768010"/>
      </dsp:txXfrm>
    </dsp:sp>
    <dsp:sp modelId="{13D5B3B9-191D-4E2D-A478-32EEFC79BC4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001F2-A991-4C3A-9542-DC72D9F22DDA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Degree of Excellence</a:t>
          </a:r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78CC2-13DE-4366-B365-91AE9717659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D5B26-59B4-406D-99C9-EA454D9EDE12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C84D3-5D0D-41F7-8F75-D2E977212D7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Digitalizing The Educational Processes</a:t>
          </a:r>
          <a:endParaRPr lang="en-US" sz="2000" kern="1200" dirty="0"/>
        </a:p>
      </dsp:txBody>
      <dsp:txXfrm>
        <a:off x="75768" y="3053169"/>
        <a:ext cx="3093750" cy="720000"/>
      </dsp:txXfrm>
    </dsp:sp>
    <dsp:sp modelId="{1A143AB9-C666-4858-BF94-75BDCF0A558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C1C14-952F-4827-87DA-3C35AE2852F1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A2693-A2FE-4752-9FA2-C7A3F4A626A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Development of new academic programs </a:t>
          </a:r>
          <a:endParaRPr lang="en-US" sz="2000" kern="1200" dirty="0"/>
        </a:p>
      </dsp:txBody>
      <dsp:txXfrm>
        <a:off x="3710925" y="3053169"/>
        <a:ext cx="3093750" cy="720000"/>
      </dsp:txXfrm>
    </dsp:sp>
    <dsp:sp modelId="{1C9264A1-D00F-44EA-8C26-E8599520B1AF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8FAE1-4D26-4CA9-9E85-9B8030B6B085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F0305-3646-4774-87EA-011C7D8FE96D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Integrating technology in teaching and learning</a:t>
          </a:r>
          <a:endParaRPr lang="en-US" sz="2000" kern="1200" dirty="0"/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45BE0-13F5-473D-86BE-E51E29A1E5AD}">
      <dsp:nvSpPr>
        <dsp:cNvPr id="0" name=""/>
        <dsp:cNvSpPr/>
      </dsp:nvSpPr>
      <dsp:spPr>
        <a:xfrm>
          <a:off x="3464" y="208666"/>
          <a:ext cx="3377670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Faculty of Data Science</a:t>
          </a:r>
        </a:p>
      </dsp:txBody>
      <dsp:txXfrm>
        <a:off x="3464" y="208666"/>
        <a:ext cx="3377670" cy="432000"/>
      </dsp:txXfrm>
    </dsp:sp>
    <dsp:sp modelId="{BC104A9E-4580-4D4E-8BBF-ADE3973C56FD}">
      <dsp:nvSpPr>
        <dsp:cNvPr id="0" name=""/>
        <dsp:cNvSpPr/>
      </dsp:nvSpPr>
      <dsp:spPr>
        <a:xfrm>
          <a:off x="3464" y="640666"/>
          <a:ext cx="3377670" cy="3530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b="1" kern="1200"/>
            <a:t>Finance and Data Science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b="1" kern="1200" dirty="0"/>
            <a:t>Financial Engineering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b="1" kern="1200"/>
            <a:t>Statistics and Data Science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b="1" kern="1200"/>
            <a:t>Virtual Reality Science</a:t>
          </a:r>
        </a:p>
      </dsp:txBody>
      <dsp:txXfrm>
        <a:off x="3464" y="640666"/>
        <a:ext cx="3377670" cy="3530756"/>
      </dsp:txXfrm>
    </dsp:sp>
    <dsp:sp modelId="{5D77033E-5579-455E-B3B3-3A6D2F977986}">
      <dsp:nvSpPr>
        <dsp:cNvPr id="0" name=""/>
        <dsp:cNvSpPr/>
      </dsp:nvSpPr>
      <dsp:spPr>
        <a:xfrm>
          <a:off x="3854009" y="208666"/>
          <a:ext cx="3377670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Faculty of Modern Sciences</a:t>
          </a:r>
        </a:p>
      </dsp:txBody>
      <dsp:txXfrm>
        <a:off x="3854009" y="208666"/>
        <a:ext cx="3377670" cy="432000"/>
      </dsp:txXfrm>
    </dsp:sp>
    <dsp:sp modelId="{73619838-016F-4D0E-BF64-147E6561F020}">
      <dsp:nvSpPr>
        <dsp:cNvPr id="0" name=""/>
        <dsp:cNvSpPr/>
      </dsp:nvSpPr>
      <dsp:spPr>
        <a:xfrm>
          <a:off x="3854009" y="640666"/>
          <a:ext cx="3377670" cy="3530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Digital Economy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Digital Health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Digital Management of Business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Digital Marketing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Industrial Product Design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Interior Architecture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Optometry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Political Science and Digital Diplomacy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Sustainable Development and Technology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Technology Management and Pioneering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Technology, Culture and Society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Virtual Reality Arts</a:t>
          </a:r>
        </a:p>
      </dsp:txBody>
      <dsp:txXfrm>
        <a:off x="3854009" y="640666"/>
        <a:ext cx="3377670" cy="3530756"/>
      </dsp:txXfrm>
    </dsp:sp>
    <dsp:sp modelId="{A1CC2F81-0D20-4095-B814-7E2EB2BD3252}">
      <dsp:nvSpPr>
        <dsp:cNvPr id="0" name=""/>
        <dsp:cNvSpPr/>
      </dsp:nvSpPr>
      <dsp:spPr>
        <a:xfrm>
          <a:off x="7704553" y="208666"/>
          <a:ext cx="3377670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Faculty of Modern Media</a:t>
          </a:r>
        </a:p>
      </dsp:txBody>
      <dsp:txXfrm>
        <a:off x="7704553" y="208666"/>
        <a:ext cx="3377670" cy="432000"/>
      </dsp:txXfrm>
    </dsp:sp>
    <dsp:sp modelId="{5F95919B-0281-42A1-A41B-582AF499E233}">
      <dsp:nvSpPr>
        <dsp:cNvPr id="0" name=""/>
        <dsp:cNvSpPr/>
      </dsp:nvSpPr>
      <dsp:spPr>
        <a:xfrm>
          <a:off x="7704553" y="640666"/>
          <a:ext cx="3377670" cy="3530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Communication and Social Media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Digital Media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Public Relations</a:t>
          </a:r>
        </a:p>
      </dsp:txBody>
      <dsp:txXfrm>
        <a:off x="7704553" y="640666"/>
        <a:ext cx="3377670" cy="3530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4863-CA0F-D9A1-4563-D4DD8412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AAUP’s Approach to Digital Transformation</a:t>
            </a:r>
            <a:endParaRPr lang="LID4096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62149-0B25-FBB1-26CA-5C7F015FC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4643"/>
              </p:ext>
            </p:extLst>
          </p:nvPr>
        </p:nvGraphicFramePr>
        <p:xfrm>
          <a:off x="1000245" y="13394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57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E7E6-8DE9-C4E0-C243-6B81C2FB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37" y="855261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Digitalizing The Educational Processes</a:t>
            </a:r>
          </a:p>
        </p:txBody>
      </p:sp>
      <p:pic>
        <p:nvPicPr>
          <p:cNvPr id="3078" name="Picture 6" descr="What Is Microsoft 365?">
            <a:extLst>
              <a:ext uri="{FF2B5EF4-FFF2-40B4-BE49-F238E27FC236}">
                <a16:creationId xmlns:a16="http://schemas.microsoft.com/office/drawing/2014/main" id="{7E04B219-63D9-EC2C-1F1B-BF7A30AF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775" y="4033747"/>
            <a:ext cx="2434706" cy="13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Qlik - YouTube">
            <a:extLst>
              <a:ext uri="{FF2B5EF4-FFF2-40B4-BE49-F238E27FC236}">
                <a16:creationId xmlns:a16="http://schemas.microsoft.com/office/drawing/2014/main" id="{31000080-E153-7530-4BA6-A466E92B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149" y="1971090"/>
            <a:ext cx="1685012" cy="16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827B2038-C215-7FDB-C6E6-36E188D3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127" y="4139090"/>
            <a:ext cx="1955665" cy="11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D85D95F-0612-9501-6F32-406FA217A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370" y="2625423"/>
            <a:ext cx="2155206" cy="52113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9FBD488-B340-28DA-C8A1-C5B3F1413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716" y="4409956"/>
            <a:ext cx="2396155" cy="6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om Review 2023">
            <a:extLst>
              <a:ext uri="{FF2B5EF4-FFF2-40B4-BE49-F238E27FC236}">
                <a16:creationId xmlns:a16="http://schemas.microsoft.com/office/drawing/2014/main" id="{B4F3E9BE-4D37-1D04-450F-0A514110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863" y="2033572"/>
            <a:ext cx="2456770" cy="15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0F02D-A9A4-FD60-E8B8-6ADAA1F5E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24" y="2122991"/>
            <a:ext cx="2652138" cy="11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4600-BC9B-326C-ACDB-A29E793D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 anchor="b">
            <a:normAutofit/>
          </a:bodyPr>
          <a:lstStyle/>
          <a:p>
            <a:r>
              <a:rPr lang="en-US" dirty="0"/>
              <a:t>Development of new academic programs </a:t>
            </a:r>
            <a:endParaRPr lang="LID4096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30314F-E244-2768-5B77-3C64CEA83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99308"/>
              </p:ext>
            </p:extLst>
          </p:nvPr>
        </p:nvGraphicFramePr>
        <p:xfrm>
          <a:off x="474133" y="1275643"/>
          <a:ext cx="11085689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8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 person wearing virtual reality goggles&#10;&#10;Description automatically generated with medium confidence">
            <a:extLst>
              <a:ext uri="{FF2B5EF4-FFF2-40B4-BE49-F238E27FC236}">
                <a16:creationId xmlns:a16="http://schemas.microsoft.com/office/drawing/2014/main" id="{97A1CD39-FA7C-88AC-A7C5-9F685CB0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99" y="1831975"/>
            <a:ext cx="3193171" cy="2114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 descr="A person wearing a headset and holding a white object&#10;&#10;Description automatically generated with low confidence">
            <a:extLst>
              <a:ext uri="{FF2B5EF4-FFF2-40B4-BE49-F238E27FC236}">
                <a16:creationId xmlns:a16="http://schemas.microsoft.com/office/drawing/2014/main" id="{5B3BD6ED-6EA4-E04F-6721-5D205AB0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7598" y="4013200"/>
            <a:ext cx="3193171" cy="1521645"/>
          </a:xfrm>
        </p:spPr>
      </p:pic>
      <p:pic>
        <p:nvPicPr>
          <p:cNvPr id="13" name="Picture 12" descr="A group of people in a room with computers&#10;&#10;Description automatically generated with medium confidence">
            <a:extLst>
              <a:ext uri="{FF2B5EF4-FFF2-40B4-BE49-F238E27FC236}">
                <a16:creationId xmlns:a16="http://schemas.microsoft.com/office/drawing/2014/main" id="{EB1C8C74-D7EB-4C09-3CBB-F1F80AFC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44" y="1831975"/>
            <a:ext cx="2517933" cy="2114551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AF30A010-B087-47BE-0D9F-19FF759F0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443" y="4044950"/>
            <a:ext cx="2517933" cy="2196769"/>
          </a:xfrm>
          <a:prstGeom prst="rect">
            <a:avLst/>
          </a:prstGeom>
        </p:spPr>
      </p:pic>
      <p:pic>
        <p:nvPicPr>
          <p:cNvPr id="5124" name="Picture 4" descr="A person wearing a virtual reality headset&#10;&#10;Description automatically generated">
            <a:extLst>
              <a:ext uri="{FF2B5EF4-FFF2-40B4-BE49-F238E27FC236}">
                <a16:creationId xmlns:a16="http://schemas.microsoft.com/office/drawing/2014/main" id="{A3E0E965-5682-2BA6-2882-7CCC6979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51" y="1092977"/>
            <a:ext cx="2321224" cy="15147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A7E2BCB-075E-7C3C-8C6D-CD5685053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30" y="365125"/>
            <a:ext cx="2392826" cy="2059164"/>
          </a:xfrm>
          <a:prstGeom prst="rect">
            <a:avLst/>
          </a:prstGeom>
        </p:spPr>
      </p:pic>
      <p:pic>
        <p:nvPicPr>
          <p:cNvPr id="15" name="Picture 14" descr="A group of people wearing virtual reality goggles&#10;&#10;Description automatically generated with medium confidence">
            <a:extLst>
              <a:ext uri="{FF2B5EF4-FFF2-40B4-BE49-F238E27FC236}">
                <a16:creationId xmlns:a16="http://schemas.microsoft.com/office/drawing/2014/main" id="{B2F37989-D8B4-D485-C867-670EDDF30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899" y="2607733"/>
            <a:ext cx="3552764" cy="3056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E6CA1-DFAB-87F7-04FA-AE6CE619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Integrating Technology in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324107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30CD-8717-BA4C-2D7F-3F4BDCF9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Challenges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6777-B088-D07B-8DD7-8311B523E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gap in transition speed between education and digital transformation</a:t>
            </a:r>
          </a:p>
          <a:p>
            <a:r>
              <a:rPr lang="en-US" dirty="0"/>
              <a:t>Employers are seeking more technical experience than scientific knowledge</a:t>
            </a:r>
          </a:p>
          <a:p>
            <a:r>
              <a:rPr lang="en-US" dirty="0"/>
              <a:t>Lack of HEIs resources needed to cope with digital transformation requirements </a:t>
            </a:r>
          </a:p>
          <a:p>
            <a:r>
              <a:rPr lang="en-US" dirty="0"/>
              <a:t>The decline of certain academic disciplines and the emergence of new fields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1314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30CD-8717-BA4C-2D7F-3F4BDCF9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Challenges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6777-B088-D07B-8DD7-8311B523E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timid relationship between markets and higher education and the lack of support between them</a:t>
            </a:r>
          </a:p>
          <a:p>
            <a:r>
              <a:rPr lang="en-US" dirty="0"/>
              <a:t>Ethical challenges: </a:t>
            </a:r>
          </a:p>
          <a:p>
            <a:pPr lvl="1"/>
            <a:r>
              <a:rPr lang="en-US" dirty="0"/>
              <a:t>The need to close programs and establish others</a:t>
            </a:r>
          </a:p>
          <a:p>
            <a:pPr lvl="1"/>
            <a:r>
              <a:rPr lang="en-US" dirty="0"/>
              <a:t>ChatGPT</a:t>
            </a:r>
          </a:p>
          <a:p>
            <a:pPr lvl="1"/>
            <a:r>
              <a:rPr lang="en-US" dirty="0"/>
              <a:t>Data security and privacy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8415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4734-2AB9-3DDA-332A-80A6D75DB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Role of Universities in the Future of Employment: Thoughts and 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D99E9-37FD-B06E-D976-B833A6A6A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Dr. Adli Saleh</a:t>
            </a:r>
          </a:p>
          <a:p>
            <a:r>
              <a:rPr lang="en-US" dirty="0"/>
              <a:t>Advisor to the Board of Directors for Planning, Development, and Quality</a:t>
            </a:r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CE32-2603-3752-692C-F49699CF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Un-Employment rates in Palestine</a:t>
            </a:r>
            <a:endParaRPr lang="LID4096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3E5C42-C239-E62C-FE5F-B4939BC62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5" y="1886345"/>
            <a:ext cx="5258534" cy="308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FFBC72-08C7-FCF7-DEC1-AB441D6A4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144032"/>
              </p:ext>
            </p:extLst>
          </p:nvPr>
        </p:nvGraphicFramePr>
        <p:xfrm>
          <a:off x="6372853" y="1769710"/>
          <a:ext cx="5221611" cy="347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EE49B5-0B6F-F4D3-AE48-73B494071D27}"/>
              </a:ext>
            </a:extLst>
          </p:cNvPr>
          <p:cNvSpPr txBox="1"/>
          <p:nvPr/>
        </p:nvSpPr>
        <p:spPr>
          <a:xfrm>
            <a:off x="740780" y="6308203"/>
            <a:ext cx="452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Palestinian Central Bureau of Statistics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7596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8516-F9D1-E4D4-D7E4-1A84CDB3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72047"/>
            <a:ext cx="10506456" cy="1130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600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SDG: 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Quality Education</a:t>
            </a:r>
          </a:p>
        </p:txBody>
      </p:sp>
      <p:pic>
        <p:nvPicPr>
          <p:cNvPr id="4" name="Picture 8" descr="الجامعة تحتفل بافتتاح مختبر الواقع الافتراضي ضمن مشروع تسلا">
            <a:extLst>
              <a:ext uri="{FF2B5EF4-FFF2-40B4-BE49-F238E27FC236}">
                <a16:creationId xmlns:a16="http://schemas.microsoft.com/office/drawing/2014/main" id="{D275D8BB-B71F-7D44-0399-BB5AB6CE1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-2" b="-2"/>
          <a:stretch/>
        </p:blipFill>
        <p:spPr bwMode="auto">
          <a:xfrm>
            <a:off x="203682" y="181113"/>
            <a:ext cx="3797398" cy="3717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al 4 | Department of Economic and Social Affairs">
            <a:extLst>
              <a:ext uri="{FF2B5EF4-FFF2-40B4-BE49-F238E27FC236}">
                <a16:creationId xmlns:a16="http://schemas.microsoft.com/office/drawing/2014/main" id="{0B642EF2-7832-D852-5C13-CF392C12E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572"/>
          <a:stretch/>
        </p:blipFill>
        <p:spPr bwMode="auto">
          <a:xfrm>
            <a:off x="4193167" y="181113"/>
            <a:ext cx="3815005" cy="3717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DGs: Opportunities to Align Your Strategy and Communication">
            <a:extLst>
              <a:ext uri="{FF2B5EF4-FFF2-40B4-BE49-F238E27FC236}">
                <a16:creationId xmlns:a16="http://schemas.microsoft.com/office/drawing/2014/main" id="{4514C964-4FC4-036E-6700-1A2C456E7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5" r="16084" b="3"/>
          <a:stretch/>
        </p:blipFill>
        <p:spPr bwMode="auto">
          <a:xfrm>
            <a:off x="8190920" y="181113"/>
            <a:ext cx="3799289" cy="3717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1A92-FA0F-D182-6252-87B4A04A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Quality?</a:t>
            </a:r>
            <a:endParaRPr lang="LID4096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A993233-E0BD-1298-B2CA-51C40BD4F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81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91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C815CA0-AEA6-EE54-33DB-0FBE8C6DC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EDB80-0255-34ED-54E3-E4756092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746623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The AAUP’s Framework</a:t>
            </a:r>
            <a:br>
              <a:rPr lang="en-US" sz="6600" dirty="0"/>
            </a:br>
            <a:r>
              <a:rPr lang="en-US" sz="6600" dirty="0"/>
              <a:t>for Quality </a:t>
            </a:r>
          </a:p>
        </p:txBody>
      </p:sp>
    </p:spTree>
    <p:extLst>
      <p:ext uri="{BB962C8B-B14F-4D97-AF65-F5344CB8AC3E}">
        <p14:creationId xmlns:p14="http://schemas.microsoft.com/office/powerpoint/2010/main" val="415727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12E5E2-0760-1DC1-54BF-D482BD088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1" b="-876"/>
          <a:stretch/>
        </p:blipFill>
        <p:spPr>
          <a:xfrm>
            <a:off x="690249" y="243607"/>
            <a:ext cx="10889442" cy="65085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4F15ED-A49A-C5DB-82A9-0618D2DF640C}"/>
              </a:ext>
            </a:extLst>
          </p:cNvPr>
          <p:cNvSpPr/>
          <p:nvPr/>
        </p:nvSpPr>
        <p:spPr>
          <a:xfrm>
            <a:off x="823959" y="1343767"/>
            <a:ext cx="1897976" cy="392998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5882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B9F61-F6A9-78E0-626E-CD8AA7FE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B1BD-EB9C-F69C-5183-A3D0F511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Market Needs</a:t>
            </a:r>
          </a:p>
          <a:p>
            <a:r>
              <a:rPr lang="en-US" dirty="0"/>
              <a:t>Benchmarking &amp; International Trends</a:t>
            </a:r>
          </a:p>
          <a:p>
            <a:r>
              <a:rPr lang="en-US" dirty="0"/>
              <a:t>Technological Advancement</a:t>
            </a:r>
          </a:p>
          <a:p>
            <a:endParaRPr lang="LID4096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2F79CB-09EE-3890-300A-5760A1A0638C}"/>
              </a:ext>
            </a:extLst>
          </p:cNvPr>
          <p:cNvGrpSpPr/>
          <p:nvPr/>
        </p:nvGrpSpPr>
        <p:grpSpPr>
          <a:xfrm>
            <a:off x="7954663" y="659911"/>
            <a:ext cx="2312076" cy="4638648"/>
            <a:chOff x="6396796" y="1088889"/>
            <a:chExt cx="2312076" cy="46386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6B023B-DFE9-FE0F-9DAF-43E9D537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6796" y="1088889"/>
              <a:ext cx="2312076" cy="463864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8741AA-61AB-462D-C548-F23CF175BD46}"/>
                </a:ext>
              </a:extLst>
            </p:cNvPr>
            <p:cNvSpPr/>
            <p:nvPr/>
          </p:nvSpPr>
          <p:spPr>
            <a:xfrm>
              <a:off x="6525566" y="2214486"/>
              <a:ext cx="2043610" cy="616606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601ECB-F0DA-143B-C1E7-7C6D3C5A00D2}"/>
                </a:ext>
              </a:extLst>
            </p:cNvPr>
            <p:cNvSpPr/>
            <p:nvPr/>
          </p:nvSpPr>
          <p:spPr>
            <a:xfrm>
              <a:off x="6525566" y="3633226"/>
              <a:ext cx="2043610" cy="616606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7ED46D-A596-563E-7E50-7EA1290B8C5C}"/>
                </a:ext>
              </a:extLst>
            </p:cNvPr>
            <p:cNvSpPr/>
            <p:nvPr/>
          </p:nvSpPr>
          <p:spPr>
            <a:xfrm>
              <a:off x="6525566" y="4921915"/>
              <a:ext cx="2043610" cy="616606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155455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B9F61-F6A9-78E0-626E-CD8AA7FE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B1BD-EB9C-F69C-5183-A3D0F511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6733" cy="4351338"/>
          </a:xfrm>
        </p:spPr>
        <p:txBody>
          <a:bodyPr/>
          <a:lstStyle/>
          <a:p>
            <a:r>
              <a:rPr lang="en-US" dirty="0"/>
              <a:t>Evaluating Employers’ and Graduates’ Results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To assess the readiness of graduates to meet the market needs</a:t>
            </a:r>
            <a:endParaRPr lang="LID4096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49490-C9FE-C402-C06F-226ADF34960C}"/>
              </a:ext>
            </a:extLst>
          </p:cNvPr>
          <p:cNvGrpSpPr/>
          <p:nvPr/>
        </p:nvGrpSpPr>
        <p:grpSpPr>
          <a:xfrm>
            <a:off x="8208669" y="1298006"/>
            <a:ext cx="2571429" cy="3285714"/>
            <a:chOff x="7192241" y="1594232"/>
            <a:chExt cx="2571429" cy="32857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0D3854-4E76-2254-8AE4-79130F99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2241" y="1594232"/>
              <a:ext cx="2571429" cy="32857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39DF58-5A2D-1E4B-80DD-67BAAAB0F399}"/>
                </a:ext>
              </a:extLst>
            </p:cNvPr>
            <p:cNvSpPr/>
            <p:nvPr/>
          </p:nvSpPr>
          <p:spPr>
            <a:xfrm>
              <a:off x="7456150" y="2463468"/>
              <a:ext cx="2043610" cy="616606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66D9-4393-337E-46A6-9A1D256F9B19}"/>
              </a:ext>
            </a:extLst>
          </p:cNvPr>
          <p:cNvSpPr/>
          <p:nvPr/>
        </p:nvSpPr>
        <p:spPr>
          <a:xfrm>
            <a:off x="8472578" y="2930116"/>
            <a:ext cx="2043610" cy="61660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4BC1A5-1A9C-9BB5-ADA9-9B9EC3F816C7}"/>
              </a:ext>
            </a:extLst>
          </p:cNvPr>
          <p:cNvSpPr/>
          <p:nvPr/>
        </p:nvSpPr>
        <p:spPr>
          <a:xfrm>
            <a:off x="8472578" y="3692991"/>
            <a:ext cx="2043610" cy="61660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8602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280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The Role of Universities in the Future of Employment: Thoughts and Reflections</vt:lpstr>
      <vt:lpstr>Un-Employment rates in Palestine</vt:lpstr>
      <vt:lpstr>4th SDG:  Quality Education</vt:lpstr>
      <vt:lpstr>What is Quality?</vt:lpstr>
      <vt:lpstr>The AAUP’s Framework for Quality </vt:lpstr>
      <vt:lpstr>PowerPoint Presentation</vt:lpstr>
      <vt:lpstr>Inputs</vt:lpstr>
      <vt:lpstr>Outputs</vt:lpstr>
      <vt:lpstr>AAUP’s Approach to Digital Transformation</vt:lpstr>
      <vt:lpstr>Digitalizing The Educational Processes</vt:lpstr>
      <vt:lpstr>Development of new academic programs </vt:lpstr>
      <vt:lpstr>Integrating Technology in teaching and Learning</vt:lpstr>
      <vt:lpstr>Upcoming Challenges</vt:lpstr>
      <vt:lpstr>Upcoming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6</cp:revision>
  <dcterms:created xsi:type="dcterms:W3CDTF">2023-06-18T10:03:26Z</dcterms:created>
  <dcterms:modified xsi:type="dcterms:W3CDTF">2023-06-19T23:08:34Z</dcterms:modified>
</cp:coreProperties>
</file>