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57" r:id="rId4"/>
    <p:sldId id="271" r:id="rId5"/>
    <p:sldId id="272" r:id="rId6"/>
    <p:sldId id="273" r:id="rId7"/>
    <p:sldId id="274" r:id="rId8"/>
    <p:sldId id="275" r:id="rId9"/>
    <p:sldId id="278" r:id="rId10"/>
    <p:sldId id="279" r:id="rId11"/>
    <p:sldId id="282" r:id="rId12"/>
    <p:sldId id="28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8E8E8"/>
    <a:srgbClr val="E5E5E5"/>
    <a:srgbClr val="F0F0F0"/>
    <a:srgbClr val="DBDBDB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النسبة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90-4C55-A488-24B5A9F79D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0-4C55-A488-24B5A9F79D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A9-4AEA-81E4-104C1E0B33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A9-4AEA-81E4-104C1E0B33EB}"/>
              </c:ext>
            </c:extLst>
          </c:dPt>
          <c:dLbls>
            <c:dLbl>
              <c:idx val="0"/>
              <c:layout>
                <c:manualLayout>
                  <c:x val="0.10840688298601064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90-4C55-A488-24B5A9F79DB8}"/>
                </c:ext>
              </c:extLst>
            </c:dLbl>
            <c:dLbl>
              <c:idx val="1"/>
              <c:layout>
                <c:manualLayout>
                  <c:x val="-0.13772807482042249"/>
                  <c:y val="-8.90158318511963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90-4C55-A488-24B5A9F79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قطاع غزة </c:v>
                </c:pt>
                <c:pt idx="1">
                  <c:v>الضفة الغربية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73.900000000000006</c:v>
                </c:pt>
                <c:pt idx="1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0-4C55-A488-24B5A9F79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37CE4-FE3F-4FDF-AF2C-FA8D7A4EA896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F086E-BD1C-48FB-8C6B-1E2FE56E97F1}">
      <dgm:prSet/>
      <dgm:spPr/>
      <dgm:t>
        <a:bodyPr/>
        <a:lstStyle/>
        <a:p>
          <a:r>
            <a:rPr lang="ar-SA" dirty="0"/>
            <a:t>التطور التكنولوجي المتسارع </a:t>
          </a:r>
          <a:endParaRPr lang="en-US" dirty="0"/>
        </a:p>
      </dgm:t>
    </dgm:pt>
    <dgm:pt modelId="{B37E2EDF-B0CD-4C66-8F06-F49D449A22D3}" type="parTrans" cxnId="{DFDCC4EB-ADE4-4C67-894A-73815D8313CA}">
      <dgm:prSet/>
      <dgm:spPr/>
      <dgm:t>
        <a:bodyPr/>
        <a:lstStyle/>
        <a:p>
          <a:endParaRPr lang="en-US"/>
        </a:p>
      </dgm:t>
    </dgm:pt>
    <dgm:pt modelId="{98D62962-9C33-4F75-BF8B-0770F89C88A2}" type="sibTrans" cxnId="{DFDCC4EB-ADE4-4C67-894A-73815D8313CA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/>
        </a:p>
      </dgm:t>
    </dgm:pt>
    <dgm:pt modelId="{ECAAEE01-C6CF-4D78-87F2-49CC4E77AB0C}">
      <dgm:prSet/>
      <dgm:spPr/>
      <dgm:t>
        <a:bodyPr/>
        <a:lstStyle/>
        <a:p>
          <a:r>
            <a:rPr lang="ar-SA" dirty="0"/>
            <a:t>الاحتلال</a:t>
          </a:r>
          <a:endParaRPr lang="en-US" dirty="0"/>
        </a:p>
      </dgm:t>
    </dgm:pt>
    <dgm:pt modelId="{6FFA9089-55C6-4286-B807-3DD4DDF60840}" type="parTrans" cxnId="{0D6975A9-5876-4008-9E2E-8BED410CE731}">
      <dgm:prSet/>
      <dgm:spPr/>
      <dgm:t>
        <a:bodyPr/>
        <a:lstStyle/>
        <a:p>
          <a:endParaRPr lang="en-US"/>
        </a:p>
      </dgm:t>
    </dgm:pt>
    <dgm:pt modelId="{FCF3B0A4-3D5B-4786-8DE7-918AC68378F3}" type="sibTrans" cxnId="{0D6975A9-5876-4008-9E2E-8BED410CE731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/>
        </a:p>
      </dgm:t>
    </dgm:pt>
    <dgm:pt modelId="{AB21479E-3FE1-4592-920A-35C01DF1B0A8}">
      <dgm:prSet/>
      <dgm:spPr/>
      <dgm:t>
        <a:bodyPr/>
        <a:lstStyle/>
        <a:p>
          <a:r>
            <a:rPr lang="ar-SA" dirty="0"/>
            <a:t> توقعات المستفيدين</a:t>
          </a:r>
          <a:endParaRPr lang="en-US" dirty="0"/>
        </a:p>
      </dgm:t>
    </dgm:pt>
    <dgm:pt modelId="{F3F086E6-20BC-4DCC-B97B-84AEA3E10B7C}" type="parTrans" cxnId="{020B177D-745B-44BF-AB58-E32C6F98F385}">
      <dgm:prSet/>
      <dgm:spPr/>
      <dgm:t>
        <a:bodyPr/>
        <a:lstStyle/>
        <a:p>
          <a:endParaRPr lang="en-US"/>
        </a:p>
      </dgm:t>
    </dgm:pt>
    <dgm:pt modelId="{B8B79D38-57CF-4E0D-9A27-9677C9797C64}" type="sibTrans" cxnId="{020B177D-745B-44BF-AB58-E32C6F98F385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/>
        </a:p>
      </dgm:t>
    </dgm:pt>
    <dgm:pt modelId="{DAF0186E-5E8E-419F-A82E-8DB1D89CFA93}">
      <dgm:prSet/>
      <dgm:spPr/>
      <dgm:t>
        <a:bodyPr/>
        <a:lstStyle/>
        <a:p>
          <a:r>
            <a:rPr lang="ar-SA" dirty="0"/>
            <a:t>التنافسية العالية </a:t>
          </a:r>
          <a:endParaRPr lang="en-US" dirty="0"/>
        </a:p>
      </dgm:t>
    </dgm:pt>
    <dgm:pt modelId="{C61B314F-9DDE-42BD-9D70-80C357F44FA6}" type="parTrans" cxnId="{895E444C-5D56-466C-B3FF-2FA79028FB76}">
      <dgm:prSet/>
      <dgm:spPr/>
      <dgm:t>
        <a:bodyPr/>
        <a:lstStyle/>
        <a:p>
          <a:endParaRPr lang="en-US"/>
        </a:p>
      </dgm:t>
    </dgm:pt>
    <dgm:pt modelId="{D5A9EF62-1E58-42DF-BAB6-8DA9CAE4153B}" type="sibTrans" cxnId="{895E444C-5D56-466C-B3FF-2FA79028FB76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/>
        </a:p>
      </dgm:t>
    </dgm:pt>
    <dgm:pt modelId="{61C06D1F-3DA5-430F-9343-2BA429FD4072}">
      <dgm:prSet/>
      <dgm:spPr/>
      <dgm:t>
        <a:bodyPr/>
        <a:lstStyle/>
        <a:p>
          <a:r>
            <a:rPr lang="ar-SA" dirty="0"/>
            <a:t>مجتمع شاب </a:t>
          </a:r>
          <a:endParaRPr lang="en-US" dirty="0"/>
        </a:p>
      </dgm:t>
    </dgm:pt>
    <dgm:pt modelId="{7C548AA0-A850-495E-A891-D3ECF010E78D}" type="parTrans" cxnId="{C11BF080-89F0-45ED-B71A-F0D78F2B4EA5}">
      <dgm:prSet/>
      <dgm:spPr/>
      <dgm:t>
        <a:bodyPr/>
        <a:lstStyle/>
        <a:p>
          <a:endParaRPr lang="en-US"/>
        </a:p>
      </dgm:t>
    </dgm:pt>
    <dgm:pt modelId="{16377C91-6985-490F-BA8B-82FE7006A6F1}" type="sibTrans" cxnId="{C11BF080-89F0-45ED-B71A-F0D78F2B4EA5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/>
        </a:p>
      </dgm:t>
    </dgm:pt>
    <dgm:pt modelId="{C27D3C19-E0CE-47A5-A86C-FA9EE2F6D7A5}" type="pres">
      <dgm:prSet presAssocID="{74E37CE4-FE3F-4FDF-AF2C-FA8D7A4EA896}" presName="cycle" presStyleCnt="0">
        <dgm:presLayoutVars>
          <dgm:dir/>
          <dgm:resizeHandles val="exact"/>
        </dgm:presLayoutVars>
      </dgm:prSet>
      <dgm:spPr/>
    </dgm:pt>
    <dgm:pt modelId="{954C52C4-2E3D-464B-B669-41932F994159}" type="pres">
      <dgm:prSet presAssocID="{ECAAEE01-C6CF-4D78-87F2-49CC4E77AB0C}" presName="node" presStyleLbl="node1" presStyleIdx="0" presStyleCnt="5">
        <dgm:presLayoutVars>
          <dgm:bulletEnabled val="1"/>
        </dgm:presLayoutVars>
      </dgm:prSet>
      <dgm:spPr/>
    </dgm:pt>
    <dgm:pt modelId="{AF4CDAB4-180B-4070-BCF8-E806B3CE33DA}" type="pres">
      <dgm:prSet presAssocID="{ECAAEE01-C6CF-4D78-87F2-49CC4E77AB0C}" presName="spNode" presStyleCnt="0"/>
      <dgm:spPr/>
    </dgm:pt>
    <dgm:pt modelId="{F48A64FB-C5D0-4D63-A090-FD87F5B09D25}" type="pres">
      <dgm:prSet presAssocID="{FCF3B0A4-3D5B-4786-8DE7-918AC68378F3}" presName="sibTrans" presStyleLbl="sibTrans1D1" presStyleIdx="0" presStyleCnt="5"/>
      <dgm:spPr/>
    </dgm:pt>
    <dgm:pt modelId="{BD07E0DF-9E9E-4C22-A339-A9535063C650}" type="pres">
      <dgm:prSet presAssocID="{61C06D1F-3DA5-430F-9343-2BA429FD4072}" presName="node" presStyleLbl="node1" presStyleIdx="1" presStyleCnt="5">
        <dgm:presLayoutVars>
          <dgm:bulletEnabled val="1"/>
        </dgm:presLayoutVars>
      </dgm:prSet>
      <dgm:spPr/>
    </dgm:pt>
    <dgm:pt modelId="{0A8EFA62-B753-43CA-99AD-16D026CCB2B0}" type="pres">
      <dgm:prSet presAssocID="{61C06D1F-3DA5-430F-9343-2BA429FD4072}" presName="spNode" presStyleCnt="0"/>
      <dgm:spPr/>
    </dgm:pt>
    <dgm:pt modelId="{EB0CB61C-EC24-4FF2-A8C4-57997A7D6FE4}" type="pres">
      <dgm:prSet presAssocID="{16377C91-6985-490F-BA8B-82FE7006A6F1}" presName="sibTrans" presStyleLbl="sibTrans1D1" presStyleIdx="1" presStyleCnt="5"/>
      <dgm:spPr/>
    </dgm:pt>
    <dgm:pt modelId="{40FE7E96-EAA6-448F-8733-D3A1EB1CB558}" type="pres">
      <dgm:prSet presAssocID="{2E2F086E-BD1C-48FB-8C6B-1E2FE56E97F1}" presName="node" presStyleLbl="node1" presStyleIdx="2" presStyleCnt="5">
        <dgm:presLayoutVars>
          <dgm:bulletEnabled val="1"/>
        </dgm:presLayoutVars>
      </dgm:prSet>
      <dgm:spPr/>
    </dgm:pt>
    <dgm:pt modelId="{06684A14-4CE2-4A1B-BA22-DFBCBB1279BD}" type="pres">
      <dgm:prSet presAssocID="{2E2F086E-BD1C-48FB-8C6B-1E2FE56E97F1}" presName="spNode" presStyleCnt="0"/>
      <dgm:spPr/>
    </dgm:pt>
    <dgm:pt modelId="{22A2B95F-580E-49DA-8A60-731CAC949C78}" type="pres">
      <dgm:prSet presAssocID="{98D62962-9C33-4F75-BF8B-0770F89C88A2}" presName="sibTrans" presStyleLbl="sibTrans1D1" presStyleIdx="2" presStyleCnt="5"/>
      <dgm:spPr/>
    </dgm:pt>
    <dgm:pt modelId="{F8F65786-BCC7-46C7-B5B1-52A5530A0489}" type="pres">
      <dgm:prSet presAssocID="{AB21479E-3FE1-4592-920A-35C01DF1B0A8}" presName="node" presStyleLbl="node1" presStyleIdx="3" presStyleCnt="5">
        <dgm:presLayoutVars>
          <dgm:bulletEnabled val="1"/>
        </dgm:presLayoutVars>
      </dgm:prSet>
      <dgm:spPr/>
    </dgm:pt>
    <dgm:pt modelId="{8F584D62-C918-4859-B3FA-6042D25AB610}" type="pres">
      <dgm:prSet presAssocID="{AB21479E-3FE1-4592-920A-35C01DF1B0A8}" presName="spNode" presStyleCnt="0"/>
      <dgm:spPr/>
    </dgm:pt>
    <dgm:pt modelId="{626301ED-E948-46D0-8B4F-9E7C551CA3A9}" type="pres">
      <dgm:prSet presAssocID="{B8B79D38-57CF-4E0D-9A27-9677C9797C64}" presName="sibTrans" presStyleLbl="sibTrans1D1" presStyleIdx="3" presStyleCnt="5"/>
      <dgm:spPr/>
    </dgm:pt>
    <dgm:pt modelId="{A05D7BAC-4F84-4B5A-B59D-B7F25CB98E7F}" type="pres">
      <dgm:prSet presAssocID="{DAF0186E-5E8E-419F-A82E-8DB1D89CFA93}" presName="node" presStyleLbl="node1" presStyleIdx="4" presStyleCnt="5">
        <dgm:presLayoutVars>
          <dgm:bulletEnabled val="1"/>
        </dgm:presLayoutVars>
      </dgm:prSet>
      <dgm:spPr/>
    </dgm:pt>
    <dgm:pt modelId="{C4F8E3F7-D356-4B18-9D4A-19D72E4A6189}" type="pres">
      <dgm:prSet presAssocID="{DAF0186E-5E8E-419F-A82E-8DB1D89CFA93}" presName="spNode" presStyleCnt="0"/>
      <dgm:spPr/>
    </dgm:pt>
    <dgm:pt modelId="{231AA13A-F477-47AE-B1BE-B615D21B28EE}" type="pres">
      <dgm:prSet presAssocID="{D5A9EF62-1E58-42DF-BAB6-8DA9CAE4153B}" presName="sibTrans" presStyleLbl="sibTrans1D1" presStyleIdx="4" presStyleCnt="5"/>
      <dgm:spPr/>
    </dgm:pt>
  </dgm:ptLst>
  <dgm:cxnLst>
    <dgm:cxn modelId="{8576EF00-DA29-4C2B-93E3-B25C69D79563}" type="presOf" srcId="{AB21479E-3FE1-4592-920A-35C01DF1B0A8}" destId="{F8F65786-BCC7-46C7-B5B1-52A5530A0489}" srcOrd="0" destOrd="0" presId="urn:microsoft.com/office/officeart/2005/8/layout/cycle6"/>
    <dgm:cxn modelId="{0957061B-2B92-445B-99C8-8D49BBF7E27F}" type="presOf" srcId="{DAF0186E-5E8E-419F-A82E-8DB1D89CFA93}" destId="{A05D7BAC-4F84-4B5A-B59D-B7F25CB98E7F}" srcOrd="0" destOrd="0" presId="urn:microsoft.com/office/officeart/2005/8/layout/cycle6"/>
    <dgm:cxn modelId="{50BE602E-C47D-4174-B97A-968CEE6DE051}" type="presOf" srcId="{FCF3B0A4-3D5B-4786-8DE7-918AC68378F3}" destId="{F48A64FB-C5D0-4D63-A090-FD87F5B09D25}" srcOrd="0" destOrd="0" presId="urn:microsoft.com/office/officeart/2005/8/layout/cycle6"/>
    <dgm:cxn modelId="{16C11F5E-C64B-4406-B584-FCEC55246832}" type="presOf" srcId="{2E2F086E-BD1C-48FB-8C6B-1E2FE56E97F1}" destId="{40FE7E96-EAA6-448F-8733-D3A1EB1CB558}" srcOrd="0" destOrd="0" presId="urn:microsoft.com/office/officeart/2005/8/layout/cycle6"/>
    <dgm:cxn modelId="{895E444C-5D56-466C-B3FF-2FA79028FB76}" srcId="{74E37CE4-FE3F-4FDF-AF2C-FA8D7A4EA896}" destId="{DAF0186E-5E8E-419F-A82E-8DB1D89CFA93}" srcOrd="4" destOrd="0" parTransId="{C61B314F-9DDE-42BD-9D70-80C357F44FA6}" sibTransId="{D5A9EF62-1E58-42DF-BAB6-8DA9CAE4153B}"/>
    <dgm:cxn modelId="{03279875-0242-4C5B-9B4F-472B400E9010}" type="presOf" srcId="{98D62962-9C33-4F75-BF8B-0770F89C88A2}" destId="{22A2B95F-580E-49DA-8A60-731CAC949C78}" srcOrd="0" destOrd="0" presId="urn:microsoft.com/office/officeart/2005/8/layout/cycle6"/>
    <dgm:cxn modelId="{72002E76-807E-4506-8FBA-09EBF8F55F10}" type="presOf" srcId="{61C06D1F-3DA5-430F-9343-2BA429FD4072}" destId="{BD07E0DF-9E9E-4C22-A339-A9535063C650}" srcOrd="0" destOrd="0" presId="urn:microsoft.com/office/officeart/2005/8/layout/cycle6"/>
    <dgm:cxn modelId="{020B177D-745B-44BF-AB58-E32C6F98F385}" srcId="{74E37CE4-FE3F-4FDF-AF2C-FA8D7A4EA896}" destId="{AB21479E-3FE1-4592-920A-35C01DF1B0A8}" srcOrd="3" destOrd="0" parTransId="{F3F086E6-20BC-4DCC-B97B-84AEA3E10B7C}" sibTransId="{B8B79D38-57CF-4E0D-9A27-9677C9797C64}"/>
    <dgm:cxn modelId="{C11BF080-89F0-45ED-B71A-F0D78F2B4EA5}" srcId="{74E37CE4-FE3F-4FDF-AF2C-FA8D7A4EA896}" destId="{61C06D1F-3DA5-430F-9343-2BA429FD4072}" srcOrd="1" destOrd="0" parTransId="{7C548AA0-A850-495E-A891-D3ECF010E78D}" sibTransId="{16377C91-6985-490F-BA8B-82FE7006A6F1}"/>
    <dgm:cxn modelId="{071AFF86-08B2-42FF-BCE4-782AE7C837F2}" type="presOf" srcId="{D5A9EF62-1E58-42DF-BAB6-8DA9CAE4153B}" destId="{231AA13A-F477-47AE-B1BE-B615D21B28EE}" srcOrd="0" destOrd="0" presId="urn:microsoft.com/office/officeart/2005/8/layout/cycle6"/>
    <dgm:cxn modelId="{0D91168D-27C7-4018-B969-9106771EB7A7}" type="presOf" srcId="{ECAAEE01-C6CF-4D78-87F2-49CC4E77AB0C}" destId="{954C52C4-2E3D-464B-B669-41932F994159}" srcOrd="0" destOrd="0" presId="urn:microsoft.com/office/officeart/2005/8/layout/cycle6"/>
    <dgm:cxn modelId="{58CBB498-CBA9-46DE-82A9-82ED4056E16F}" type="presOf" srcId="{74E37CE4-FE3F-4FDF-AF2C-FA8D7A4EA896}" destId="{C27D3C19-E0CE-47A5-A86C-FA9EE2F6D7A5}" srcOrd="0" destOrd="0" presId="urn:microsoft.com/office/officeart/2005/8/layout/cycle6"/>
    <dgm:cxn modelId="{0D6975A9-5876-4008-9E2E-8BED410CE731}" srcId="{74E37CE4-FE3F-4FDF-AF2C-FA8D7A4EA896}" destId="{ECAAEE01-C6CF-4D78-87F2-49CC4E77AB0C}" srcOrd="0" destOrd="0" parTransId="{6FFA9089-55C6-4286-B807-3DD4DDF60840}" sibTransId="{FCF3B0A4-3D5B-4786-8DE7-918AC68378F3}"/>
    <dgm:cxn modelId="{2EEA0DE2-490F-44B6-BBEF-5600EA96FFD5}" type="presOf" srcId="{B8B79D38-57CF-4E0D-9A27-9677C9797C64}" destId="{626301ED-E948-46D0-8B4F-9E7C551CA3A9}" srcOrd="0" destOrd="0" presId="urn:microsoft.com/office/officeart/2005/8/layout/cycle6"/>
    <dgm:cxn modelId="{25C7BCEB-B96A-4A60-91B6-135A9F53346E}" type="presOf" srcId="{16377C91-6985-490F-BA8B-82FE7006A6F1}" destId="{EB0CB61C-EC24-4FF2-A8C4-57997A7D6FE4}" srcOrd="0" destOrd="0" presId="urn:microsoft.com/office/officeart/2005/8/layout/cycle6"/>
    <dgm:cxn modelId="{DFDCC4EB-ADE4-4C67-894A-73815D8313CA}" srcId="{74E37CE4-FE3F-4FDF-AF2C-FA8D7A4EA896}" destId="{2E2F086E-BD1C-48FB-8C6B-1E2FE56E97F1}" srcOrd="2" destOrd="0" parTransId="{B37E2EDF-B0CD-4C66-8F06-F49D449A22D3}" sibTransId="{98D62962-9C33-4F75-BF8B-0770F89C88A2}"/>
    <dgm:cxn modelId="{77C7A31B-E81E-4930-B9F9-0860E0939965}" type="presParOf" srcId="{C27D3C19-E0CE-47A5-A86C-FA9EE2F6D7A5}" destId="{954C52C4-2E3D-464B-B669-41932F994159}" srcOrd="0" destOrd="0" presId="urn:microsoft.com/office/officeart/2005/8/layout/cycle6"/>
    <dgm:cxn modelId="{BD2FDC7C-7B07-4DB4-9CAC-C338EB2A50D8}" type="presParOf" srcId="{C27D3C19-E0CE-47A5-A86C-FA9EE2F6D7A5}" destId="{AF4CDAB4-180B-4070-BCF8-E806B3CE33DA}" srcOrd="1" destOrd="0" presId="urn:microsoft.com/office/officeart/2005/8/layout/cycle6"/>
    <dgm:cxn modelId="{DF21CE0F-355C-4B42-8A5C-60F4A6797A70}" type="presParOf" srcId="{C27D3C19-E0CE-47A5-A86C-FA9EE2F6D7A5}" destId="{F48A64FB-C5D0-4D63-A090-FD87F5B09D25}" srcOrd="2" destOrd="0" presId="urn:microsoft.com/office/officeart/2005/8/layout/cycle6"/>
    <dgm:cxn modelId="{174E021A-DB96-44CE-AC1F-D58EB0B18252}" type="presParOf" srcId="{C27D3C19-E0CE-47A5-A86C-FA9EE2F6D7A5}" destId="{BD07E0DF-9E9E-4C22-A339-A9535063C650}" srcOrd="3" destOrd="0" presId="urn:microsoft.com/office/officeart/2005/8/layout/cycle6"/>
    <dgm:cxn modelId="{ADDA76D5-2E1F-41DF-BEC0-AA45277BADB3}" type="presParOf" srcId="{C27D3C19-E0CE-47A5-A86C-FA9EE2F6D7A5}" destId="{0A8EFA62-B753-43CA-99AD-16D026CCB2B0}" srcOrd="4" destOrd="0" presId="urn:microsoft.com/office/officeart/2005/8/layout/cycle6"/>
    <dgm:cxn modelId="{A528AB1A-DA6F-4BEB-AD0D-3B2760432F70}" type="presParOf" srcId="{C27D3C19-E0CE-47A5-A86C-FA9EE2F6D7A5}" destId="{EB0CB61C-EC24-4FF2-A8C4-57997A7D6FE4}" srcOrd="5" destOrd="0" presId="urn:microsoft.com/office/officeart/2005/8/layout/cycle6"/>
    <dgm:cxn modelId="{E5922CE4-397C-4501-BDC2-C98D06F9F2F3}" type="presParOf" srcId="{C27D3C19-E0CE-47A5-A86C-FA9EE2F6D7A5}" destId="{40FE7E96-EAA6-448F-8733-D3A1EB1CB558}" srcOrd="6" destOrd="0" presId="urn:microsoft.com/office/officeart/2005/8/layout/cycle6"/>
    <dgm:cxn modelId="{D26DDDB8-4C57-464D-9417-4ADD2A7CE93A}" type="presParOf" srcId="{C27D3C19-E0CE-47A5-A86C-FA9EE2F6D7A5}" destId="{06684A14-4CE2-4A1B-BA22-DFBCBB1279BD}" srcOrd="7" destOrd="0" presId="urn:microsoft.com/office/officeart/2005/8/layout/cycle6"/>
    <dgm:cxn modelId="{8EED2AC9-128F-4195-BF0E-1962E4DCD58A}" type="presParOf" srcId="{C27D3C19-E0CE-47A5-A86C-FA9EE2F6D7A5}" destId="{22A2B95F-580E-49DA-8A60-731CAC949C78}" srcOrd="8" destOrd="0" presId="urn:microsoft.com/office/officeart/2005/8/layout/cycle6"/>
    <dgm:cxn modelId="{F4D40751-9AA2-4EB6-9786-891E47B98EC4}" type="presParOf" srcId="{C27D3C19-E0CE-47A5-A86C-FA9EE2F6D7A5}" destId="{F8F65786-BCC7-46C7-B5B1-52A5530A0489}" srcOrd="9" destOrd="0" presId="urn:microsoft.com/office/officeart/2005/8/layout/cycle6"/>
    <dgm:cxn modelId="{F37E01B7-B2D5-41AF-ADB5-3B5F9800C59F}" type="presParOf" srcId="{C27D3C19-E0CE-47A5-A86C-FA9EE2F6D7A5}" destId="{8F584D62-C918-4859-B3FA-6042D25AB610}" srcOrd="10" destOrd="0" presId="urn:microsoft.com/office/officeart/2005/8/layout/cycle6"/>
    <dgm:cxn modelId="{0666400E-28DB-4E04-A838-01CF0940CA19}" type="presParOf" srcId="{C27D3C19-E0CE-47A5-A86C-FA9EE2F6D7A5}" destId="{626301ED-E948-46D0-8B4F-9E7C551CA3A9}" srcOrd="11" destOrd="0" presId="urn:microsoft.com/office/officeart/2005/8/layout/cycle6"/>
    <dgm:cxn modelId="{913DFCB5-5244-445F-97DA-197D2E08D1D7}" type="presParOf" srcId="{C27D3C19-E0CE-47A5-A86C-FA9EE2F6D7A5}" destId="{A05D7BAC-4F84-4B5A-B59D-B7F25CB98E7F}" srcOrd="12" destOrd="0" presId="urn:microsoft.com/office/officeart/2005/8/layout/cycle6"/>
    <dgm:cxn modelId="{97593D97-885F-41E8-84B9-51AD515148E6}" type="presParOf" srcId="{C27D3C19-E0CE-47A5-A86C-FA9EE2F6D7A5}" destId="{C4F8E3F7-D356-4B18-9D4A-19D72E4A6189}" srcOrd="13" destOrd="0" presId="urn:microsoft.com/office/officeart/2005/8/layout/cycle6"/>
    <dgm:cxn modelId="{F21F8080-6F45-4053-B22B-F513EF91B3D3}" type="presParOf" srcId="{C27D3C19-E0CE-47A5-A86C-FA9EE2F6D7A5}" destId="{231AA13A-F477-47AE-B1BE-B615D21B28E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A402E-C1A6-4A81-86CC-7F48952914BE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793F8-1172-49B0-9ADD-4659A470CD18}">
      <dgm:prSet/>
      <dgm:spPr>
        <a:solidFill>
          <a:srgbClr val="2F5597"/>
        </a:solidFill>
      </dgm:spPr>
      <dgm:t>
        <a:bodyPr/>
        <a:lstStyle/>
        <a:p>
          <a:r>
            <a:rPr lang="ar-SA"/>
            <a:t>امين الصندوق “</a:t>
          </a:r>
          <a:r>
            <a:rPr lang="en-US"/>
            <a:t>cashier</a:t>
          </a:r>
          <a:r>
            <a:rPr lang="ar-SA"/>
            <a:t>"</a:t>
          </a:r>
          <a:endParaRPr lang="en-US"/>
        </a:p>
      </dgm:t>
    </dgm:pt>
    <dgm:pt modelId="{E6AD9BD7-61E3-47CB-A535-D90ACD9C63E3}" type="parTrans" cxnId="{87DC1F9B-E6DD-46AE-914B-4C772982745F}">
      <dgm:prSet/>
      <dgm:spPr/>
      <dgm:t>
        <a:bodyPr/>
        <a:lstStyle/>
        <a:p>
          <a:endParaRPr lang="en-US"/>
        </a:p>
      </dgm:t>
    </dgm:pt>
    <dgm:pt modelId="{BD248B00-1FF4-4AB1-88DB-2B58258822FE}" type="sibTrans" cxnId="{87DC1F9B-E6DD-46AE-914B-4C772982745F}">
      <dgm:prSet/>
      <dgm:spPr/>
      <dgm:t>
        <a:bodyPr/>
        <a:lstStyle/>
        <a:p>
          <a:endParaRPr lang="en-US"/>
        </a:p>
      </dgm:t>
    </dgm:pt>
    <dgm:pt modelId="{675C07EC-0A61-4BF0-A7E2-8EED12A8DC1C}">
      <dgm:prSet/>
      <dgm:spPr>
        <a:solidFill>
          <a:srgbClr val="2F5597"/>
        </a:solidFill>
      </dgm:spPr>
      <dgm:t>
        <a:bodyPr/>
        <a:lstStyle/>
        <a:p>
          <a:r>
            <a:rPr lang="ar-SA"/>
            <a:t>صرافي البنوك </a:t>
          </a:r>
          <a:r>
            <a:rPr lang="en-US"/>
            <a:t>“Bank teller”</a:t>
          </a:r>
        </a:p>
      </dgm:t>
    </dgm:pt>
    <dgm:pt modelId="{296163B7-7EC3-4AD8-B349-016CD706B5D2}" type="parTrans" cxnId="{C6AF963D-97B9-4318-AAC8-D08ACA7F64A5}">
      <dgm:prSet/>
      <dgm:spPr/>
      <dgm:t>
        <a:bodyPr/>
        <a:lstStyle/>
        <a:p>
          <a:endParaRPr lang="en-US"/>
        </a:p>
      </dgm:t>
    </dgm:pt>
    <dgm:pt modelId="{1DBD6761-E514-4222-BFBB-4997CD127D76}" type="sibTrans" cxnId="{C6AF963D-97B9-4318-AAC8-D08ACA7F64A5}">
      <dgm:prSet/>
      <dgm:spPr/>
      <dgm:t>
        <a:bodyPr/>
        <a:lstStyle/>
        <a:p>
          <a:endParaRPr lang="en-US"/>
        </a:p>
      </dgm:t>
    </dgm:pt>
    <dgm:pt modelId="{AC4896F9-5678-449C-90E4-4AFD57E07CBE}">
      <dgm:prSet/>
      <dgm:spPr>
        <a:solidFill>
          <a:srgbClr val="2F5597"/>
        </a:solidFill>
      </dgm:spPr>
      <dgm:t>
        <a:bodyPr/>
        <a:lstStyle/>
        <a:p>
          <a:r>
            <a:rPr lang="ar-SA"/>
            <a:t>الوظائف الكتابية</a:t>
          </a:r>
          <a:endParaRPr lang="en-US"/>
        </a:p>
      </dgm:t>
    </dgm:pt>
    <dgm:pt modelId="{2C3DC398-2D17-464F-B657-8333F8E945F6}" type="parTrans" cxnId="{81F1C355-149B-413A-9808-8A42B0D30514}">
      <dgm:prSet/>
      <dgm:spPr/>
      <dgm:t>
        <a:bodyPr/>
        <a:lstStyle/>
        <a:p>
          <a:endParaRPr lang="en-US"/>
        </a:p>
      </dgm:t>
    </dgm:pt>
    <dgm:pt modelId="{DF5438A7-ADED-4833-A48B-5AAF542A9C86}" type="sibTrans" cxnId="{81F1C355-149B-413A-9808-8A42B0D30514}">
      <dgm:prSet/>
      <dgm:spPr/>
      <dgm:t>
        <a:bodyPr/>
        <a:lstStyle/>
        <a:p>
          <a:endParaRPr lang="en-US"/>
        </a:p>
      </dgm:t>
    </dgm:pt>
    <dgm:pt modelId="{484D359B-F2F1-4073-80D0-14335955F9C5}">
      <dgm:prSet/>
      <dgm:spPr>
        <a:solidFill>
          <a:srgbClr val="2F5597"/>
        </a:solidFill>
      </dgm:spPr>
      <dgm:t>
        <a:bodyPr/>
        <a:lstStyle/>
        <a:p>
          <a:r>
            <a:rPr lang="ar-SA" dirty="0"/>
            <a:t>مدخلي البيانات </a:t>
          </a:r>
          <a:endParaRPr lang="en-US" dirty="0"/>
        </a:p>
      </dgm:t>
    </dgm:pt>
    <dgm:pt modelId="{F1715AAD-BE67-4A38-860D-94745261C143}" type="parTrans" cxnId="{564B331E-1FAF-4DBF-9744-941BFE657F07}">
      <dgm:prSet/>
      <dgm:spPr/>
      <dgm:t>
        <a:bodyPr/>
        <a:lstStyle/>
        <a:p>
          <a:endParaRPr lang="en-US"/>
        </a:p>
      </dgm:t>
    </dgm:pt>
    <dgm:pt modelId="{62AB9157-1CE3-4086-8A6C-259DCC7435C7}" type="sibTrans" cxnId="{564B331E-1FAF-4DBF-9744-941BFE657F07}">
      <dgm:prSet/>
      <dgm:spPr/>
      <dgm:t>
        <a:bodyPr/>
        <a:lstStyle/>
        <a:p>
          <a:endParaRPr lang="en-US"/>
        </a:p>
      </dgm:t>
    </dgm:pt>
    <dgm:pt modelId="{EC808508-3AB2-404D-B782-2CEF8A90D672}">
      <dgm:prSet/>
      <dgm:spPr>
        <a:solidFill>
          <a:srgbClr val="2F5597"/>
        </a:solidFill>
      </dgm:spPr>
      <dgm:t>
        <a:bodyPr/>
        <a:lstStyle/>
        <a:p>
          <a:r>
            <a:rPr lang="ar-SA"/>
            <a:t>السكرتارية </a:t>
          </a:r>
          <a:endParaRPr lang="en-US"/>
        </a:p>
      </dgm:t>
    </dgm:pt>
    <dgm:pt modelId="{2AFB273B-8FFD-4934-9020-9257E39B6B6C}" type="parTrans" cxnId="{C0100F5E-7D0F-4BF5-8D6A-2D2A4B686074}">
      <dgm:prSet/>
      <dgm:spPr/>
      <dgm:t>
        <a:bodyPr/>
        <a:lstStyle/>
        <a:p>
          <a:endParaRPr lang="en-US"/>
        </a:p>
      </dgm:t>
    </dgm:pt>
    <dgm:pt modelId="{34C62CCD-0B99-493E-A2E3-F6D743EFDD6F}" type="sibTrans" cxnId="{C0100F5E-7D0F-4BF5-8D6A-2D2A4B686074}">
      <dgm:prSet/>
      <dgm:spPr/>
      <dgm:t>
        <a:bodyPr/>
        <a:lstStyle/>
        <a:p>
          <a:endParaRPr lang="en-US"/>
        </a:p>
      </dgm:t>
    </dgm:pt>
    <dgm:pt modelId="{A0D24FC1-4C9D-4E91-94B8-AC4B8EFC3B04}">
      <dgm:prSet/>
      <dgm:spPr>
        <a:solidFill>
          <a:srgbClr val="2F5597"/>
        </a:solidFill>
      </dgm:spPr>
      <dgm:t>
        <a:bodyPr/>
        <a:lstStyle/>
        <a:p>
          <a:r>
            <a:rPr lang="ar-SA"/>
            <a:t>الترجمة </a:t>
          </a:r>
          <a:endParaRPr lang="en-US"/>
        </a:p>
      </dgm:t>
    </dgm:pt>
    <dgm:pt modelId="{A4D20869-7456-4A36-BDD5-23270A2CBC7E}" type="parTrans" cxnId="{4A0E1D22-2B23-4398-A604-93E04F90A36B}">
      <dgm:prSet/>
      <dgm:spPr/>
      <dgm:t>
        <a:bodyPr/>
        <a:lstStyle/>
        <a:p>
          <a:endParaRPr lang="en-US"/>
        </a:p>
      </dgm:t>
    </dgm:pt>
    <dgm:pt modelId="{19B56DB9-CDA4-42BF-BA57-FA09804DB6EA}" type="sibTrans" cxnId="{4A0E1D22-2B23-4398-A604-93E04F90A36B}">
      <dgm:prSet/>
      <dgm:spPr/>
      <dgm:t>
        <a:bodyPr/>
        <a:lstStyle/>
        <a:p>
          <a:endParaRPr lang="en-US"/>
        </a:p>
      </dgm:t>
    </dgm:pt>
    <dgm:pt modelId="{CB34C22B-C4C8-492C-9E6E-A6034B7BEBD8}">
      <dgm:prSet/>
      <dgm:spPr>
        <a:solidFill>
          <a:srgbClr val="2F5597"/>
        </a:solidFill>
      </dgm:spPr>
      <dgm:t>
        <a:bodyPr/>
        <a:lstStyle/>
        <a:p>
          <a:r>
            <a:rPr lang="ar-SA"/>
            <a:t>المحاسبة </a:t>
          </a:r>
          <a:endParaRPr lang="en-US"/>
        </a:p>
      </dgm:t>
    </dgm:pt>
    <dgm:pt modelId="{AEE58BC2-89A9-4421-B0C4-5EF5DFA44530}" type="parTrans" cxnId="{8BDB7600-8E50-40D1-9925-26B0A30674B3}">
      <dgm:prSet/>
      <dgm:spPr/>
      <dgm:t>
        <a:bodyPr/>
        <a:lstStyle/>
        <a:p>
          <a:endParaRPr lang="en-US"/>
        </a:p>
      </dgm:t>
    </dgm:pt>
    <dgm:pt modelId="{0FC0B44B-C6E5-463A-924B-087F669DBD78}" type="sibTrans" cxnId="{8BDB7600-8E50-40D1-9925-26B0A30674B3}">
      <dgm:prSet/>
      <dgm:spPr/>
      <dgm:t>
        <a:bodyPr/>
        <a:lstStyle/>
        <a:p>
          <a:endParaRPr lang="en-US"/>
        </a:p>
      </dgm:t>
    </dgm:pt>
    <dgm:pt modelId="{7A40842E-8948-426C-A8CF-A4F51BDA56BD}">
      <dgm:prSet/>
      <dgm:spPr>
        <a:solidFill>
          <a:srgbClr val="2F5597"/>
        </a:solidFill>
      </dgm:spPr>
      <dgm:t>
        <a:bodyPr/>
        <a:lstStyle/>
        <a:p>
          <a:r>
            <a:rPr lang="ar-SA"/>
            <a:t>الوظائف الروتينية </a:t>
          </a:r>
          <a:endParaRPr lang="en-US"/>
        </a:p>
      </dgm:t>
    </dgm:pt>
    <dgm:pt modelId="{FA8FF1F0-6A02-4E7F-A74F-FB0C243018BD}" type="parTrans" cxnId="{2C78E891-E986-4515-8B3A-1E485B0E23A0}">
      <dgm:prSet/>
      <dgm:spPr/>
      <dgm:t>
        <a:bodyPr/>
        <a:lstStyle/>
        <a:p>
          <a:endParaRPr lang="en-US"/>
        </a:p>
      </dgm:t>
    </dgm:pt>
    <dgm:pt modelId="{6030C002-C9E2-44B2-BC92-B96C17B56E2D}" type="sibTrans" cxnId="{2C78E891-E986-4515-8B3A-1E485B0E23A0}">
      <dgm:prSet/>
      <dgm:spPr/>
      <dgm:t>
        <a:bodyPr/>
        <a:lstStyle/>
        <a:p>
          <a:endParaRPr lang="en-US"/>
        </a:p>
      </dgm:t>
    </dgm:pt>
    <dgm:pt modelId="{A531195A-0B40-4517-BEB6-BEC9DB91E78E}" type="pres">
      <dgm:prSet presAssocID="{BA6A402E-C1A6-4A81-86CC-7F48952914BE}" presName="diagram" presStyleCnt="0">
        <dgm:presLayoutVars>
          <dgm:dir/>
          <dgm:resizeHandles val="exact"/>
        </dgm:presLayoutVars>
      </dgm:prSet>
      <dgm:spPr/>
    </dgm:pt>
    <dgm:pt modelId="{5E26909C-26FD-4F2B-B0E6-3A19DB68683E}" type="pres">
      <dgm:prSet presAssocID="{B6C793F8-1172-49B0-9ADD-4659A470CD18}" presName="node" presStyleLbl="node1" presStyleIdx="0" presStyleCnt="8">
        <dgm:presLayoutVars>
          <dgm:bulletEnabled val="1"/>
        </dgm:presLayoutVars>
      </dgm:prSet>
      <dgm:spPr/>
    </dgm:pt>
    <dgm:pt modelId="{BA368DBD-7129-4B75-9090-8B76C1E17596}" type="pres">
      <dgm:prSet presAssocID="{BD248B00-1FF4-4AB1-88DB-2B58258822FE}" presName="sibTrans" presStyleCnt="0"/>
      <dgm:spPr/>
    </dgm:pt>
    <dgm:pt modelId="{B2CAA4ED-D153-4CD5-BDB0-E561F3EC61A0}" type="pres">
      <dgm:prSet presAssocID="{675C07EC-0A61-4BF0-A7E2-8EED12A8DC1C}" presName="node" presStyleLbl="node1" presStyleIdx="1" presStyleCnt="8">
        <dgm:presLayoutVars>
          <dgm:bulletEnabled val="1"/>
        </dgm:presLayoutVars>
      </dgm:prSet>
      <dgm:spPr/>
    </dgm:pt>
    <dgm:pt modelId="{9147FF30-17E5-4234-B918-698177B64B67}" type="pres">
      <dgm:prSet presAssocID="{1DBD6761-E514-4222-BFBB-4997CD127D76}" presName="sibTrans" presStyleCnt="0"/>
      <dgm:spPr/>
    </dgm:pt>
    <dgm:pt modelId="{0B3CCEC8-D997-4432-87D6-EAF3F6176A30}" type="pres">
      <dgm:prSet presAssocID="{AC4896F9-5678-449C-90E4-4AFD57E07CBE}" presName="node" presStyleLbl="node1" presStyleIdx="2" presStyleCnt="8">
        <dgm:presLayoutVars>
          <dgm:bulletEnabled val="1"/>
        </dgm:presLayoutVars>
      </dgm:prSet>
      <dgm:spPr/>
    </dgm:pt>
    <dgm:pt modelId="{9456A62F-FDED-4517-973D-29A9F371A0A7}" type="pres">
      <dgm:prSet presAssocID="{DF5438A7-ADED-4833-A48B-5AAF542A9C86}" presName="sibTrans" presStyleCnt="0"/>
      <dgm:spPr/>
    </dgm:pt>
    <dgm:pt modelId="{86BA6CF5-C08F-4D60-A372-44A206960F48}" type="pres">
      <dgm:prSet presAssocID="{484D359B-F2F1-4073-80D0-14335955F9C5}" presName="node" presStyleLbl="node1" presStyleIdx="3" presStyleCnt="8">
        <dgm:presLayoutVars>
          <dgm:bulletEnabled val="1"/>
        </dgm:presLayoutVars>
      </dgm:prSet>
      <dgm:spPr/>
    </dgm:pt>
    <dgm:pt modelId="{DCC62909-A51C-4345-8A01-A3ADEE0C4E4A}" type="pres">
      <dgm:prSet presAssocID="{62AB9157-1CE3-4086-8A6C-259DCC7435C7}" presName="sibTrans" presStyleCnt="0"/>
      <dgm:spPr/>
    </dgm:pt>
    <dgm:pt modelId="{B296F0D8-8C3E-489F-BA77-DF32F05C21EA}" type="pres">
      <dgm:prSet presAssocID="{EC808508-3AB2-404D-B782-2CEF8A90D672}" presName="node" presStyleLbl="node1" presStyleIdx="4" presStyleCnt="8">
        <dgm:presLayoutVars>
          <dgm:bulletEnabled val="1"/>
        </dgm:presLayoutVars>
      </dgm:prSet>
      <dgm:spPr/>
    </dgm:pt>
    <dgm:pt modelId="{5923D727-1D1E-4CDF-AE00-DC2FD16AA6B6}" type="pres">
      <dgm:prSet presAssocID="{34C62CCD-0B99-493E-A2E3-F6D743EFDD6F}" presName="sibTrans" presStyleCnt="0"/>
      <dgm:spPr/>
    </dgm:pt>
    <dgm:pt modelId="{594D1B8F-F12E-400F-A079-199E0660ABE1}" type="pres">
      <dgm:prSet presAssocID="{A0D24FC1-4C9D-4E91-94B8-AC4B8EFC3B04}" presName="node" presStyleLbl="node1" presStyleIdx="5" presStyleCnt="8">
        <dgm:presLayoutVars>
          <dgm:bulletEnabled val="1"/>
        </dgm:presLayoutVars>
      </dgm:prSet>
      <dgm:spPr/>
    </dgm:pt>
    <dgm:pt modelId="{3CEB3DDB-77A2-42DB-8AF1-DDB0A85DD665}" type="pres">
      <dgm:prSet presAssocID="{19B56DB9-CDA4-42BF-BA57-FA09804DB6EA}" presName="sibTrans" presStyleCnt="0"/>
      <dgm:spPr/>
    </dgm:pt>
    <dgm:pt modelId="{88128264-2D89-46D6-A41B-87603CC226FC}" type="pres">
      <dgm:prSet presAssocID="{CB34C22B-C4C8-492C-9E6E-A6034B7BEBD8}" presName="node" presStyleLbl="node1" presStyleIdx="6" presStyleCnt="8">
        <dgm:presLayoutVars>
          <dgm:bulletEnabled val="1"/>
        </dgm:presLayoutVars>
      </dgm:prSet>
      <dgm:spPr/>
    </dgm:pt>
    <dgm:pt modelId="{6E6D4D9D-77B6-4CCB-BF1E-47F97F05210D}" type="pres">
      <dgm:prSet presAssocID="{0FC0B44B-C6E5-463A-924B-087F669DBD78}" presName="sibTrans" presStyleCnt="0"/>
      <dgm:spPr/>
    </dgm:pt>
    <dgm:pt modelId="{4DC902B5-2313-4D7B-943B-55BE39D55EB5}" type="pres">
      <dgm:prSet presAssocID="{7A40842E-8948-426C-A8CF-A4F51BDA56BD}" presName="node" presStyleLbl="node1" presStyleIdx="7" presStyleCnt="8">
        <dgm:presLayoutVars>
          <dgm:bulletEnabled val="1"/>
        </dgm:presLayoutVars>
      </dgm:prSet>
      <dgm:spPr/>
    </dgm:pt>
  </dgm:ptLst>
  <dgm:cxnLst>
    <dgm:cxn modelId="{8BDB7600-8E50-40D1-9925-26B0A30674B3}" srcId="{BA6A402E-C1A6-4A81-86CC-7F48952914BE}" destId="{CB34C22B-C4C8-492C-9E6E-A6034B7BEBD8}" srcOrd="6" destOrd="0" parTransId="{AEE58BC2-89A9-4421-B0C4-5EF5DFA44530}" sibTransId="{0FC0B44B-C6E5-463A-924B-087F669DBD78}"/>
    <dgm:cxn modelId="{89ACAF16-EE22-436B-B3EB-069C22AB04C7}" type="presOf" srcId="{7A40842E-8948-426C-A8CF-A4F51BDA56BD}" destId="{4DC902B5-2313-4D7B-943B-55BE39D55EB5}" srcOrd="0" destOrd="0" presId="urn:microsoft.com/office/officeart/2005/8/layout/default"/>
    <dgm:cxn modelId="{564B331E-1FAF-4DBF-9744-941BFE657F07}" srcId="{BA6A402E-C1A6-4A81-86CC-7F48952914BE}" destId="{484D359B-F2F1-4073-80D0-14335955F9C5}" srcOrd="3" destOrd="0" parTransId="{F1715AAD-BE67-4A38-860D-94745261C143}" sibTransId="{62AB9157-1CE3-4086-8A6C-259DCC7435C7}"/>
    <dgm:cxn modelId="{4A0E1D22-2B23-4398-A604-93E04F90A36B}" srcId="{BA6A402E-C1A6-4A81-86CC-7F48952914BE}" destId="{A0D24FC1-4C9D-4E91-94B8-AC4B8EFC3B04}" srcOrd="5" destOrd="0" parTransId="{A4D20869-7456-4A36-BDD5-23270A2CBC7E}" sibTransId="{19B56DB9-CDA4-42BF-BA57-FA09804DB6EA}"/>
    <dgm:cxn modelId="{E02F6932-1A28-4AF0-B361-4552345B0DF2}" type="presOf" srcId="{CB34C22B-C4C8-492C-9E6E-A6034B7BEBD8}" destId="{88128264-2D89-46D6-A41B-87603CC226FC}" srcOrd="0" destOrd="0" presId="urn:microsoft.com/office/officeart/2005/8/layout/default"/>
    <dgm:cxn modelId="{C6AF963D-97B9-4318-AAC8-D08ACA7F64A5}" srcId="{BA6A402E-C1A6-4A81-86CC-7F48952914BE}" destId="{675C07EC-0A61-4BF0-A7E2-8EED12A8DC1C}" srcOrd="1" destOrd="0" parTransId="{296163B7-7EC3-4AD8-B349-016CD706B5D2}" sibTransId="{1DBD6761-E514-4222-BFBB-4997CD127D76}"/>
    <dgm:cxn modelId="{94EEE23F-EFB1-4DC6-BBE8-D28EC1727658}" type="presOf" srcId="{AC4896F9-5678-449C-90E4-4AFD57E07CBE}" destId="{0B3CCEC8-D997-4432-87D6-EAF3F6176A30}" srcOrd="0" destOrd="0" presId="urn:microsoft.com/office/officeart/2005/8/layout/default"/>
    <dgm:cxn modelId="{C0100F5E-7D0F-4BF5-8D6A-2D2A4B686074}" srcId="{BA6A402E-C1A6-4A81-86CC-7F48952914BE}" destId="{EC808508-3AB2-404D-B782-2CEF8A90D672}" srcOrd="4" destOrd="0" parTransId="{2AFB273B-8FFD-4934-9020-9257E39B6B6C}" sibTransId="{34C62CCD-0B99-493E-A2E3-F6D743EFDD6F}"/>
    <dgm:cxn modelId="{63DD714E-9B4E-4C91-95D5-551C3257DE6E}" type="presOf" srcId="{BA6A402E-C1A6-4A81-86CC-7F48952914BE}" destId="{A531195A-0B40-4517-BEB6-BEC9DB91E78E}" srcOrd="0" destOrd="0" presId="urn:microsoft.com/office/officeart/2005/8/layout/default"/>
    <dgm:cxn modelId="{81F1C355-149B-413A-9808-8A42B0D30514}" srcId="{BA6A402E-C1A6-4A81-86CC-7F48952914BE}" destId="{AC4896F9-5678-449C-90E4-4AFD57E07CBE}" srcOrd="2" destOrd="0" parTransId="{2C3DC398-2D17-464F-B657-8333F8E945F6}" sibTransId="{DF5438A7-ADED-4833-A48B-5AAF542A9C86}"/>
    <dgm:cxn modelId="{3F458557-A4B6-4602-BE67-053267191A1E}" type="presOf" srcId="{B6C793F8-1172-49B0-9ADD-4659A470CD18}" destId="{5E26909C-26FD-4F2B-B0E6-3A19DB68683E}" srcOrd="0" destOrd="0" presId="urn:microsoft.com/office/officeart/2005/8/layout/default"/>
    <dgm:cxn modelId="{2C78E891-E986-4515-8B3A-1E485B0E23A0}" srcId="{BA6A402E-C1A6-4A81-86CC-7F48952914BE}" destId="{7A40842E-8948-426C-A8CF-A4F51BDA56BD}" srcOrd="7" destOrd="0" parTransId="{FA8FF1F0-6A02-4E7F-A74F-FB0C243018BD}" sibTransId="{6030C002-C9E2-44B2-BC92-B96C17B56E2D}"/>
    <dgm:cxn modelId="{87DC1F9B-E6DD-46AE-914B-4C772982745F}" srcId="{BA6A402E-C1A6-4A81-86CC-7F48952914BE}" destId="{B6C793F8-1172-49B0-9ADD-4659A470CD18}" srcOrd="0" destOrd="0" parTransId="{E6AD9BD7-61E3-47CB-A535-D90ACD9C63E3}" sibTransId="{BD248B00-1FF4-4AB1-88DB-2B58258822FE}"/>
    <dgm:cxn modelId="{E12550D6-060F-4730-BF9D-9420EA5C0216}" type="presOf" srcId="{EC808508-3AB2-404D-B782-2CEF8A90D672}" destId="{B296F0D8-8C3E-489F-BA77-DF32F05C21EA}" srcOrd="0" destOrd="0" presId="urn:microsoft.com/office/officeart/2005/8/layout/default"/>
    <dgm:cxn modelId="{3FD35BDD-715F-46ED-A916-442053C947A7}" type="presOf" srcId="{A0D24FC1-4C9D-4E91-94B8-AC4B8EFC3B04}" destId="{594D1B8F-F12E-400F-A079-199E0660ABE1}" srcOrd="0" destOrd="0" presId="urn:microsoft.com/office/officeart/2005/8/layout/default"/>
    <dgm:cxn modelId="{661798E4-B320-4722-86DB-25AF49852702}" type="presOf" srcId="{675C07EC-0A61-4BF0-A7E2-8EED12A8DC1C}" destId="{B2CAA4ED-D153-4CD5-BDB0-E561F3EC61A0}" srcOrd="0" destOrd="0" presId="urn:microsoft.com/office/officeart/2005/8/layout/default"/>
    <dgm:cxn modelId="{345378EB-1496-451A-B01D-F703D62B2226}" type="presOf" srcId="{484D359B-F2F1-4073-80D0-14335955F9C5}" destId="{86BA6CF5-C08F-4D60-A372-44A206960F48}" srcOrd="0" destOrd="0" presId="urn:microsoft.com/office/officeart/2005/8/layout/default"/>
    <dgm:cxn modelId="{487AF2D2-E123-4241-A795-06B66D87D659}" type="presParOf" srcId="{A531195A-0B40-4517-BEB6-BEC9DB91E78E}" destId="{5E26909C-26FD-4F2B-B0E6-3A19DB68683E}" srcOrd="0" destOrd="0" presId="urn:microsoft.com/office/officeart/2005/8/layout/default"/>
    <dgm:cxn modelId="{AE60F5FA-80FB-4D61-8587-397298A50C7B}" type="presParOf" srcId="{A531195A-0B40-4517-BEB6-BEC9DB91E78E}" destId="{BA368DBD-7129-4B75-9090-8B76C1E17596}" srcOrd="1" destOrd="0" presId="urn:microsoft.com/office/officeart/2005/8/layout/default"/>
    <dgm:cxn modelId="{6C54B7A7-45D8-4287-BCC2-9E9746682197}" type="presParOf" srcId="{A531195A-0B40-4517-BEB6-BEC9DB91E78E}" destId="{B2CAA4ED-D153-4CD5-BDB0-E561F3EC61A0}" srcOrd="2" destOrd="0" presId="urn:microsoft.com/office/officeart/2005/8/layout/default"/>
    <dgm:cxn modelId="{DEA3813C-15E8-466B-98B4-CDE54157DEE1}" type="presParOf" srcId="{A531195A-0B40-4517-BEB6-BEC9DB91E78E}" destId="{9147FF30-17E5-4234-B918-698177B64B67}" srcOrd="3" destOrd="0" presId="urn:microsoft.com/office/officeart/2005/8/layout/default"/>
    <dgm:cxn modelId="{F94C319E-CA9B-4EB5-BB6B-62D6963CAD83}" type="presParOf" srcId="{A531195A-0B40-4517-BEB6-BEC9DB91E78E}" destId="{0B3CCEC8-D997-4432-87D6-EAF3F6176A30}" srcOrd="4" destOrd="0" presId="urn:microsoft.com/office/officeart/2005/8/layout/default"/>
    <dgm:cxn modelId="{728660B7-62DE-4D09-9821-A32F57BA17AF}" type="presParOf" srcId="{A531195A-0B40-4517-BEB6-BEC9DB91E78E}" destId="{9456A62F-FDED-4517-973D-29A9F371A0A7}" srcOrd="5" destOrd="0" presId="urn:microsoft.com/office/officeart/2005/8/layout/default"/>
    <dgm:cxn modelId="{01F679A3-A2E5-43F8-B7A1-D4D8AF249481}" type="presParOf" srcId="{A531195A-0B40-4517-BEB6-BEC9DB91E78E}" destId="{86BA6CF5-C08F-4D60-A372-44A206960F48}" srcOrd="6" destOrd="0" presId="urn:microsoft.com/office/officeart/2005/8/layout/default"/>
    <dgm:cxn modelId="{BECC24F5-85D0-4154-BFB2-9C5D7CF055CA}" type="presParOf" srcId="{A531195A-0B40-4517-BEB6-BEC9DB91E78E}" destId="{DCC62909-A51C-4345-8A01-A3ADEE0C4E4A}" srcOrd="7" destOrd="0" presId="urn:microsoft.com/office/officeart/2005/8/layout/default"/>
    <dgm:cxn modelId="{BBD9D7A9-ECA1-4B97-B40C-23BAE54A53C2}" type="presParOf" srcId="{A531195A-0B40-4517-BEB6-BEC9DB91E78E}" destId="{B296F0D8-8C3E-489F-BA77-DF32F05C21EA}" srcOrd="8" destOrd="0" presId="urn:microsoft.com/office/officeart/2005/8/layout/default"/>
    <dgm:cxn modelId="{09BCB979-6460-4413-8C9F-1696C9D5BDE1}" type="presParOf" srcId="{A531195A-0B40-4517-BEB6-BEC9DB91E78E}" destId="{5923D727-1D1E-4CDF-AE00-DC2FD16AA6B6}" srcOrd="9" destOrd="0" presId="urn:microsoft.com/office/officeart/2005/8/layout/default"/>
    <dgm:cxn modelId="{DA6B3CDC-9CCB-484B-B08D-61FBF7F19736}" type="presParOf" srcId="{A531195A-0B40-4517-BEB6-BEC9DB91E78E}" destId="{594D1B8F-F12E-400F-A079-199E0660ABE1}" srcOrd="10" destOrd="0" presId="urn:microsoft.com/office/officeart/2005/8/layout/default"/>
    <dgm:cxn modelId="{032BE73B-AFBD-4572-A552-E9FADFC94869}" type="presParOf" srcId="{A531195A-0B40-4517-BEB6-BEC9DB91E78E}" destId="{3CEB3DDB-77A2-42DB-8AF1-DDB0A85DD665}" srcOrd="11" destOrd="0" presId="urn:microsoft.com/office/officeart/2005/8/layout/default"/>
    <dgm:cxn modelId="{F6207990-C6C9-42AE-B423-57FE7A08B1B1}" type="presParOf" srcId="{A531195A-0B40-4517-BEB6-BEC9DB91E78E}" destId="{88128264-2D89-46D6-A41B-87603CC226FC}" srcOrd="12" destOrd="0" presId="urn:microsoft.com/office/officeart/2005/8/layout/default"/>
    <dgm:cxn modelId="{A8E4E0A4-6C8E-41B0-BA95-7CD9FA528A93}" type="presParOf" srcId="{A531195A-0B40-4517-BEB6-BEC9DB91E78E}" destId="{6E6D4D9D-77B6-4CCB-BF1E-47F97F05210D}" srcOrd="13" destOrd="0" presId="urn:microsoft.com/office/officeart/2005/8/layout/default"/>
    <dgm:cxn modelId="{19A3DEAB-C36C-49CD-A093-7A2945533BA9}" type="presParOf" srcId="{A531195A-0B40-4517-BEB6-BEC9DB91E78E}" destId="{4DC902B5-2313-4D7B-943B-55BE39D55EB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B2DDA-D677-4436-9EDC-66F50D92C55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85BB0A-4F4D-4431-A279-F45D5712C3E9}">
      <dgm:prSet custT="1"/>
      <dgm:spPr>
        <a:solidFill>
          <a:srgbClr val="2F5597"/>
        </a:solidFill>
      </dgm:spPr>
      <dgm:t>
        <a:bodyPr vert="horz"/>
        <a:lstStyle/>
        <a:p>
          <a:pPr rtl="1"/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وظائف الطاقة المتجددة والبديلة (</a:t>
          </a:r>
          <a:r>
            <a: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Green jobs</a:t>
          </a: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)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56F45E6-EEAA-46FD-AE45-A865108DDDA5}" type="parTrans" cxnId="{EB400C49-4E54-4AA7-9930-744450C137F7}">
      <dgm:prSet/>
      <dgm:spPr/>
      <dgm:t>
        <a:bodyPr/>
        <a:lstStyle/>
        <a:p>
          <a:endParaRPr lang="en-US"/>
        </a:p>
      </dgm:t>
    </dgm:pt>
    <dgm:pt modelId="{14355075-90EA-43DC-9CE0-EBFD3A2C8BCD}" type="sibTrans" cxnId="{EB400C49-4E54-4AA7-9930-744450C137F7}">
      <dgm:prSet/>
      <dgm:spPr/>
      <dgm:t>
        <a:bodyPr/>
        <a:lstStyle/>
        <a:p>
          <a:endParaRPr lang="en-US"/>
        </a:p>
      </dgm:t>
    </dgm:pt>
    <dgm:pt modelId="{A0E28001-B446-4299-AA92-DEF32425FCF7}">
      <dgm:prSet custT="1"/>
      <dgm:spPr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الوظائف المرتبطة بالتكنولوجيا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D1CBE77-BD8B-4F91-9328-F73AD4D70B44}" type="parTrans" cxnId="{BCF79D75-B274-4F9D-8E5D-C9DFEDBBA2A5}">
      <dgm:prSet/>
      <dgm:spPr/>
      <dgm:t>
        <a:bodyPr/>
        <a:lstStyle/>
        <a:p>
          <a:endParaRPr lang="en-US"/>
        </a:p>
      </dgm:t>
    </dgm:pt>
    <dgm:pt modelId="{2AB054F8-3392-44CC-BFCF-6F20017450DF}" type="sibTrans" cxnId="{BCF79D75-B274-4F9D-8E5D-C9DFEDBBA2A5}">
      <dgm:prSet/>
      <dgm:spPr/>
      <dgm:t>
        <a:bodyPr/>
        <a:lstStyle/>
        <a:p>
          <a:endParaRPr lang="en-US"/>
        </a:p>
      </dgm:t>
    </dgm:pt>
    <dgm:pt modelId="{33EDA804-53C9-4294-9A7E-4E05E6A86F98}">
      <dgm:prSet custT="1"/>
      <dgm:spPr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75% من الشركات حول العالم ستتبني التكنلووجيا خلال الخمس سنوات القادمة 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8DE02F7-C8FD-4F40-B508-5A960BC65019}" type="parTrans" cxnId="{7BB4EA7A-5358-4C73-8B2A-9D24C0F0F1EF}">
      <dgm:prSet/>
      <dgm:spPr/>
      <dgm:t>
        <a:bodyPr/>
        <a:lstStyle/>
        <a:p>
          <a:endParaRPr lang="en-US"/>
        </a:p>
      </dgm:t>
    </dgm:pt>
    <dgm:pt modelId="{CB912ECF-00BF-4649-BCBA-B3B6DD544849}" type="sibTrans" cxnId="{7BB4EA7A-5358-4C73-8B2A-9D24C0F0F1EF}">
      <dgm:prSet/>
      <dgm:spPr/>
      <dgm:t>
        <a:bodyPr/>
        <a:lstStyle/>
        <a:p>
          <a:endParaRPr lang="en-US"/>
        </a:p>
      </dgm:t>
    </dgm:pt>
    <dgm:pt modelId="{A05D3DB4-CC70-430B-AB64-C0074299A315}">
      <dgm:prSet custT="1"/>
      <dgm:spPr>
        <a:solidFill>
          <a:srgbClr val="2F5597"/>
        </a:solidFill>
      </dgm:spPr>
      <dgm:t>
        <a:bodyPr/>
        <a:lstStyle/>
        <a:p>
          <a:pPr algn="r" rtl="1"/>
          <a:r>
            <a:rPr lang="ar-SA" sz="2400" dirty="0">
              <a:cs typeface="+mn-cs"/>
            </a:rPr>
            <a:t>الوظائف المرتبطة بالاستدامة وحماية البيئة </a:t>
          </a:r>
          <a:endParaRPr lang="en-US" sz="2400" dirty="0">
            <a:cs typeface="+mn-cs"/>
          </a:endParaRPr>
        </a:p>
      </dgm:t>
    </dgm:pt>
    <dgm:pt modelId="{86BD7C58-5D50-4F5E-95D2-493AB8BA41BF}" type="parTrans" cxnId="{D5305467-C440-4010-B580-2FFA991A1188}">
      <dgm:prSet/>
      <dgm:spPr/>
      <dgm:t>
        <a:bodyPr/>
        <a:lstStyle/>
        <a:p>
          <a:endParaRPr lang="en-US"/>
        </a:p>
      </dgm:t>
    </dgm:pt>
    <dgm:pt modelId="{025DE84D-89E4-40A5-8F03-4616F165AF13}" type="sibTrans" cxnId="{D5305467-C440-4010-B580-2FFA991A1188}">
      <dgm:prSet/>
      <dgm:spPr/>
      <dgm:t>
        <a:bodyPr/>
        <a:lstStyle/>
        <a:p>
          <a:endParaRPr lang="en-US"/>
        </a:p>
      </dgm:t>
    </dgm:pt>
    <dgm:pt modelId="{9E709648-25EF-4173-B6D8-3476673F1A2E}">
      <dgm:prSet custT="1"/>
      <dgm:spPr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وظائف مدرسي التعليم المهني واساتذة الجامعات 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E905537-4023-4DA1-A9F8-CF4EE699A052}" type="parTrans" cxnId="{63C18796-E842-42F5-83C7-A281EBDD2506}">
      <dgm:prSet/>
      <dgm:spPr/>
      <dgm:t>
        <a:bodyPr/>
        <a:lstStyle/>
        <a:p>
          <a:endParaRPr lang="en-US"/>
        </a:p>
      </dgm:t>
    </dgm:pt>
    <dgm:pt modelId="{7E63E23B-A48C-4E1F-841D-3B62FB286D5D}" type="sibTrans" cxnId="{63C18796-E842-42F5-83C7-A281EBDD2506}">
      <dgm:prSet/>
      <dgm:spPr/>
      <dgm:t>
        <a:bodyPr/>
        <a:lstStyle/>
        <a:p>
          <a:endParaRPr lang="en-US"/>
        </a:p>
      </dgm:t>
    </dgm:pt>
    <dgm:pt modelId="{8F80E6B6-F6D6-4A43-BCD5-62925377953A}" type="pres">
      <dgm:prSet presAssocID="{07BB2DDA-D677-4436-9EDC-66F50D92C551}" presName="linear" presStyleCnt="0">
        <dgm:presLayoutVars>
          <dgm:animLvl val="lvl"/>
          <dgm:resizeHandles val="exact"/>
        </dgm:presLayoutVars>
      </dgm:prSet>
      <dgm:spPr/>
    </dgm:pt>
    <dgm:pt modelId="{0C5004B7-83CE-4A61-9337-22B9DB98F5CB}" type="pres">
      <dgm:prSet presAssocID="{D385BB0A-4F4D-4431-A279-F45D5712C3E9}" presName="parentText" presStyleLbl="node1" presStyleIdx="0" presStyleCnt="5" custScaleY="50693" custLinFactY="-10980" custLinFactNeighborY="-100000">
        <dgm:presLayoutVars>
          <dgm:chMax val="0"/>
          <dgm:bulletEnabled val="1"/>
        </dgm:presLayoutVars>
      </dgm:prSet>
      <dgm:spPr>
        <a:xfrm>
          <a:off x="0" y="863961"/>
          <a:ext cx="10296132" cy="1064188"/>
        </a:xfrm>
      </dgm:spPr>
    </dgm:pt>
    <dgm:pt modelId="{D7E2D01F-395C-4A6A-9316-790C926A9712}" type="pres">
      <dgm:prSet presAssocID="{14355075-90EA-43DC-9CE0-EBFD3A2C8BCD}" presName="spacer" presStyleCnt="0"/>
      <dgm:spPr/>
    </dgm:pt>
    <dgm:pt modelId="{8517BFDF-5D00-48B1-B017-A9AB6B060C5E}" type="pres">
      <dgm:prSet presAssocID="{A05D3DB4-CC70-430B-AB64-C0074299A31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46B98E2-7FF1-4CFC-8594-B9331754CD5C}" type="pres">
      <dgm:prSet presAssocID="{025DE84D-89E4-40A5-8F03-4616F165AF13}" presName="spacer" presStyleCnt="0"/>
      <dgm:spPr/>
    </dgm:pt>
    <dgm:pt modelId="{D3957580-81EC-4944-B7B8-2FA203F9C6A6}" type="pres">
      <dgm:prSet presAssocID="{A0E28001-B446-4299-AA92-DEF32425FCF7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0" y="2292876"/>
          <a:ext cx="10296132" cy="1061775"/>
        </a:xfrm>
        <a:prstGeom prst="roundRect">
          <a:avLst/>
        </a:prstGeom>
      </dgm:spPr>
    </dgm:pt>
    <dgm:pt modelId="{AE6BC871-37F9-4E59-B23F-2EE5575EFE69}" type="pres">
      <dgm:prSet presAssocID="{2AB054F8-3392-44CC-BFCF-6F20017450DF}" presName="spacer" presStyleCnt="0"/>
      <dgm:spPr/>
    </dgm:pt>
    <dgm:pt modelId="{515E4270-3EDD-4091-8623-8305A73517F4}" type="pres">
      <dgm:prSet presAssocID="{9E709648-25EF-4173-B6D8-3476673F1A2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A1ECE9-9DA2-423F-A94A-17DF2D1D2D64}" type="pres">
      <dgm:prSet presAssocID="{7E63E23B-A48C-4E1F-841D-3B62FB286D5D}" presName="spacer" presStyleCnt="0"/>
      <dgm:spPr/>
    </dgm:pt>
    <dgm:pt modelId="{FED6DB10-3143-49AD-BD9D-4A9BF3090961}" type="pres">
      <dgm:prSet presAssocID="{33EDA804-53C9-4294-9A7E-4E05E6A86F98}" presName="parentText" presStyleLbl="node1" presStyleIdx="4" presStyleCnt="5" custLinFactY="2625" custLinFactNeighborX="-1552" custLinFactNeighborY="100000">
        <dgm:presLayoutVars>
          <dgm:chMax val="0"/>
          <dgm:bulletEnabled val="1"/>
        </dgm:presLayoutVars>
      </dgm:prSet>
      <dgm:spPr>
        <a:xfrm>
          <a:off x="0" y="3442997"/>
          <a:ext cx="10296132" cy="1066601"/>
        </a:xfrm>
        <a:prstGeom prst="roundRect">
          <a:avLst/>
        </a:prstGeom>
      </dgm:spPr>
    </dgm:pt>
  </dgm:ptLst>
  <dgm:cxnLst>
    <dgm:cxn modelId="{DFAC3710-B713-4B76-AEFD-4137381AF535}" type="presOf" srcId="{9E709648-25EF-4173-B6D8-3476673F1A2E}" destId="{515E4270-3EDD-4091-8623-8305A73517F4}" srcOrd="0" destOrd="0" presId="urn:microsoft.com/office/officeart/2005/8/layout/vList2"/>
    <dgm:cxn modelId="{7D91F536-3065-40B2-96CE-E6DEE4180921}" type="presOf" srcId="{D385BB0A-4F4D-4431-A279-F45D5712C3E9}" destId="{0C5004B7-83CE-4A61-9337-22B9DB98F5CB}" srcOrd="0" destOrd="0" presId="urn:microsoft.com/office/officeart/2005/8/layout/vList2"/>
    <dgm:cxn modelId="{D5305467-C440-4010-B580-2FFA991A1188}" srcId="{07BB2DDA-D677-4436-9EDC-66F50D92C551}" destId="{A05D3DB4-CC70-430B-AB64-C0074299A315}" srcOrd="1" destOrd="0" parTransId="{86BD7C58-5D50-4F5E-95D2-493AB8BA41BF}" sibTransId="{025DE84D-89E4-40A5-8F03-4616F165AF13}"/>
    <dgm:cxn modelId="{EB400C49-4E54-4AA7-9930-744450C137F7}" srcId="{07BB2DDA-D677-4436-9EDC-66F50D92C551}" destId="{D385BB0A-4F4D-4431-A279-F45D5712C3E9}" srcOrd="0" destOrd="0" parTransId="{D56F45E6-EEAA-46FD-AE45-A865108DDDA5}" sibTransId="{14355075-90EA-43DC-9CE0-EBFD3A2C8BCD}"/>
    <dgm:cxn modelId="{BCF79D75-B274-4F9D-8E5D-C9DFEDBBA2A5}" srcId="{07BB2DDA-D677-4436-9EDC-66F50D92C551}" destId="{A0E28001-B446-4299-AA92-DEF32425FCF7}" srcOrd="2" destOrd="0" parTransId="{ED1CBE77-BD8B-4F91-9328-F73AD4D70B44}" sibTransId="{2AB054F8-3392-44CC-BFCF-6F20017450DF}"/>
    <dgm:cxn modelId="{17AE1578-F009-48AA-A03E-90CFDF975898}" type="presOf" srcId="{A05D3DB4-CC70-430B-AB64-C0074299A315}" destId="{8517BFDF-5D00-48B1-B017-A9AB6B060C5E}" srcOrd="0" destOrd="0" presId="urn:microsoft.com/office/officeart/2005/8/layout/vList2"/>
    <dgm:cxn modelId="{7BB4EA7A-5358-4C73-8B2A-9D24C0F0F1EF}" srcId="{07BB2DDA-D677-4436-9EDC-66F50D92C551}" destId="{33EDA804-53C9-4294-9A7E-4E05E6A86F98}" srcOrd="4" destOrd="0" parTransId="{88DE02F7-C8FD-4F40-B508-5A960BC65019}" sibTransId="{CB912ECF-00BF-4649-BCBA-B3B6DD544849}"/>
    <dgm:cxn modelId="{3CE53086-0B78-451B-8DCC-0D972FBB6A9A}" type="presOf" srcId="{A0E28001-B446-4299-AA92-DEF32425FCF7}" destId="{D3957580-81EC-4944-B7B8-2FA203F9C6A6}" srcOrd="0" destOrd="0" presId="urn:microsoft.com/office/officeart/2005/8/layout/vList2"/>
    <dgm:cxn modelId="{63C18796-E842-42F5-83C7-A281EBDD2506}" srcId="{07BB2DDA-D677-4436-9EDC-66F50D92C551}" destId="{9E709648-25EF-4173-B6D8-3476673F1A2E}" srcOrd="3" destOrd="0" parTransId="{8E905537-4023-4DA1-A9F8-CF4EE699A052}" sibTransId="{7E63E23B-A48C-4E1F-841D-3B62FB286D5D}"/>
    <dgm:cxn modelId="{47B5A29E-728D-4107-BB6F-927970A97C97}" type="presOf" srcId="{33EDA804-53C9-4294-9A7E-4E05E6A86F98}" destId="{FED6DB10-3143-49AD-BD9D-4A9BF3090961}" srcOrd="0" destOrd="0" presId="urn:microsoft.com/office/officeart/2005/8/layout/vList2"/>
    <dgm:cxn modelId="{633F08A2-1597-4925-8DC6-726379AA5432}" type="presOf" srcId="{07BB2DDA-D677-4436-9EDC-66F50D92C551}" destId="{8F80E6B6-F6D6-4A43-BCD5-62925377953A}" srcOrd="0" destOrd="0" presId="urn:microsoft.com/office/officeart/2005/8/layout/vList2"/>
    <dgm:cxn modelId="{763EA59A-5F55-471E-B590-E318E47A68F4}" type="presParOf" srcId="{8F80E6B6-F6D6-4A43-BCD5-62925377953A}" destId="{0C5004B7-83CE-4A61-9337-22B9DB98F5CB}" srcOrd="0" destOrd="0" presId="urn:microsoft.com/office/officeart/2005/8/layout/vList2"/>
    <dgm:cxn modelId="{9DB650F5-E0D9-437E-891D-783F61BDC5C9}" type="presParOf" srcId="{8F80E6B6-F6D6-4A43-BCD5-62925377953A}" destId="{D7E2D01F-395C-4A6A-9316-790C926A9712}" srcOrd="1" destOrd="0" presId="urn:microsoft.com/office/officeart/2005/8/layout/vList2"/>
    <dgm:cxn modelId="{76EA920E-718E-4479-A9A6-0BB5651184DD}" type="presParOf" srcId="{8F80E6B6-F6D6-4A43-BCD5-62925377953A}" destId="{8517BFDF-5D00-48B1-B017-A9AB6B060C5E}" srcOrd="2" destOrd="0" presId="urn:microsoft.com/office/officeart/2005/8/layout/vList2"/>
    <dgm:cxn modelId="{E297B020-BDB6-4E3E-9933-198BB56CF999}" type="presParOf" srcId="{8F80E6B6-F6D6-4A43-BCD5-62925377953A}" destId="{E46B98E2-7FF1-4CFC-8594-B9331754CD5C}" srcOrd="3" destOrd="0" presId="urn:microsoft.com/office/officeart/2005/8/layout/vList2"/>
    <dgm:cxn modelId="{4C1E0E7C-52BA-4AE4-9B58-CB161950B955}" type="presParOf" srcId="{8F80E6B6-F6D6-4A43-BCD5-62925377953A}" destId="{D3957580-81EC-4944-B7B8-2FA203F9C6A6}" srcOrd="4" destOrd="0" presId="urn:microsoft.com/office/officeart/2005/8/layout/vList2"/>
    <dgm:cxn modelId="{572598A1-94C9-470F-AD3B-C0D0B9BE32B9}" type="presParOf" srcId="{8F80E6B6-F6D6-4A43-BCD5-62925377953A}" destId="{AE6BC871-37F9-4E59-B23F-2EE5575EFE69}" srcOrd="5" destOrd="0" presId="urn:microsoft.com/office/officeart/2005/8/layout/vList2"/>
    <dgm:cxn modelId="{89E8D78A-B137-4039-ACEE-952E4AB3D3F8}" type="presParOf" srcId="{8F80E6B6-F6D6-4A43-BCD5-62925377953A}" destId="{515E4270-3EDD-4091-8623-8305A73517F4}" srcOrd="6" destOrd="0" presId="urn:microsoft.com/office/officeart/2005/8/layout/vList2"/>
    <dgm:cxn modelId="{255A8791-A68C-4961-8A2D-9F3F9B60055C}" type="presParOf" srcId="{8F80E6B6-F6D6-4A43-BCD5-62925377953A}" destId="{03A1ECE9-9DA2-423F-A94A-17DF2D1D2D64}" srcOrd="7" destOrd="0" presId="urn:microsoft.com/office/officeart/2005/8/layout/vList2"/>
    <dgm:cxn modelId="{C1BF0E51-EEFE-45E4-8CE3-CF2605F80C8D}" type="presParOf" srcId="{8F80E6B6-F6D6-4A43-BCD5-62925377953A}" destId="{FED6DB10-3143-49AD-BD9D-4A9BF309096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29DA7-B217-495C-A1B8-5A66B0A96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2D9DA-4C22-4F78-B7B2-07F74DC73593}">
      <dgm:prSet custT="1"/>
      <dgm:spPr>
        <a:solidFill>
          <a:srgbClr val="2F5597"/>
        </a:solidFill>
      </dgm:spPr>
      <dgm:t>
        <a:bodyPr/>
        <a:lstStyle/>
        <a:p>
          <a:pPr algn="r"/>
          <a:r>
            <a:rPr lang="ar-SA" sz="2000" b="1" dirty="0"/>
            <a:t>تحديد احتياجات سوق العمل المحلي والعالمي وملائمة التخصصات بناء عليه.</a:t>
          </a:r>
          <a:endParaRPr lang="en-US" sz="2000" b="1" dirty="0"/>
        </a:p>
      </dgm:t>
    </dgm:pt>
    <dgm:pt modelId="{B09EA695-8904-4D95-8A72-31231D4AF6FF}" type="parTrans" cxnId="{BDE57226-01F6-427C-AE83-56AA5851E830}">
      <dgm:prSet/>
      <dgm:spPr/>
      <dgm:t>
        <a:bodyPr/>
        <a:lstStyle/>
        <a:p>
          <a:endParaRPr lang="en-US"/>
        </a:p>
      </dgm:t>
    </dgm:pt>
    <dgm:pt modelId="{6E5EA092-6308-462B-8C98-8F0918DAEB60}" type="sibTrans" cxnId="{BDE57226-01F6-427C-AE83-56AA5851E830}">
      <dgm:prSet/>
      <dgm:spPr/>
      <dgm:t>
        <a:bodyPr/>
        <a:lstStyle/>
        <a:p>
          <a:endParaRPr lang="en-US"/>
        </a:p>
      </dgm:t>
    </dgm:pt>
    <dgm:pt modelId="{AFFC4EE4-72DB-4A71-8C5F-B17ED5B32B7B}">
      <dgm:prSet custT="1"/>
      <dgm:spPr>
        <a:solidFill>
          <a:srgbClr val="2F5597"/>
        </a:solidFill>
      </dgm:spPr>
      <dgm:t>
        <a:bodyPr/>
        <a:lstStyle/>
        <a:p>
          <a:pPr algn="r"/>
          <a:r>
            <a:rPr lang="ar-SA" sz="2000" b="1" dirty="0"/>
            <a:t>اعادة دراسة التخصصات العلمية بما يشمل دمج او الغاء او تطوير بعضها حسب احتياجات سوق العمل.</a:t>
          </a:r>
          <a:endParaRPr lang="en-US" sz="2000" b="1" dirty="0"/>
        </a:p>
      </dgm:t>
    </dgm:pt>
    <dgm:pt modelId="{117AC983-7A59-417B-8322-F1A3566B0F8D}" type="parTrans" cxnId="{7DCE2C3F-BDB3-4031-B5C9-87C878A833C0}">
      <dgm:prSet/>
      <dgm:spPr/>
      <dgm:t>
        <a:bodyPr/>
        <a:lstStyle/>
        <a:p>
          <a:endParaRPr lang="en-US"/>
        </a:p>
      </dgm:t>
    </dgm:pt>
    <dgm:pt modelId="{5C857AF4-98D0-4D58-A8EE-521B9245E3DC}" type="sibTrans" cxnId="{7DCE2C3F-BDB3-4031-B5C9-87C878A833C0}">
      <dgm:prSet/>
      <dgm:spPr/>
      <dgm:t>
        <a:bodyPr/>
        <a:lstStyle/>
        <a:p>
          <a:endParaRPr lang="en-US"/>
        </a:p>
      </dgm:t>
    </dgm:pt>
    <dgm:pt modelId="{B96E4306-70C6-45A5-B923-35E774FA2495}">
      <dgm:prSet custT="1"/>
      <dgm:spPr>
        <a:solidFill>
          <a:srgbClr val="2F5597"/>
        </a:solidFill>
      </dgm:spPr>
      <dgm:t>
        <a:bodyPr/>
        <a:lstStyle/>
        <a:p>
          <a:pPr algn="r" rtl="1"/>
          <a:r>
            <a:rPr lang="ar-SA" sz="2000" b="1" dirty="0"/>
            <a:t>عدم افتتاح  تخصصات علمية جديدة قبل دراسة الحاجة الفعلية لها</a:t>
          </a:r>
          <a:r>
            <a:rPr lang="en-US" sz="2000" b="1" dirty="0"/>
            <a:t> </a:t>
          </a:r>
          <a:r>
            <a:rPr lang="ar-SA" sz="2000" b="1" dirty="0"/>
            <a:t> وتعزيز تخصصات التقنية والمهنية </a:t>
          </a:r>
          <a:endParaRPr lang="en-US" sz="2000" b="1" dirty="0"/>
        </a:p>
      </dgm:t>
    </dgm:pt>
    <dgm:pt modelId="{C3AD343D-570E-4077-B5C8-4BEEFB1FCFFB}" type="parTrans" cxnId="{6194B733-B8BA-473B-A89B-B733816EBD24}">
      <dgm:prSet/>
      <dgm:spPr/>
      <dgm:t>
        <a:bodyPr/>
        <a:lstStyle/>
        <a:p>
          <a:endParaRPr lang="en-US"/>
        </a:p>
      </dgm:t>
    </dgm:pt>
    <dgm:pt modelId="{0B7BE191-BD6A-48B0-9F8A-493A44F82DDF}" type="sibTrans" cxnId="{6194B733-B8BA-473B-A89B-B733816EBD24}">
      <dgm:prSet/>
      <dgm:spPr/>
      <dgm:t>
        <a:bodyPr/>
        <a:lstStyle/>
        <a:p>
          <a:endParaRPr lang="en-US"/>
        </a:p>
      </dgm:t>
    </dgm:pt>
    <dgm:pt modelId="{5C147E2A-CBBB-4463-93B6-E6C215350E9F}">
      <dgm:prSet custT="1"/>
      <dgm:spPr>
        <a:solidFill>
          <a:srgbClr val="2F5597"/>
        </a:solidFill>
      </dgm:spPr>
      <dgm:t>
        <a:bodyPr/>
        <a:lstStyle/>
        <a:p>
          <a:pPr algn="r" rtl="1"/>
          <a:r>
            <a:rPr lang="ar-SA" sz="2000" b="1"/>
            <a:t>تطوير المناهج العلمية لتتضمن المهارات العملية بالاضافة الى المعارف العلمية والنظرية.</a:t>
          </a:r>
          <a:endParaRPr lang="en-US" sz="2000" b="1"/>
        </a:p>
      </dgm:t>
    </dgm:pt>
    <dgm:pt modelId="{493DF7FD-321A-4116-A205-75DAC9A6F5D6}" type="parTrans" cxnId="{902CF403-5E78-4D48-B4B1-95EB6C155639}">
      <dgm:prSet/>
      <dgm:spPr/>
      <dgm:t>
        <a:bodyPr/>
        <a:lstStyle/>
        <a:p>
          <a:endParaRPr lang="en-US"/>
        </a:p>
      </dgm:t>
    </dgm:pt>
    <dgm:pt modelId="{4BA2CD75-9469-4105-BDD9-AE5639197604}" type="sibTrans" cxnId="{902CF403-5E78-4D48-B4B1-95EB6C155639}">
      <dgm:prSet/>
      <dgm:spPr/>
      <dgm:t>
        <a:bodyPr/>
        <a:lstStyle/>
        <a:p>
          <a:endParaRPr lang="en-US"/>
        </a:p>
      </dgm:t>
    </dgm:pt>
    <dgm:pt modelId="{AECE515C-1E33-430D-90EF-822D8FBB2805}">
      <dgm:prSet custT="1"/>
      <dgm:spPr>
        <a:solidFill>
          <a:srgbClr val="2F5597"/>
        </a:solidFill>
      </dgm:spPr>
      <dgm:t>
        <a:bodyPr/>
        <a:lstStyle/>
        <a:p>
          <a:pPr algn="r" rtl="1"/>
          <a:r>
            <a:rPr lang="ar-SA" sz="2000" b="1" dirty="0"/>
            <a:t>ضمان وجود مساقات لتكنولوجيا المعلومات في جميع التخصصات العلمية حيث ان التكنولوجيا تم توظيفها في جميع التخصصات (التسويق، التجارة، الزراعة، الطب، ....الخ )</a:t>
          </a:r>
          <a:endParaRPr lang="en-US" sz="2000" b="1" dirty="0"/>
        </a:p>
      </dgm:t>
    </dgm:pt>
    <dgm:pt modelId="{710CB834-C127-4C0F-8BAE-C9D8256C76E7}" type="parTrans" cxnId="{A1DF9775-8926-4C5E-B6BF-3AB3EED4FA05}">
      <dgm:prSet/>
      <dgm:spPr/>
      <dgm:t>
        <a:bodyPr/>
        <a:lstStyle/>
        <a:p>
          <a:endParaRPr lang="en-US"/>
        </a:p>
      </dgm:t>
    </dgm:pt>
    <dgm:pt modelId="{13B15A30-FF5F-465A-A831-29792874967F}" type="sibTrans" cxnId="{A1DF9775-8926-4C5E-B6BF-3AB3EED4FA05}">
      <dgm:prSet/>
      <dgm:spPr/>
      <dgm:t>
        <a:bodyPr/>
        <a:lstStyle/>
        <a:p>
          <a:endParaRPr lang="en-US"/>
        </a:p>
      </dgm:t>
    </dgm:pt>
    <dgm:pt modelId="{E503E69B-F180-4087-ADD4-2816DA3E9195}" type="pres">
      <dgm:prSet presAssocID="{DE429DA7-B217-495C-A1B8-5A66B0A969CC}" presName="linear" presStyleCnt="0">
        <dgm:presLayoutVars>
          <dgm:animLvl val="lvl"/>
          <dgm:resizeHandles val="exact"/>
        </dgm:presLayoutVars>
      </dgm:prSet>
      <dgm:spPr/>
    </dgm:pt>
    <dgm:pt modelId="{532EF619-E471-403A-A956-E042B42CAC2F}" type="pres">
      <dgm:prSet presAssocID="{6A82D9DA-4C22-4F78-B7B2-07F74DC735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EE764A8-7131-4A14-98C7-670413754C31}" type="pres">
      <dgm:prSet presAssocID="{6E5EA092-6308-462B-8C98-8F0918DAEB60}" presName="spacer" presStyleCnt="0"/>
      <dgm:spPr/>
    </dgm:pt>
    <dgm:pt modelId="{673EF9FA-046D-4B01-8562-93E194A9AD0E}" type="pres">
      <dgm:prSet presAssocID="{AFFC4EE4-72DB-4A71-8C5F-B17ED5B32B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1C40FC9-031D-46DB-A01D-1DF779A4554A}" type="pres">
      <dgm:prSet presAssocID="{5C857AF4-98D0-4D58-A8EE-521B9245E3DC}" presName="spacer" presStyleCnt="0"/>
      <dgm:spPr/>
    </dgm:pt>
    <dgm:pt modelId="{C196632E-5773-49BF-A22B-357E0BD35DEC}" type="pres">
      <dgm:prSet presAssocID="{B96E4306-70C6-45A5-B923-35E774FA249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D5CDFF2-C991-4A95-B30B-33335E875CD4}" type="pres">
      <dgm:prSet presAssocID="{0B7BE191-BD6A-48B0-9F8A-493A44F82DDF}" presName="spacer" presStyleCnt="0"/>
      <dgm:spPr/>
    </dgm:pt>
    <dgm:pt modelId="{4D5C62A9-7122-4FF2-B641-04C0113EB524}" type="pres">
      <dgm:prSet presAssocID="{5C147E2A-CBBB-4463-93B6-E6C215350E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178B9DA-D642-4C1F-9414-58195475D4FF}" type="pres">
      <dgm:prSet presAssocID="{4BA2CD75-9469-4105-BDD9-AE5639197604}" presName="spacer" presStyleCnt="0"/>
      <dgm:spPr/>
    </dgm:pt>
    <dgm:pt modelId="{BE0C0672-7D0A-46B1-B95F-D95E369480D0}" type="pres">
      <dgm:prSet presAssocID="{AECE515C-1E33-430D-90EF-822D8FBB280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02CF403-5E78-4D48-B4B1-95EB6C155639}" srcId="{DE429DA7-B217-495C-A1B8-5A66B0A969CC}" destId="{5C147E2A-CBBB-4463-93B6-E6C215350E9F}" srcOrd="3" destOrd="0" parTransId="{493DF7FD-321A-4116-A205-75DAC9A6F5D6}" sibTransId="{4BA2CD75-9469-4105-BDD9-AE5639197604}"/>
    <dgm:cxn modelId="{E467231E-40F9-4CB6-A123-737AC14C44DB}" type="presOf" srcId="{DE429DA7-B217-495C-A1B8-5A66B0A969CC}" destId="{E503E69B-F180-4087-ADD4-2816DA3E9195}" srcOrd="0" destOrd="0" presId="urn:microsoft.com/office/officeart/2005/8/layout/vList2"/>
    <dgm:cxn modelId="{BDE57226-01F6-427C-AE83-56AA5851E830}" srcId="{DE429DA7-B217-495C-A1B8-5A66B0A969CC}" destId="{6A82D9DA-4C22-4F78-B7B2-07F74DC73593}" srcOrd="0" destOrd="0" parTransId="{B09EA695-8904-4D95-8A72-31231D4AF6FF}" sibTransId="{6E5EA092-6308-462B-8C98-8F0918DAEB60}"/>
    <dgm:cxn modelId="{6194B733-B8BA-473B-A89B-B733816EBD24}" srcId="{DE429DA7-B217-495C-A1B8-5A66B0A969CC}" destId="{B96E4306-70C6-45A5-B923-35E774FA2495}" srcOrd="2" destOrd="0" parTransId="{C3AD343D-570E-4077-B5C8-4BEEFB1FCFFB}" sibTransId="{0B7BE191-BD6A-48B0-9F8A-493A44F82DDF}"/>
    <dgm:cxn modelId="{7DCE2C3F-BDB3-4031-B5C9-87C878A833C0}" srcId="{DE429DA7-B217-495C-A1B8-5A66B0A969CC}" destId="{AFFC4EE4-72DB-4A71-8C5F-B17ED5B32B7B}" srcOrd="1" destOrd="0" parTransId="{117AC983-7A59-417B-8322-F1A3566B0F8D}" sibTransId="{5C857AF4-98D0-4D58-A8EE-521B9245E3DC}"/>
    <dgm:cxn modelId="{C0AFB55C-4C7F-44E5-9893-3E026ABDDFAB}" type="presOf" srcId="{6A82D9DA-4C22-4F78-B7B2-07F74DC73593}" destId="{532EF619-E471-403A-A956-E042B42CAC2F}" srcOrd="0" destOrd="0" presId="urn:microsoft.com/office/officeart/2005/8/layout/vList2"/>
    <dgm:cxn modelId="{728E1161-D8B1-45B3-B66A-6E5493BF6101}" type="presOf" srcId="{5C147E2A-CBBB-4463-93B6-E6C215350E9F}" destId="{4D5C62A9-7122-4FF2-B641-04C0113EB524}" srcOrd="0" destOrd="0" presId="urn:microsoft.com/office/officeart/2005/8/layout/vList2"/>
    <dgm:cxn modelId="{5F892F72-9201-4E6C-ABAF-AE2B8F927041}" type="presOf" srcId="{AFFC4EE4-72DB-4A71-8C5F-B17ED5B32B7B}" destId="{673EF9FA-046D-4B01-8562-93E194A9AD0E}" srcOrd="0" destOrd="0" presId="urn:microsoft.com/office/officeart/2005/8/layout/vList2"/>
    <dgm:cxn modelId="{A1DF9775-8926-4C5E-B6BF-3AB3EED4FA05}" srcId="{DE429DA7-B217-495C-A1B8-5A66B0A969CC}" destId="{AECE515C-1E33-430D-90EF-822D8FBB2805}" srcOrd="4" destOrd="0" parTransId="{710CB834-C127-4C0F-8BAE-C9D8256C76E7}" sibTransId="{13B15A30-FF5F-465A-A831-29792874967F}"/>
    <dgm:cxn modelId="{E48A0FCB-6F4D-4C16-869C-EF5CD7A3D77D}" type="presOf" srcId="{B96E4306-70C6-45A5-B923-35E774FA2495}" destId="{C196632E-5773-49BF-A22B-357E0BD35DEC}" srcOrd="0" destOrd="0" presId="urn:microsoft.com/office/officeart/2005/8/layout/vList2"/>
    <dgm:cxn modelId="{B3E5B4D7-B694-46A2-9FF7-134912DD0BA6}" type="presOf" srcId="{AECE515C-1E33-430D-90EF-822D8FBB2805}" destId="{BE0C0672-7D0A-46B1-B95F-D95E369480D0}" srcOrd="0" destOrd="0" presId="urn:microsoft.com/office/officeart/2005/8/layout/vList2"/>
    <dgm:cxn modelId="{248996A5-C024-47C3-964D-BC048B7D2EB3}" type="presParOf" srcId="{E503E69B-F180-4087-ADD4-2816DA3E9195}" destId="{532EF619-E471-403A-A956-E042B42CAC2F}" srcOrd="0" destOrd="0" presId="urn:microsoft.com/office/officeart/2005/8/layout/vList2"/>
    <dgm:cxn modelId="{01C049EF-6F21-4EA6-BB10-A820FD9EBD04}" type="presParOf" srcId="{E503E69B-F180-4087-ADD4-2816DA3E9195}" destId="{1EE764A8-7131-4A14-98C7-670413754C31}" srcOrd="1" destOrd="0" presId="urn:microsoft.com/office/officeart/2005/8/layout/vList2"/>
    <dgm:cxn modelId="{BE311225-E56A-4A9F-9AEB-D460502CB413}" type="presParOf" srcId="{E503E69B-F180-4087-ADD4-2816DA3E9195}" destId="{673EF9FA-046D-4B01-8562-93E194A9AD0E}" srcOrd="2" destOrd="0" presId="urn:microsoft.com/office/officeart/2005/8/layout/vList2"/>
    <dgm:cxn modelId="{87197660-EE73-4634-B04F-C1AA7F6C5B94}" type="presParOf" srcId="{E503E69B-F180-4087-ADD4-2816DA3E9195}" destId="{11C40FC9-031D-46DB-A01D-1DF779A4554A}" srcOrd="3" destOrd="0" presId="urn:microsoft.com/office/officeart/2005/8/layout/vList2"/>
    <dgm:cxn modelId="{F96DFC41-0911-4C0A-B577-D7514C61AB17}" type="presParOf" srcId="{E503E69B-F180-4087-ADD4-2816DA3E9195}" destId="{C196632E-5773-49BF-A22B-357E0BD35DEC}" srcOrd="4" destOrd="0" presId="urn:microsoft.com/office/officeart/2005/8/layout/vList2"/>
    <dgm:cxn modelId="{21869C11-8387-4FD6-8521-6D1850ECB024}" type="presParOf" srcId="{E503E69B-F180-4087-ADD4-2816DA3E9195}" destId="{1D5CDFF2-C991-4A95-B30B-33335E875CD4}" srcOrd="5" destOrd="0" presId="urn:microsoft.com/office/officeart/2005/8/layout/vList2"/>
    <dgm:cxn modelId="{124D4880-0579-42C0-A5C6-E85723F7CF8C}" type="presParOf" srcId="{E503E69B-F180-4087-ADD4-2816DA3E9195}" destId="{4D5C62A9-7122-4FF2-B641-04C0113EB524}" srcOrd="6" destOrd="0" presId="urn:microsoft.com/office/officeart/2005/8/layout/vList2"/>
    <dgm:cxn modelId="{3E543F25-5825-4A70-A62A-8C37A82AD474}" type="presParOf" srcId="{E503E69B-F180-4087-ADD4-2816DA3E9195}" destId="{F178B9DA-D642-4C1F-9414-58195475D4FF}" srcOrd="7" destOrd="0" presId="urn:microsoft.com/office/officeart/2005/8/layout/vList2"/>
    <dgm:cxn modelId="{8AD71BF9-A73D-448A-A775-6980EDD4A5D9}" type="presParOf" srcId="{E503E69B-F180-4087-ADD4-2816DA3E9195}" destId="{BE0C0672-7D0A-46B1-B95F-D95E369480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AF0BE0-36FD-4324-8433-2DE3AD9CE2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69D82-58B1-4C1D-97AC-F8446941A08A}">
      <dgm:prSet custT="1"/>
      <dgm:spPr>
        <a:solidFill>
          <a:srgbClr val="2F559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تطوير مهارات وكفايات كالابتكار،</a:t>
          </a:r>
          <a:r>
            <a:rPr lang="en-US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حل المشكلات،</a:t>
          </a:r>
          <a:r>
            <a:rPr lang="en-US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التفكير النقدي، القيادة، التعلم الذاتي. </a:t>
          </a:r>
          <a:endParaRPr lang="en-US" sz="24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BCF1FDD0-C732-46D0-BDDB-E39F8F119257}" type="parTrans" cxnId="{6C2D02F6-5136-43FA-AE4F-E72E53F318F5}">
      <dgm:prSet/>
      <dgm:spPr/>
      <dgm:t>
        <a:bodyPr/>
        <a:lstStyle/>
        <a:p>
          <a:endParaRPr lang="en-US"/>
        </a:p>
      </dgm:t>
    </dgm:pt>
    <dgm:pt modelId="{9ACD41F2-764C-4E14-AA45-E25A71325F32}" type="sibTrans" cxnId="{6C2D02F6-5136-43FA-AE4F-E72E53F318F5}">
      <dgm:prSet/>
      <dgm:spPr/>
      <dgm:t>
        <a:bodyPr/>
        <a:lstStyle/>
        <a:p>
          <a:endParaRPr lang="en-US"/>
        </a:p>
      </dgm:t>
    </dgm:pt>
    <dgm:pt modelId="{1935B030-D865-424C-B7BA-BBEAD7D36769}">
      <dgm:prSet custT="1"/>
      <dgm:spPr>
        <a:solidFill>
          <a:srgbClr val="2F5597"/>
        </a:solidFill>
      </dgm:spPr>
      <dgm:t>
        <a:bodyPr/>
        <a:lstStyle/>
        <a:p>
          <a:pPr algn="r"/>
          <a:r>
            <a:rPr lang="ar-SA" sz="2400" b="1" dirty="0"/>
            <a:t>تشجيع الابتكار وريادة الاعمال بين الطلاب. </a:t>
          </a:r>
          <a:endParaRPr lang="en-US" sz="2400" b="1" dirty="0"/>
        </a:p>
      </dgm:t>
    </dgm:pt>
    <dgm:pt modelId="{4231C11E-D524-42AE-A699-C00FF0A31374}" type="parTrans" cxnId="{8551C713-5D66-4CEB-AA02-0E0E02457261}">
      <dgm:prSet/>
      <dgm:spPr/>
      <dgm:t>
        <a:bodyPr/>
        <a:lstStyle/>
        <a:p>
          <a:endParaRPr lang="en-US"/>
        </a:p>
      </dgm:t>
    </dgm:pt>
    <dgm:pt modelId="{03772A58-FE87-4D0B-AF62-20FEF309DF2F}" type="sibTrans" cxnId="{8551C713-5D66-4CEB-AA02-0E0E02457261}">
      <dgm:prSet/>
      <dgm:spPr/>
      <dgm:t>
        <a:bodyPr/>
        <a:lstStyle/>
        <a:p>
          <a:endParaRPr lang="en-US"/>
        </a:p>
      </dgm:t>
    </dgm:pt>
    <dgm:pt modelId="{13DD0895-B8D6-4647-A4D7-287A96E560E5}">
      <dgm:prSet custT="1"/>
      <dgm:spPr>
        <a:solidFill>
          <a:srgbClr val="2F5597"/>
        </a:solidFill>
      </dgm:spPr>
      <dgm:t>
        <a:bodyPr/>
        <a:lstStyle/>
        <a:p>
          <a:pPr algn="r"/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تشجيع الطلاب على المشاركة  في المسابقات التخصصية والابتكارية محليا ودولياً </a:t>
          </a:r>
          <a:endParaRPr lang="en-US" sz="24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38B1EBD6-1C65-4FFA-B4AA-38A5836508CA}" type="parTrans" cxnId="{64C0352A-C78A-40A3-A3DF-8A09F6CFF94F}">
      <dgm:prSet/>
      <dgm:spPr/>
      <dgm:t>
        <a:bodyPr/>
        <a:lstStyle/>
        <a:p>
          <a:endParaRPr lang="en-US"/>
        </a:p>
      </dgm:t>
    </dgm:pt>
    <dgm:pt modelId="{5C8E607D-228E-4440-9976-692140C8D629}" type="sibTrans" cxnId="{64C0352A-C78A-40A3-A3DF-8A09F6CFF94F}">
      <dgm:prSet/>
      <dgm:spPr/>
      <dgm:t>
        <a:bodyPr/>
        <a:lstStyle/>
        <a:p>
          <a:endParaRPr lang="en-US"/>
        </a:p>
      </dgm:t>
    </dgm:pt>
    <dgm:pt modelId="{5CADBBB6-B30B-474C-9B0D-796602E3A553}">
      <dgm:prSet custT="1"/>
      <dgm:spPr>
        <a:solidFill>
          <a:srgbClr val="2F5597"/>
        </a:solidFill>
      </dgm:spPr>
      <dgm:t>
        <a:bodyPr/>
        <a:lstStyle/>
        <a:p>
          <a:pPr algn="r"/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عقد الشراكات والتعاون البحثي بين الجامعات و القطاع العام والقطاع الخاص.</a:t>
          </a:r>
          <a:endParaRPr lang="en-US" sz="24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1A30223E-38F8-42EF-876A-2463F3506020}" type="parTrans" cxnId="{AACCDE3D-D955-4C93-A107-50A30DF17635}">
      <dgm:prSet/>
      <dgm:spPr/>
      <dgm:t>
        <a:bodyPr/>
        <a:lstStyle/>
        <a:p>
          <a:endParaRPr lang="en-US"/>
        </a:p>
      </dgm:t>
    </dgm:pt>
    <dgm:pt modelId="{55090E38-67E2-4B2B-B360-17A5D14A0E7A}" type="sibTrans" cxnId="{AACCDE3D-D955-4C93-A107-50A30DF17635}">
      <dgm:prSet/>
      <dgm:spPr/>
      <dgm:t>
        <a:bodyPr/>
        <a:lstStyle/>
        <a:p>
          <a:endParaRPr lang="en-US"/>
        </a:p>
      </dgm:t>
    </dgm:pt>
    <dgm:pt modelId="{1E167F55-A4B5-4DA5-B7A0-0D3D16BC672B}" type="pres">
      <dgm:prSet presAssocID="{C9AF0BE0-36FD-4324-8433-2DE3AD9CE2C8}" presName="linear" presStyleCnt="0">
        <dgm:presLayoutVars>
          <dgm:animLvl val="lvl"/>
          <dgm:resizeHandles val="exact"/>
        </dgm:presLayoutVars>
      </dgm:prSet>
      <dgm:spPr/>
    </dgm:pt>
    <dgm:pt modelId="{5BA36571-9374-462A-9318-30039FF603CE}" type="pres">
      <dgm:prSet presAssocID="{B2C69D82-58B1-4C1D-97AC-F8446941A08A}" presName="parentText" presStyleLbl="node1" presStyleIdx="0" presStyleCnt="4" custScaleY="115685" custLinFactNeighborX="-4841" custLinFactNeighborY="-11958">
        <dgm:presLayoutVars>
          <dgm:chMax val="0"/>
          <dgm:bulletEnabled val="1"/>
        </dgm:presLayoutVars>
      </dgm:prSet>
      <dgm:spPr>
        <a:xfrm>
          <a:off x="0" y="183997"/>
          <a:ext cx="9362440" cy="479700"/>
        </a:xfrm>
        <a:prstGeom prst="roundRect">
          <a:avLst/>
        </a:prstGeom>
      </dgm:spPr>
    </dgm:pt>
    <dgm:pt modelId="{B268884F-362F-4585-9E7B-297F3B4913DE}" type="pres">
      <dgm:prSet presAssocID="{9ACD41F2-764C-4E14-AA45-E25A71325F32}" presName="spacer" presStyleCnt="0"/>
      <dgm:spPr/>
    </dgm:pt>
    <dgm:pt modelId="{320B83FC-9741-415D-9AC2-F47320E0A811}" type="pres">
      <dgm:prSet presAssocID="{1935B030-D865-424C-B7BA-BBEAD7D36769}" presName="parentText" presStyleLbl="node1" presStyleIdx="1" presStyleCnt="4" custLinFactNeighborY="-22999">
        <dgm:presLayoutVars>
          <dgm:chMax val="0"/>
          <dgm:bulletEnabled val="1"/>
        </dgm:presLayoutVars>
      </dgm:prSet>
      <dgm:spPr/>
    </dgm:pt>
    <dgm:pt modelId="{261AC62D-53A5-41E6-BBB8-CC54ECE917E2}" type="pres">
      <dgm:prSet presAssocID="{03772A58-FE87-4D0B-AF62-20FEF309DF2F}" presName="spacer" presStyleCnt="0"/>
      <dgm:spPr/>
    </dgm:pt>
    <dgm:pt modelId="{35BA544E-6399-4B5F-AD8D-A6A80A5D0386}" type="pres">
      <dgm:prSet presAssocID="{13DD0895-B8D6-4647-A4D7-287A96E560E5}" presName="parentText" presStyleLbl="node1" presStyleIdx="2" presStyleCnt="4" custLinFactNeighborY="-3469">
        <dgm:presLayoutVars>
          <dgm:chMax val="0"/>
          <dgm:bulletEnabled val="1"/>
        </dgm:presLayoutVars>
      </dgm:prSet>
      <dgm:spPr/>
    </dgm:pt>
    <dgm:pt modelId="{092500F7-5772-4B74-8A9D-520E5B1C19D2}" type="pres">
      <dgm:prSet presAssocID="{5C8E607D-228E-4440-9976-692140C8D629}" presName="spacer" presStyleCnt="0"/>
      <dgm:spPr/>
    </dgm:pt>
    <dgm:pt modelId="{F536F084-B618-48C7-ACAD-9B37410906A0}" type="pres">
      <dgm:prSet presAssocID="{5CADBBB6-B30B-474C-9B0D-796602E3A5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CD610D-4637-4763-AE35-084B7C1985F1}" type="presOf" srcId="{13DD0895-B8D6-4647-A4D7-287A96E560E5}" destId="{35BA544E-6399-4B5F-AD8D-A6A80A5D0386}" srcOrd="0" destOrd="0" presId="urn:microsoft.com/office/officeart/2005/8/layout/vList2"/>
    <dgm:cxn modelId="{8551C713-5D66-4CEB-AA02-0E0E02457261}" srcId="{C9AF0BE0-36FD-4324-8433-2DE3AD9CE2C8}" destId="{1935B030-D865-424C-B7BA-BBEAD7D36769}" srcOrd="1" destOrd="0" parTransId="{4231C11E-D524-42AE-A699-C00FF0A31374}" sibTransId="{03772A58-FE87-4D0B-AF62-20FEF309DF2F}"/>
    <dgm:cxn modelId="{64C0352A-C78A-40A3-A3DF-8A09F6CFF94F}" srcId="{C9AF0BE0-36FD-4324-8433-2DE3AD9CE2C8}" destId="{13DD0895-B8D6-4647-A4D7-287A96E560E5}" srcOrd="2" destOrd="0" parTransId="{38B1EBD6-1C65-4FFA-B4AA-38A5836508CA}" sibTransId="{5C8E607D-228E-4440-9976-692140C8D629}"/>
    <dgm:cxn modelId="{945E043D-5EC0-468B-AB1F-621DCF5EA4BB}" type="presOf" srcId="{1935B030-D865-424C-B7BA-BBEAD7D36769}" destId="{320B83FC-9741-415D-9AC2-F47320E0A811}" srcOrd="0" destOrd="0" presId="urn:microsoft.com/office/officeart/2005/8/layout/vList2"/>
    <dgm:cxn modelId="{AACCDE3D-D955-4C93-A107-50A30DF17635}" srcId="{C9AF0BE0-36FD-4324-8433-2DE3AD9CE2C8}" destId="{5CADBBB6-B30B-474C-9B0D-796602E3A553}" srcOrd="3" destOrd="0" parTransId="{1A30223E-38F8-42EF-876A-2463F3506020}" sibTransId="{55090E38-67E2-4B2B-B360-17A5D14A0E7A}"/>
    <dgm:cxn modelId="{92371A40-68F3-47BF-BABF-14C7A0C6E64D}" type="presOf" srcId="{C9AF0BE0-36FD-4324-8433-2DE3AD9CE2C8}" destId="{1E167F55-A4B5-4DA5-B7A0-0D3D16BC672B}" srcOrd="0" destOrd="0" presId="urn:microsoft.com/office/officeart/2005/8/layout/vList2"/>
    <dgm:cxn modelId="{01BDF86B-FFE2-47E3-A675-BEB2542638A3}" type="presOf" srcId="{B2C69D82-58B1-4C1D-97AC-F8446941A08A}" destId="{5BA36571-9374-462A-9318-30039FF603CE}" srcOrd="0" destOrd="0" presId="urn:microsoft.com/office/officeart/2005/8/layout/vList2"/>
    <dgm:cxn modelId="{B61C7559-8E83-454C-8A74-1DB0497C3778}" type="presOf" srcId="{5CADBBB6-B30B-474C-9B0D-796602E3A553}" destId="{F536F084-B618-48C7-ACAD-9B37410906A0}" srcOrd="0" destOrd="0" presId="urn:microsoft.com/office/officeart/2005/8/layout/vList2"/>
    <dgm:cxn modelId="{6C2D02F6-5136-43FA-AE4F-E72E53F318F5}" srcId="{C9AF0BE0-36FD-4324-8433-2DE3AD9CE2C8}" destId="{B2C69D82-58B1-4C1D-97AC-F8446941A08A}" srcOrd="0" destOrd="0" parTransId="{BCF1FDD0-C732-46D0-BDDB-E39F8F119257}" sibTransId="{9ACD41F2-764C-4E14-AA45-E25A71325F32}"/>
    <dgm:cxn modelId="{06C1C359-10DD-4B6F-9537-A2B587615A8F}" type="presParOf" srcId="{1E167F55-A4B5-4DA5-B7A0-0D3D16BC672B}" destId="{5BA36571-9374-462A-9318-30039FF603CE}" srcOrd="0" destOrd="0" presId="urn:microsoft.com/office/officeart/2005/8/layout/vList2"/>
    <dgm:cxn modelId="{00D450EE-6E77-404A-B480-CC0833667C52}" type="presParOf" srcId="{1E167F55-A4B5-4DA5-B7A0-0D3D16BC672B}" destId="{B268884F-362F-4585-9E7B-297F3B4913DE}" srcOrd="1" destOrd="0" presId="urn:microsoft.com/office/officeart/2005/8/layout/vList2"/>
    <dgm:cxn modelId="{BD9BB4D6-2BEF-4DCD-9E2B-BB8D264DB35A}" type="presParOf" srcId="{1E167F55-A4B5-4DA5-B7A0-0D3D16BC672B}" destId="{320B83FC-9741-415D-9AC2-F47320E0A811}" srcOrd="2" destOrd="0" presId="urn:microsoft.com/office/officeart/2005/8/layout/vList2"/>
    <dgm:cxn modelId="{ECD37A36-2B7B-4093-A2EE-8BE09F867A4A}" type="presParOf" srcId="{1E167F55-A4B5-4DA5-B7A0-0D3D16BC672B}" destId="{261AC62D-53A5-41E6-BBB8-CC54ECE917E2}" srcOrd="3" destOrd="0" presId="urn:microsoft.com/office/officeart/2005/8/layout/vList2"/>
    <dgm:cxn modelId="{C81C244D-62B5-47FE-9EA9-ED1B4EC91FEE}" type="presParOf" srcId="{1E167F55-A4B5-4DA5-B7A0-0D3D16BC672B}" destId="{35BA544E-6399-4B5F-AD8D-A6A80A5D0386}" srcOrd="4" destOrd="0" presId="urn:microsoft.com/office/officeart/2005/8/layout/vList2"/>
    <dgm:cxn modelId="{679E06AD-509B-4E35-92EC-22284CB6FD0B}" type="presParOf" srcId="{1E167F55-A4B5-4DA5-B7A0-0D3D16BC672B}" destId="{092500F7-5772-4B74-8A9D-520E5B1C19D2}" srcOrd="5" destOrd="0" presId="urn:microsoft.com/office/officeart/2005/8/layout/vList2"/>
    <dgm:cxn modelId="{B2E78610-341A-4A45-B826-5E23F590BA4A}" type="presParOf" srcId="{1E167F55-A4B5-4DA5-B7A0-0D3D16BC672B}" destId="{F536F084-B618-48C7-ACAD-9B37410906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C52C4-2E3D-464B-B669-41932F994159}">
      <dsp:nvSpPr>
        <dsp:cNvPr id="0" name=""/>
        <dsp:cNvSpPr/>
      </dsp:nvSpPr>
      <dsp:spPr>
        <a:xfrm>
          <a:off x="5284718" y="1119"/>
          <a:ext cx="1509919" cy="981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الاحتلال</a:t>
          </a:r>
          <a:endParaRPr lang="en-US" sz="1800" kern="1200" dirty="0"/>
        </a:p>
      </dsp:txBody>
      <dsp:txXfrm>
        <a:off x="5332628" y="49029"/>
        <a:ext cx="1414099" cy="885627"/>
      </dsp:txXfrm>
    </dsp:sp>
    <dsp:sp modelId="{F48A64FB-C5D0-4D63-A090-FD87F5B09D25}">
      <dsp:nvSpPr>
        <dsp:cNvPr id="0" name=""/>
        <dsp:cNvSpPr/>
      </dsp:nvSpPr>
      <dsp:spPr>
        <a:xfrm>
          <a:off x="4075642" y="491843"/>
          <a:ext cx="3928070" cy="3928070"/>
        </a:xfrm>
        <a:custGeom>
          <a:avLst/>
          <a:gdLst/>
          <a:ahLst/>
          <a:cxnLst/>
          <a:rect l="0" t="0" r="0" b="0"/>
          <a:pathLst>
            <a:path>
              <a:moveTo>
                <a:pt x="2729408" y="155267"/>
              </a:moveTo>
              <a:arcTo wR="1964035" hR="1964035" stAng="17576127" swAng="1965437"/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D07E0DF-9E9E-4C22-A339-A9535063C650}">
      <dsp:nvSpPr>
        <dsp:cNvPr id="0" name=""/>
        <dsp:cNvSpPr/>
      </dsp:nvSpPr>
      <dsp:spPr>
        <a:xfrm>
          <a:off x="7152626" y="1358235"/>
          <a:ext cx="1509919" cy="981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مجتمع شاب </a:t>
          </a:r>
          <a:endParaRPr lang="en-US" sz="1800" kern="1200" dirty="0"/>
        </a:p>
      </dsp:txBody>
      <dsp:txXfrm>
        <a:off x="7200536" y="1406145"/>
        <a:ext cx="1414099" cy="885627"/>
      </dsp:txXfrm>
    </dsp:sp>
    <dsp:sp modelId="{EB0CB61C-EC24-4FF2-A8C4-57997A7D6FE4}">
      <dsp:nvSpPr>
        <dsp:cNvPr id="0" name=""/>
        <dsp:cNvSpPr/>
      </dsp:nvSpPr>
      <dsp:spPr>
        <a:xfrm>
          <a:off x="4075642" y="491843"/>
          <a:ext cx="3928070" cy="3928070"/>
        </a:xfrm>
        <a:custGeom>
          <a:avLst/>
          <a:gdLst/>
          <a:ahLst/>
          <a:cxnLst/>
          <a:rect l="0" t="0" r="0" b="0"/>
          <a:pathLst>
            <a:path>
              <a:moveTo>
                <a:pt x="3925335" y="1860409"/>
              </a:moveTo>
              <a:arcTo wR="1964035" hR="1964035" stAng="21418535" swAng="2199300"/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40FE7E96-EAA6-448F-8733-D3A1EB1CB558}">
      <dsp:nvSpPr>
        <dsp:cNvPr id="0" name=""/>
        <dsp:cNvSpPr/>
      </dsp:nvSpPr>
      <dsp:spPr>
        <a:xfrm>
          <a:off x="6439149" y="3554093"/>
          <a:ext cx="1509919" cy="981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التطور التكنولوجي المتسارع </a:t>
          </a:r>
          <a:endParaRPr lang="en-US" sz="1800" kern="1200" dirty="0"/>
        </a:p>
      </dsp:txBody>
      <dsp:txXfrm>
        <a:off x="6487059" y="3602003"/>
        <a:ext cx="1414099" cy="885627"/>
      </dsp:txXfrm>
    </dsp:sp>
    <dsp:sp modelId="{22A2B95F-580E-49DA-8A60-731CAC949C78}">
      <dsp:nvSpPr>
        <dsp:cNvPr id="0" name=""/>
        <dsp:cNvSpPr/>
      </dsp:nvSpPr>
      <dsp:spPr>
        <a:xfrm>
          <a:off x="4075642" y="491843"/>
          <a:ext cx="3928070" cy="3928070"/>
        </a:xfrm>
        <a:custGeom>
          <a:avLst/>
          <a:gdLst/>
          <a:ahLst/>
          <a:cxnLst/>
          <a:rect l="0" t="0" r="0" b="0"/>
          <a:pathLst>
            <a:path>
              <a:moveTo>
                <a:pt x="2355681" y="3888626"/>
              </a:moveTo>
              <a:arcTo wR="1964035" hR="1964035" stAng="4709857" swAng="1380286"/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8F65786-BCC7-46C7-B5B1-52A5530A0489}">
      <dsp:nvSpPr>
        <dsp:cNvPr id="0" name=""/>
        <dsp:cNvSpPr/>
      </dsp:nvSpPr>
      <dsp:spPr>
        <a:xfrm>
          <a:off x="4130287" y="3554093"/>
          <a:ext cx="1509919" cy="981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 توقعات المستفيدين</a:t>
          </a:r>
          <a:endParaRPr lang="en-US" sz="1800" kern="1200" dirty="0"/>
        </a:p>
      </dsp:txBody>
      <dsp:txXfrm>
        <a:off x="4178197" y="3602003"/>
        <a:ext cx="1414099" cy="885627"/>
      </dsp:txXfrm>
    </dsp:sp>
    <dsp:sp modelId="{626301ED-E948-46D0-8B4F-9E7C551CA3A9}">
      <dsp:nvSpPr>
        <dsp:cNvPr id="0" name=""/>
        <dsp:cNvSpPr/>
      </dsp:nvSpPr>
      <dsp:spPr>
        <a:xfrm>
          <a:off x="4075642" y="491843"/>
          <a:ext cx="3928070" cy="3928070"/>
        </a:xfrm>
        <a:custGeom>
          <a:avLst/>
          <a:gdLst/>
          <a:ahLst/>
          <a:cxnLst/>
          <a:rect l="0" t="0" r="0" b="0"/>
          <a:pathLst>
            <a:path>
              <a:moveTo>
                <a:pt x="328728" y="3051788"/>
              </a:moveTo>
              <a:arcTo wR="1964035" hR="1964035" stAng="8782165" swAng="2199300"/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A05D7BAC-4F84-4B5A-B59D-B7F25CB98E7F}">
      <dsp:nvSpPr>
        <dsp:cNvPr id="0" name=""/>
        <dsp:cNvSpPr/>
      </dsp:nvSpPr>
      <dsp:spPr>
        <a:xfrm>
          <a:off x="3416809" y="1358235"/>
          <a:ext cx="1509919" cy="981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التنافسية العالية </a:t>
          </a:r>
          <a:endParaRPr lang="en-US" sz="1800" kern="1200" dirty="0"/>
        </a:p>
      </dsp:txBody>
      <dsp:txXfrm>
        <a:off x="3464719" y="1406145"/>
        <a:ext cx="1414099" cy="885627"/>
      </dsp:txXfrm>
    </dsp:sp>
    <dsp:sp modelId="{231AA13A-F477-47AE-B1BE-B615D21B28EE}">
      <dsp:nvSpPr>
        <dsp:cNvPr id="0" name=""/>
        <dsp:cNvSpPr/>
      </dsp:nvSpPr>
      <dsp:spPr>
        <a:xfrm>
          <a:off x="4075642" y="491843"/>
          <a:ext cx="3928070" cy="3928070"/>
        </a:xfrm>
        <a:custGeom>
          <a:avLst/>
          <a:gdLst/>
          <a:ahLst/>
          <a:cxnLst/>
          <a:rect l="0" t="0" r="0" b="0"/>
          <a:pathLst>
            <a:path>
              <a:moveTo>
                <a:pt x="341689" y="857044"/>
              </a:moveTo>
              <a:arcTo wR="1964035" hR="1964035" stAng="12858436" swAng="1965437"/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909C-26FD-4F2B-B0E6-3A19DB68683E}">
      <dsp:nvSpPr>
        <dsp:cNvPr id="0" name=""/>
        <dsp:cNvSpPr/>
      </dsp:nvSpPr>
      <dsp:spPr>
        <a:xfrm>
          <a:off x="3212" y="420092"/>
          <a:ext cx="2548863" cy="1529318"/>
        </a:xfrm>
        <a:prstGeom prst="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/>
            <a:t>امين الصندوق “</a:t>
          </a:r>
          <a:r>
            <a:rPr lang="en-US" sz="3400" kern="1200"/>
            <a:t>cashier</a:t>
          </a:r>
          <a:r>
            <a:rPr lang="ar-SA" sz="3400" kern="1200"/>
            <a:t>"</a:t>
          </a:r>
          <a:endParaRPr lang="en-US" sz="3400" kern="1200"/>
        </a:p>
      </dsp:txBody>
      <dsp:txXfrm>
        <a:off x="3212" y="420092"/>
        <a:ext cx="2548863" cy="1529318"/>
      </dsp:txXfrm>
    </dsp:sp>
    <dsp:sp modelId="{B2CAA4ED-D153-4CD5-BDB0-E561F3EC61A0}">
      <dsp:nvSpPr>
        <dsp:cNvPr id="0" name=""/>
        <dsp:cNvSpPr/>
      </dsp:nvSpPr>
      <dsp:spPr>
        <a:xfrm>
          <a:off x="2806962" y="420092"/>
          <a:ext cx="2548863" cy="1529318"/>
        </a:xfrm>
        <a:prstGeom prst="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/>
            <a:t>صرافي البنوك </a:t>
          </a:r>
          <a:r>
            <a:rPr lang="en-US" sz="3400" kern="1200"/>
            <a:t>“Bank teller”</a:t>
          </a:r>
        </a:p>
      </dsp:txBody>
      <dsp:txXfrm>
        <a:off x="2806962" y="420092"/>
        <a:ext cx="2548863" cy="1529318"/>
      </dsp:txXfrm>
    </dsp:sp>
    <dsp:sp modelId="{0B3CCEC8-D997-4432-87D6-EAF3F6176A30}">
      <dsp:nvSpPr>
        <dsp:cNvPr id="0" name=""/>
        <dsp:cNvSpPr/>
      </dsp:nvSpPr>
      <dsp:spPr>
        <a:xfrm>
          <a:off x="5610712" y="420092"/>
          <a:ext cx="2548863" cy="1529318"/>
        </a:xfrm>
        <a:prstGeom prst="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/>
            <a:t>الوظائف الكتابية</a:t>
          </a:r>
          <a:endParaRPr lang="en-US" sz="3400" kern="1200"/>
        </a:p>
      </dsp:txBody>
      <dsp:txXfrm>
        <a:off x="5610712" y="420092"/>
        <a:ext cx="2548863" cy="1529318"/>
      </dsp:txXfrm>
    </dsp:sp>
    <dsp:sp modelId="{86BA6CF5-C08F-4D60-A372-44A206960F48}">
      <dsp:nvSpPr>
        <dsp:cNvPr id="0" name=""/>
        <dsp:cNvSpPr/>
      </dsp:nvSpPr>
      <dsp:spPr>
        <a:xfrm>
          <a:off x="8414462" y="420092"/>
          <a:ext cx="2548863" cy="1529318"/>
        </a:xfrm>
        <a:prstGeom prst="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/>
            <a:t>مدخلي البيانات </a:t>
          </a:r>
          <a:endParaRPr lang="en-US" sz="3400" kern="1200" dirty="0"/>
        </a:p>
      </dsp:txBody>
      <dsp:txXfrm>
        <a:off x="8414462" y="420092"/>
        <a:ext cx="2548863" cy="1529318"/>
      </dsp:txXfrm>
    </dsp:sp>
    <dsp:sp modelId="{B296F0D8-8C3E-489F-BA77-DF32F05C21EA}">
      <dsp:nvSpPr>
        <dsp:cNvPr id="0" name=""/>
        <dsp:cNvSpPr/>
      </dsp:nvSpPr>
      <dsp:spPr>
        <a:xfrm>
          <a:off x="3212" y="2204296"/>
          <a:ext cx="2548863" cy="1529318"/>
        </a:xfrm>
        <a:prstGeom prst="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/>
            <a:t>السكرتارية </a:t>
          </a:r>
          <a:endParaRPr lang="en-US" sz="3400" kern="1200"/>
        </a:p>
      </dsp:txBody>
      <dsp:txXfrm>
        <a:off x="3212" y="2204296"/>
        <a:ext cx="2548863" cy="1529318"/>
      </dsp:txXfrm>
    </dsp:sp>
    <dsp:sp modelId="{594D1B8F-F12E-400F-A079-199E0660ABE1}">
      <dsp:nvSpPr>
        <dsp:cNvPr id="0" name=""/>
        <dsp:cNvSpPr/>
      </dsp:nvSpPr>
      <dsp:spPr>
        <a:xfrm>
          <a:off x="2806962" y="2204296"/>
          <a:ext cx="2548863" cy="1529318"/>
        </a:xfrm>
        <a:prstGeom prst="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/>
            <a:t>الترجمة </a:t>
          </a:r>
          <a:endParaRPr lang="en-US" sz="3400" kern="1200"/>
        </a:p>
      </dsp:txBody>
      <dsp:txXfrm>
        <a:off x="2806962" y="2204296"/>
        <a:ext cx="2548863" cy="1529318"/>
      </dsp:txXfrm>
    </dsp:sp>
    <dsp:sp modelId="{88128264-2D89-46D6-A41B-87603CC226FC}">
      <dsp:nvSpPr>
        <dsp:cNvPr id="0" name=""/>
        <dsp:cNvSpPr/>
      </dsp:nvSpPr>
      <dsp:spPr>
        <a:xfrm>
          <a:off x="5610712" y="2204296"/>
          <a:ext cx="2548863" cy="1529318"/>
        </a:xfrm>
        <a:prstGeom prst="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/>
            <a:t>المحاسبة </a:t>
          </a:r>
          <a:endParaRPr lang="en-US" sz="3400" kern="1200"/>
        </a:p>
      </dsp:txBody>
      <dsp:txXfrm>
        <a:off x="5610712" y="2204296"/>
        <a:ext cx="2548863" cy="1529318"/>
      </dsp:txXfrm>
    </dsp:sp>
    <dsp:sp modelId="{4DC902B5-2313-4D7B-943B-55BE39D55EB5}">
      <dsp:nvSpPr>
        <dsp:cNvPr id="0" name=""/>
        <dsp:cNvSpPr/>
      </dsp:nvSpPr>
      <dsp:spPr>
        <a:xfrm>
          <a:off x="8414462" y="2204296"/>
          <a:ext cx="2548863" cy="1529318"/>
        </a:xfrm>
        <a:prstGeom prst="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/>
            <a:t>الوظائف الروتينية </a:t>
          </a:r>
          <a:endParaRPr lang="en-US" sz="3400" kern="1200"/>
        </a:p>
      </dsp:txBody>
      <dsp:txXfrm>
        <a:off x="8414462" y="2204296"/>
        <a:ext cx="2548863" cy="1529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004B7-83CE-4A61-9337-22B9DB98F5CB}">
      <dsp:nvSpPr>
        <dsp:cNvPr id="0" name=""/>
        <dsp:cNvSpPr/>
      </dsp:nvSpPr>
      <dsp:spPr>
        <a:xfrm>
          <a:off x="0" y="0"/>
          <a:ext cx="10445593" cy="408058"/>
        </a:xfrm>
        <a:prstGeom prst="round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وظائف الطاقة المتجددة والبديلة (</a:t>
          </a:r>
          <a:r>
            <a: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Green jobs</a:t>
          </a: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)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19920" y="19920"/>
        <a:ext cx="10405753" cy="368218"/>
      </dsp:txXfrm>
    </dsp:sp>
    <dsp:sp modelId="{8517BFDF-5D00-48B1-B017-A9AB6B060C5E}">
      <dsp:nvSpPr>
        <dsp:cNvPr id="0" name=""/>
        <dsp:cNvSpPr/>
      </dsp:nvSpPr>
      <dsp:spPr>
        <a:xfrm>
          <a:off x="0" y="568972"/>
          <a:ext cx="10445593" cy="804960"/>
        </a:xfrm>
        <a:prstGeom prst="round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cs typeface="+mn-cs"/>
            </a:rPr>
            <a:t>الوظائف المرتبطة بالاستدامة وحماية البيئة </a:t>
          </a:r>
          <a:endParaRPr lang="en-US" sz="2400" kern="1200" dirty="0">
            <a:cs typeface="+mn-cs"/>
          </a:endParaRPr>
        </a:p>
      </dsp:txBody>
      <dsp:txXfrm>
        <a:off x="39295" y="608267"/>
        <a:ext cx="10367003" cy="726370"/>
      </dsp:txXfrm>
    </dsp:sp>
    <dsp:sp modelId="{D3957580-81EC-4944-B7B8-2FA203F9C6A6}">
      <dsp:nvSpPr>
        <dsp:cNvPr id="0" name=""/>
        <dsp:cNvSpPr/>
      </dsp:nvSpPr>
      <dsp:spPr>
        <a:xfrm>
          <a:off x="0" y="1497772"/>
          <a:ext cx="10445593" cy="804960"/>
        </a:xfrm>
        <a:prstGeom prst="round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الوظائف المرتبطة بالتكنولوجيا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9295" y="1537067"/>
        <a:ext cx="10367003" cy="726370"/>
      </dsp:txXfrm>
    </dsp:sp>
    <dsp:sp modelId="{515E4270-3EDD-4091-8623-8305A73517F4}">
      <dsp:nvSpPr>
        <dsp:cNvPr id="0" name=""/>
        <dsp:cNvSpPr/>
      </dsp:nvSpPr>
      <dsp:spPr>
        <a:xfrm>
          <a:off x="0" y="2426572"/>
          <a:ext cx="10445593" cy="804960"/>
        </a:xfrm>
        <a:prstGeom prst="round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وظائف مدرسي التعليم المهني واساتذة الجامعات 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9295" y="2465867"/>
        <a:ext cx="10367003" cy="726370"/>
      </dsp:txXfrm>
    </dsp:sp>
    <dsp:sp modelId="{FED6DB10-3143-49AD-BD9D-4A9BF3090961}">
      <dsp:nvSpPr>
        <dsp:cNvPr id="0" name=""/>
        <dsp:cNvSpPr/>
      </dsp:nvSpPr>
      <dsp:spPr>
        <a:xfrm>
          <a:off x="0" y="3392446"/>
          <a:ext cx="10445593" cy="804960"/>
        </a:xfrm>
        <a:prstGeom prst="roundRect">
          <a:avLst/>
        </a:prstGeom>
        <a:solidFill>
          <a:srgbClr val="2F559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75% من الشركات حول العالم ستتبني التكنلووجيا خلال الخمس سنوات القادمة 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9295" y="3431741"/>
        <a:ext cx="10367003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EF619-E471-403A-A956-E042B42CAC2F}">
      <dsp:nvSpPr>
        <dsp:cNvPr id="0" name=""/>
        <dsp:cNvSpPr/>
      </dsp:nvSpPr>
      <dsp:spPr>
        <a:xfrm>
          <a:off x="0" y="3531"/>
          <a:ext cx="9966723" cy="775710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تحديد احتياجات سوق العمل المحلي والعالمي وملائمة التخصصات بناء عليه.</a:t>
          </a:r>
          <a:endParaRPr lang="en-US" sz="2000" b="1" kern="1200" dirty="0"/>
        </a:p>
      </dsp:txBody>
      <dsp:txXfrm>
        <a:off x="37867" y="41398"/>
        <a:ext cx="9890989" cy="699976"/>
      </dsp:txXfrm>
    </dsp:sp>
    <dsp:sp modelId="{673EF9FA-046D-4B01-8562-93E194A9AD0E}">
      <dsp:nvSpPr>
        <dsp:cNvPr id="0" name=""/>
        <dsp:cNvSpPr/>
      </dsp:nvSpPr>
      <dsp:spPr>
        <a:xfrm>
          <a:off x="0" y="877161"/>
          <a:ext cx="9966723" cy="775710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اعادة دراسة التخصصات العلمية بما يشمل دمج او الغاء او تطوير بعضها حسب احتياجات سوق العمل.</a:t>
          </a:r>
          <a:endParaRPr lang="en-US" sz="2000" b="1" kern="1200" dirty="0"/>
        </a:p>
      </dsp:txBody>
      <dsp:txXfrm>
        <a:off x="37867" y="915028"/>
        <a:ext cx="9890989" cy="699976"/>
      </dsp:txXfrm>
    </dsp:sp>
    <dsp:sp modelId="{C196632E-5773-49BF-A22B-357E0BD35DEC}">
      <dsp:nvSpPr>
        <dsp:cNvPr id="0" name=""/>
        <dsp:cNvSpPr/>
      </dsp:nvSpPr>
      <dsp:spPr>
        <a:xfrm>
          <a:off x="0" y="1750791"/>
          <a:ext cx="9966723" cy="775710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عدم افتتاح  تخصصات علمية جديدة قبل دراسة الحاجة الفعلية لها</a:t>
          </a:r>
          <a:r>
            <a:rPr lang="en-US" sz="2000" b="1" kern="1200" dirty="0"/>
            <a:t> </a:t>
          </a:r>
          <a:r>
            <a:rPr lang="ar-SA" sz="2000" b="1" kern="1200" dirty="0"/>
            <a:t> وتعزيز تخصصات التقنية والمهنية </a:t>
          </a:r>
          <a:endParaRPr lang="en-US" sz="2000" b="1" kern="1200" dirty="0"/>
        </a:p>
      </dsp:txBody>
      <dsp:txXfrm>
        <a:off x="37867" y="1788658"/>
        <a:ext cx="9890989" cy="699976"/>
      </dsp:txXfrm>
    </dsp:sp>
    <dsp:sp modelId="{4D5C62A9-7122-4FF2-B641-04C0113EB524}">
      <dsp:nvSpPr>
        <dsp:cNvPr id="0" name=""/>
        <dsp:cNvSpPr/>
      </dsp:nvSpPr>
      <dsp:spPr>
        <a:xfrm>
          <a:off x="0" y="2624421"/>
          <a:ext cx="9966723" cy="775710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/>
            <a:t>تطوير المناهج العلمية لتتضمن المهارات العملية بالاضافة الى المعارف العلمية والنظرية.</a:t>
          </a:r>
          <a:endParaRPr lang="en-US" sz="2000" b="1" kern="1200"/>
        </a:p>
      </dsp:txBody>
      <dsp:txXfrm>
        <a:off x="37867" y="2662288"/>
        <a:ext cx="9890989" cy="699976"/>
      </dsp:txXfrm>
    </dsp:sp>
    <dsp:sp modelId="{BE0C0672-7D0A-46B1-B95F-D95E369480D0}">
      <dsp:nvSpPr>
        <dsp:cNvPr id="0" name=""/>
        <dsp:cNvSpPr/>
      </dsp:nvSpPr>
      <dsp:spPr>
        <a:xfrm>
          <a:off x="0" y="3498051"/>
          <a:ext cx="9966723" cy="775710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ضمان وجود مساقات لتكنولوجيا المعلومات في جميع التخصصات العلمية حيث ان التكنولوجيا تم توظيفها في جميع التخصصات (التسويق، التجارة، الزراعة، الطب، ....الخ )</a:t>
          </a:r>
          <a:endParaRPr lang="en-US" sz="2000" b="1" kern="1200" dirty="0"/>
        </a:p>
      </dsp:txBody>
      <dsp:txXfrm>
        <a:off x="37867" y="3535918"/>
        <a:ext cx="9890989" cy="699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36571-9374-462A-9318-30039FF603CE}">
      <dsp:nvSpPr>
        <dsp:cNvPr id="0" name=""/>
        <dsp:cNvSpPr/>
      </dsp:nvSpPr>
      <dsp:spPr>
        <a:xfrm>
          <a:off x="0" y="333"/>
          <a:ext cx="11461417" cy="1082811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تطوير مهارات وكفايات كالابتكار،</a:t>
          </a:r>
          <a:r>
            <a:rPr lang="en-US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حل المشكلات،</a:t>
          </a:r>
          <a:r>
            <a:rPr lang="en-US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التفكير النقدي، القيادة، التعلم الذاتي. </a:t>
          </a:r>
          <a:endParaRPr lang="en-US" sz="24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52858" y="53191"/>
        <a:ext cx="11355701" cy="977095"/>
      </dsp:txXfrm>
    </dsp:sp>
    <dsp:sp modelId="{320B83FC-9741-415D-9AC2-F47320E0A811}">
      <dsp:nvSpPr>
        <dsp:cNvPr id="0" name=""/>
        <dsp:cNvSpPr/>
      </dsp:nvSpPr>
      <dsp:spPr>
        <a:xfrm>
          <a:off x="0" y="1211245"/>
          <a:ext cx="11461417" cy="936000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تشجيع الابتكار وريادة الاعمال بين الطلاب. </a:t>
          </a:r>
          <a:endParaRPr lang="en-US" sz="2400" b="1" kern="1200" dirty="0"/>
        </a:p>
      </dsp:txBody>
      <dsp:txXfrm>
        <a:off x="45692" y="1256937"/>
        <a:ext cx="11370033" cy="844616"/>
      </dsp:txXfrm>
    </dsp:sp>
    <dsp:sp modelId="{35BA544E-6399-4B5F-AD8D-A6A80A5D0386}">
      <dsp:nvSpPr>
        <dsp:cNvPr id="0" name=""/>
        <dsp:cNvSpPr/>
      </dsp:nvSpPr>
      <dsp:spPr>
        <a:xfrm>
          <a:off x="0" y="2319368"/>
          <a:ext cx="11461417" cy="936000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تشجيع الطلاب على المشاركة  في المسابقات التخصصية والابتكارية محليا ودولياً </a:t>
          </a:r>
          <a:endParaRPr lang="en-US" sz="24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45692" y="2365060"/>
        <a:ext cx="11370033" cy="844616"/>
      </dsp:txXfrm>
    </dsp:sp>
    <dsp:sp modelId="{F536F084-B618-48C7-ACAD-9B37410906A0}">
      <dsp:nvSpPr>
        <dsp:cNvPr id="0" name=""/>
        <dsp:cNvSpPr/>
      </dsp:nvSpPr>
      <dsp:spPr>
        <a:xfrm>
          <a:off x="0" y="3404364"/>
          <a:ext cx="11461417" cy="936000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عقد الشراكات والتعاون البحثي بين الجامعات و القطاع العام والقطاع الخاص.</a:t>
          </a:r>
          <a:endParaRPr lang="en-US" sz="2400" b="1" kern="1200" dirty="0">
            <a:solidFill>
              <a:prstClr val="white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45692" y="3450056"/>
        <a:ext cx="11370033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2A0B-3CA7-4678-B6C3-0459678B96AC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0A23-D449-470E-A12F-0874D955C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51E12-5067-4FD1-B16E-30CB50BD61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7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87E6-6436-E2A5-275D-019E36E3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97BA4-EE2F-73FE-FC10-F2B54583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069-AEDB-1502-F11E-D734B14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5688-8868-7C9B-DA17-2AD123B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021E-68E1-AADF-48F3-37B8319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275C-F0BD-B7B2-3E53-86D74CC19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75A2-5AC7-7702-55C5-44A6F3527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9DCD8-BC6F-1F33-E34D-5A7EB227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8E00-73BD-DC81-4890-19ECE0D8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FC57-625E-E067-592D-02F85220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2D5-A1F5-5271-9AE0-A38AF3A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B78-4320-8D8A-04B2-AD88526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56A1-F1F9-B35F-0551-AB7579F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635C-4A49-AF8B-A941-54D9CD81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1949-1976-91B6-3346-3C6EB0F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BACD-FD96-2522-6A3E-B31F045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95B8-A65B-410B-8AFD-D893741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A43-26E1-E21C-B382-442A4B6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2D12-CB2D-AC07-4F8F-C13D118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DD0C-EB96-81D3-455B-85E5B18B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37E7-7CAA-AAA1-12DC-BE28BC5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BC79-8862-1230-4971-7F740C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3C-E97D-9882-30DF-DF0F904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8B71-E067-93D4-3D36-A0233FFF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373A-2B29-DDEF-DC92-21956532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BB09-8AA4-5ECB-5F38-CCC1895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7CCAE-BFFC-D406-AF7C-E174F98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BD547-835A-DE21-8C2E-38BED94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E84-99EB-15A2-5C33-51920B1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3F34-2FD4-8C0B-42CB-8F2DD1E6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8CE7C-741D-FF57-DCD4-A1A67ADC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AACEB-80EE-2345-49FE-918A5CF9A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75CB0-8F4A-C593-A92E-3839C235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2846-310E-BF4A-DFE7-E2B86E73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93BBD-441C-2E0D-5CFF-90028ADC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3844-4A9B-E1DE-7BF4-437392A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C89A-1636-1628-8644-31CCAFF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D8B53-2907-D047-8AE0-A26F036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44F2E-6237-91A1-9ECB-10E53F1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9B56-1B22-96AF-7406-2017735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96DD-E9E4-E260-5DCC-7D308AD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BC82-B47E-C88D-B00D-B46019D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36FB-9B3A-696F-9E64-F45D692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F0-F269-BC65-D62A-C23B87B3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922-A79D-6338-3236-25CF9BCF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79B6-9DFC-D75E-7B3E-14E7B9DB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15B0-F7A8-58CF-E6FA-D6077B5C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EF1F-D09D-B039-00B2-1B5DBA3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CFD3-F59E-DDCF-58A5-AF9D77EC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82E3-0456-FBF8-B2FF-B181F60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15080-FD00-8D76-78DF-FD30D18F4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DF57F-6AED-6DAE-BDC0-8F2E3D78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8E96-5DCF-9FB0-AED9-D7433F6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BEB7-39BF-0F3D-B387-7E3322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46FC-C1B5-3B05-6C72-7CE4DD3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27B76-09F2-B409-E51E-1F46747344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DB206-0D28-5E1B-2270-653F021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EE0-7D9C-CBB5-E9A3-8BD0973A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336E-9AB4-7A15-9A3B-06766A67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73-5308-C34F-58A5-A163264E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C03-B307-B336-A5B7-5EA80C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54912" y="72418"/>
            <a:ext cx="5531778" cy="11496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85409" y="314875"/>
            <a:ext cx="6760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دور الجامعات في وظائف المستقبل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38EAA-4B3E-483C-B611-3DC7FB70B2EE}"/>
              </a:ext>
            </a:extLst>
          </p:cNvPr>
          <p:cNvSpPr txBox="1"/>
          <p:nvPr/>
        </p:nvSpPr>
        <p:spPr>
          <a:xfrm>
            <a:off x="837343" y="1736200"/>
            <a:ext cx="10296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Tx/>
              <a:buChar char="-"/>
            </a:pPr>
            <a:endParaRPr lang="ar-SA" sz="3200" dirty="0"/>
          </a:p>
          <a:p>
            <a:pPr marL="285750" indent="-285750" algn="r" rtl="1">
              <a:buFontTx/>
              <a:buChar char="-"/>
            </a:pPr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15F64FA-34B4-599F-7AC4-8B61E7C1B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700721"/>
              </p:ext>
            </p:extLst>
          </p:nvPr>
        </p:nvGraphicFramePr>
        <p:xfrm>
          <a:off x="457680" y="1502968"/>
          <a:ext cx="11461418" cy="435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D1E3DBF-45C7-7FE6-13DA-CBB54FFDBABB}"/>
              </a:ext>
            </a:extLst>
          </p:cNvPr>
          <p:cNvGrpSpPr/>
          <p:nvPr/>
        </p:nvGrpSpPr>
        <p:grpSpPr>
          <a:xfrm rot="5400000">
            <a:off x="164776" y="43301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268799E1-4335-3BEC-F4DE-E2EC9C111086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640FFC42-457A-FD2C-77F5-FAC1F011154A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1BB3B4-AFCF-1D67-52F1-033D37B0C5DE}"/>
              </a:ext>
            </a:extLst>
          </p:cNvPr>
          <p:cNvGrpSpPr/>
          <p:nvPr/>
        </p:nvGrpSpPr>
        <p:grpSpPr>
          <a:xfrm rot="5400000">
            <a:off x="761212" y="47617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A63FAA26-4100-19E9-17CE-96A1E0F89875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6C6F3513-206B-392B-E61D-24E7EDB66E1B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139614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2315" y="136526"/>
            <a:ext cx="4971412" cy="7548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98123" y="356360"/>
            <a:ext cx="4368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قطاع  الخدمة المدنية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DFD3A-92FA-6BA5-194B-1B982FA4AD9F}"/>
              </a:ext>
            </a:extLst>
          </p:cNvPr>
          <p:cNvSpPr txBox="1"/>
          <p:nvPr/>
        </p:nvSpPr>
        <p:spPr>
          <a:xfrm>
            <a:off x="1258001" y="1296529"/>
            <a:ext cx="10545726" cy="3671005"/>
          </a:xfrm>
          <a:prstGeom prst="rect">
            <a:avLst/>
          </a:prstGeom>
          <a:solidFill>
            <a:srgbClr val="2F5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/>
              <a:t>توظيف التحول الرقمي في قطاع الخدمة المدنية </a:t>
            </a:r>
          </a:p>
          <a:p>
            <a:pPr marL="800100" lvl="1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sz="2400" b="1" dirty="0"/>
              <a:t>رقمنة الخدمات الحكومية </a:t>
            </a:r>
          </a:p>
          <a:p>
            <a:pPr marL="800100" lvl="1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sz="2400" b="1" dirty="0"/>
              <a:t>التكامل والربط البيني بين الدوائر الحكومية </a:t>
            </a:r>
          </a:p>
          <a:p>
            <a:pPr marL="800100" lvl="1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sz="2400" b="1" dirty="0"/>
              <a:t>تقديم الخدمات للمواطنين الكترونياً </a:t>
            </a:r>
          </a:p>
          <a:p>
            <a:pPr lvl="1" algn="r" rtl="1">
              <a:lnSpc>
                <a:spcPct val="200000"/>
              </a:lnSpc>
            </a:pPr>
            <a:endParaRPr lang="ar-SA" sz="24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976C0F-A868-E936-D98B-C761595F9F4B}"/>
              </a:ext>
            </a:extLst>
          </p:cNvPr>
          <p:cNvGrpSpPr/>
          <p:nvPr/>
        </p:nvGrpSpPr>
        <p:grpSpPr>
          <a:xfrm rot="5400000">
            <a:off x="298341" y="58578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07A8C5A3-DC39-6EF3-1F02-1F10A2AD1B02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A4623955-1875-558C-9461-5FE549EAC43A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E9AE4-DEEE-7255-CF23-F15EEEE05811}"/>
              </a:ext>
            </a:extLst>
          </p:cNvPr>
          <p:cNvGrpSpPr/>
          <p:nvPr/>
        </p:nvGrpSpPr>
        <p:grpSpPr>
          <a:xfrm rot="5400000">
            <a:off x="894777" y="62894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83282396-1FF7-061E-F430-68F1860F9739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AC0D715-CF82-9235-9BE8-491E44E8BAEA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226426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2315" y="136526"/>
            <a:ext cx="4971412" cy="7548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98123" y="356360"/>
            <a:ext cx="4368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قطاع  الخدمة المدنية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DFD3A-92FA-6BA5-194B-1B982FA4AD9F}"/>
              </a:ext>
            </a:extLst>
          </p:cNvPr>
          <p:cNvSpPr txBox="1"/>
          <p:nvPr/>
        </p:nvSpPr>
        <p:spPr>
          <a:xfrm>
            <a:off x="1258001" y="1296529"/>
            <a:ext cx="10545726" cy="4409669"/>
          </a:xfrm>
          <a:prstGeom prst="rect">
            <a:avLst/>
          </a:prstGeom>
          <a:solidFill>
            <a:srgbClr val="2F5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/>
              <a:t>التدريب المستمر لموظفي القطاع الخدمة المدنية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/>
              <a:t>تعزيز ثقافة التعلم المستمر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/>
              <a:t>تعزيز المهارات والمعارف بجانب الشهادات العلمية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/>
              <a:t> تزويد الموظفين  بمهارات التكنولوجيا الحديثة وكيفية توظيفها في بئية العمل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/>
              <a:t>تعزيز المهارات الادارية والقيادية والتفكير النقدي </a:t>
            </a:r>
            <a:endParaRPr lang="en-US" sz="2400" b="1" dirty="0"/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/>
              <a:t>برامج المدرسة الوطنية للادارة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976C0F-A868-E936-D98B-C761595F9F4B}"/>
              </a:ext>
            </a:extLst>
          </p:cNvPr>
          <p:cNvGrpSpPr/>
          <p:nvPr/>
        </p:nvGrpSpPr>
        <p:grpSpPr>
          <a:xfrm rot="5400000">
            <a:off x="298341" y="58578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07A8C5A3-DC39-6EF3-1F02-1F10A2AD1B02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A4623955-1875-558C-9461-5FE549EAC43A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E9AE4-DEEE-7255-CF23-F15EEEE05811}"/>
              </a:ext>
            </a:extLst>
          </p:cNvPr>
          <p:cNvGrpSpPr/>
          <p:nvPr/>
        </p:nvGrpSpPr>
        <p:grpSpPr>
          <a:xfrm rot="5400000">
            <a:off x="894777" y="62894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83282396-1FF7-061E-F430-68F1860F9739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AC0D715-CF82-9235-9BE8-491E44E8BAEA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361001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2D1C0-5F2E-5E8A-DAB4-DAC5F67C7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59" y="380142"/>
            <a:ext cx="2419251" cy="24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30" y="3916397"/>
            <a:ext cx="10415587" cy="1463198"/>
          </a:xfrm>
        </p:spPr>
        <p:txBody>
          <a:bodyPr>
            <a:normAutofit/>
          </a:bodyPr>
          <a:lstStyle/>
          <a:p>
            <a:r>
              <a:rPr lang="ar-SA" sz="4000" b="1" i="0" dirty="0">
                <a:solidFill>
                  <a:srgbClr val="000000"/>
                </a:solidFill>
                <a:effectLst/>
                <a:latin typeface="Droid Arabic Naskh"/>
              </a:rPr>
              <a:t>دور الجامعات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Droid Arabic Naskh"/>
              </a:rPr>
            </a:br>
            <a:r>
              <a:rPr lang="ar-SA" sz="4000" b="1" i="0" dirty="0">
                <a:solidFill>
                  <a:srgbClr val="000000"/>
                </a:solidFill>
                <a:effectLst/>
                <a:latin typeface="Droid Arabic Naskh"/>
              </a:rPr>
              <a:t> مستقبل التوظيف في العصر الرقمي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25" y="346928"/>
            <a:ext cx="3442903" cy="34429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6460" y="374185"/>
            <a:ext cx="1131783" cy="1205987"/>
            <a:chOff x="244090" y="368340"/>
            <a:chExt cx="2246069" cy="2393329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B272B7FE-95D0-A70F-8ACE-67FD5C2F4B7B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95A7F4E1-6A97-CEFF-C5D4-69EC42556C09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solidFill>
              <a:srgbClr val="B4C7E7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6460" y="862393"/>
            <a:ext cx="1131783" cy="1205987"/>
            <a:chOff x="244090" y="368340"/>
            <a:chExt cx="2246069" cy="2393329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B272B7FE-95D0-A70F-8ACE-67FD5C2F4B7B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95A7F4E1-6A97-CEFF-C5D4-69EC42556C09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solidFill>
              <a:srgbClr val="B4C7E7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327175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4510" y="72418"/>
            <a:ext cx="6952180" cy="1149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 rot="5400000">
            <a:off x="164776" y="43301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B272B7FE-95D0-A70F-8ACE-67FD5C2F4B7B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95A7F4E1-6A97-CEFF-C5D4-69EC42556C09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6" name="Group 5"/>
          <p:cNvGrpSpPr/>
          <p:nvPr/>
        </p:nvGrpSpPr>
        <p:grpSpPr>
          <a:xfrm rot="5400000">
            <a:off x="761212" y="47617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B272B7FE-95D0-A70F-8ACE-67FD5C2F4B7B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95A7F4E1-6A97-CEFF-C5D4-69EC42556C09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065213" y="338512"/>
            <a:ext cx="4368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وظائف المستقبل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DE624-D1FC-485D-AA3C-28756E6EFFFD}"/>
              </a:ext>
            </a:extLst>
          </p:cNvPr>
          <p:cNvSpPr txBox="1"/>
          <p:nvPr/>
        </p:nvSpPr>
        <p:spPr>
          <a:xfrm>
            <a:off x="585628" y="1952090"/>
            <a:ext cx="11209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3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B6E8AA-FAAF-4E83-8716-2F2AD526A31C}"/>
              </a:ext>
            </a:extLst>
          </p:cNvPr>
          <p:cNvSpPr/>
          <p:nvPr/>
        </p:nvSpPr>
        <p:spPr>
          <a:xfrm>
            <a:off x="1376737" y="1726058"/>
            <a:ext cx="9534418" cy="39247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هي الوظائف التي تنشا نتيجة التقدم التكنولوجيا والتغيرات الاقتصادية والاجتماعية والبيئية ومتطلبات سوق العمل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603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4510" y="72418"/>
            <a:ext cx="6952180" cy="1149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8825" y="314875"/>
            <a:ext cx="4368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ارقام احصائية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4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6B2875-C649-47C7-AFB6-36CB9E7F37AA}"/>
              </a:ext>
            </a:extLst>
          </p:cNvPr>
          <p:cNvSpPr/>
          <p:nvPr/>
        </p:nvSpPr>
        <p:spPr>
          <a:xfrm>
            <a:off x="5245130" y="3163889"/>
            <a:ext cx="3276474" cy="1974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rtl="1">
              <a:defRPr/>
            </a:pPr>
            <a:r>
              <a:rPr lang="ar-SA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خريجين تعليم عالي</a:t>
            </a:r>
          </a:p>
          <a:p>
            <a:pPr algn="ctr" defTabSz="1218987" rtl="1">
              <a:defRPr/>
            </a:pPr>
            <a:r>
              <a:rPr lang="ar-SA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46,225</a:t>
            </a:r>
            <a:r>
              <a:rPr lang="ar-SA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IN" sz="3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2029B7-1221-4F75-A086-FE113DB8126C}"/>
              </a:ext>
            </a:extLst>
          </p:cNvPr>
          <p:cNvSpPr/>
          <p:nvPr/>
        </p:nvSpPr>
        <p:spPr>
          <a:xfrm>
            <a:off x="9496491" y="2831716"/>
            <a:ext cx="2450386" cy="2550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>
              <a:defRPr/>
            </a:pPr>
            <a:r>
              <a:rPr lang="ar-SA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دون 15 سنة </a:t>
            </a:r>
          </a:p>
          <a:p>
            <a:pPr algn="ctr" defTabSz="1218987">
              <a:defRPr/>
            </a:pPr>
            <a:r>
              <a:rPr lang="ar-SA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38%</a:t>
            </a:r>
            <a:endParaRPr lang="en-US" sz="3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218987">
              <a:defRPr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Gen-Z</a:t>
            </a:r>
            <a:endParaRPr lang="ar-SA" sz="3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3FF50FF4-8AD0-487E-9F4F-54534CEC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3370" y="2229764"/>
            <a:ext cx="1149641" cy="1149641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FEEEF148-A7B4-4EAC-B3D8-264E8F7D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7534" y="2197271"/>
            <a:ext cx="1149641" cy="1149641"/>
          </a:xfrm>
          <a:prstGeom prst="rect">
            <a:avLst/>
          </a:prstGeom>
        </p:spPr>
      </p:pic>
      <p:pic>
        <p:nvPicPr>
          <p:cNvPr id="34" name="Graphic 33" descr="Graduation cap with solid fill">
            <a:extLst>
              <a:ext uri="{FF2B5EF4-FFF2-40B4-BE49-F238E27FC236}">
                <a16:creationId xmlns:a16="http://schemas.microsoft.com/office/drawing/2014/main" id="{8DC1B014-321E-4C35-9191-0920A5DDB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3694" y="2060204"/>
            <a:ext cx="1543023" cy="1543023"/>
          </a:xfrm>
          <a:prstGeom prst="rect">
            <a:avLst/>
          </a:prstGeom>
        </p:spPr>
      </p:pic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3379C1D1-65FC-40B2-8F93-8B7DF10B3402}"/>
              </a:ext>
            </a:extLst>
          </p:cNvPr>
          <p:cNvGraphicFramePr/>
          <p:nvPr/>
        </p:nvGraphicFramePr>
        <p:xfrm>
          <a:off x="919767" y="1549200"/>
          <a:ext cx="2857274" cy="233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D75DC576-F7CA-4222-B7A0-4C530C199375}"/>
              </a:ext>
            </a:extLst>
          </p:cNvPr>
          <p:cNvSpPr txBox="1"/>
          <p:nvPr/>
        </p:nvSpPr>
        <p:spPr>
          <a:xfrm>
            <a:off x="726512" y="3621101"/>
            <a:ext cx="38079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Open Sans" panose="020B0606030504020204" pitchFamily="34" charset="0"/>
                <a:ea typeface="Open Sans" panose="020B0606030504020204" pitchFamily="34" charset="0"/>
              </a:rPr>
              <a:t>البطالة بين الخريجين دبلوم فاعلي 48.3%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E25C32-6275-BD00-1866-009D57AF7611}"/>
              </a:ext>
            </a:extLst>
          </p:cNvPr>
          <p:cNvGrpSpPr/>
          <p:nvPr/>
        </p:nvGrpSpPr>
        <p:grpSpPr>
          <a:xfrm rot="5400000">
            <a:off x="164776" y="43301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46969EC7-2351-E359-143F-E5CA501F3111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CE51C320-C718-16AC-BD2B-3E1CB40FB6E6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221A58-DA47-3CD3-1546-13D83A89421B}"/>
              </a:ext>
            </a:extLst>
          </p:cNvPr>
          <p:cNvGrpSpPr/>
          <p:nvPr/>
        </p:nvGrpSpPr>
        <p:grpSpPr>
          <a:xfrm rot="5400000">
            <a:off x="761212" y="47617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E459BAEF-9081-A872-D407-F527A34D2772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57F93B63-4C60-A5D0-87A9-1D8AD60FEDA4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751EFA-C08D-3254-D8C2-EDB5230EE44B}"/>
              </a:ext>
            </a:extLst>
          </p:cNvPr>
          <p:cNvSpPr txBox="1"/>
          <p:nvPr/>
        </p:nvSpPr>
        <p:spPr>
          <a:xfrm>
            <a:off x="1258000" y="5382233"/>
            <a:ext cx="425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بيانات الجهاز المركزي للاحصاء الفلسطيني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65906" y="72418"/>
            <a:ext cx="3620784" cy="11496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63164" y="354850"/>
            <a:ext cx="4368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ارقام </a:t>
            </a:r>
            <a:r>
              <a:rPr lang="ar-SA" sz="3200" b="1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احصائية</a:t>
            </a:r>
            <a:r>
              <a:rPr lang="ar-SA" sz="3200" b="1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5</a:t>
            </a:fld>
            <a:endParaRPr lang="en-US"/>
          </a:p>
        </p:txBody>
      </p:sp>
      <p:pic>
        <p:nvPicPr>
          <p:cNvPr id="16" name="Graphic 15" descr="Cloud Computing with solid fill">
            <a:extLst>
              <a:ext uri="{FF2B5EF4-FFF2-40B4-BE49-F238E27FC236}">
                <a16:creationId xmlns:a16="http://schemas.microsoft.com/office/drawing/2014/main" id="{DDCB6415-0C41-40AB-A5E7-BF44994AA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9387" y="2289410"/>
            <a:ext cx="1556534" cy="15565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126B34-F237-4CD5-B9AD-579ACFB7BF77}"/>
              </a:ext>
            </a:extLst>
          </p:cNvPr>
          <p:cNvSpPr txBox="1"/>
          <p:nvPr/>
        </p:nvSpPr>
        <p:spPr>
          <a:xfrm>
            <a:off x="7099442" y="3946668"/>
            <a:ext cx="29932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987" rtl="1">
              <a:defRPr/>
            </a:pPr>
            <a:r>
              <a:rPr lang="ar-SA" sz="3200" b="1" dirty="0">
                <a:latin typeface="Open Sans" panose="020B0606030504020204" pitchFamily="34" charset="0"/>
                <a:ea typeface="Open Sans" panose="020B0606030504020204" pitchFamily="34" charset="0"/>
              </a:rPr>
              <a:t>91% من الاسر لديها نفاذية للانترنت</a:t>
            </a:r>
          </a:p>
        </p:txBody>
      </p:sp>
      <p:pic>
        <p:nvPicPr>
          <p:cNvPr id="19" name="Graphic 18" descr="Internet with solid fill">
            <a:extLst>
              <a:ext uri="{FF2B5EF4-FFF2-40B4-BE49-F238E27FC236}">
                <a16:creationId xmlns:a16="http://schemas.microsoft.com/office/drawing/2014/main" id="{C7F70382-5A8B-48B8-90F5-5E774030B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0429" y="1912690"/>
            <a:ext cx="1933254" cy="19332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5DDCA60-02A7-4708-986B-55D2573C49A3}"/>
              </a:ext>
            </a:extLst>
          </p:cNvPr>
          <p:cNvSpPr txBox="1"/>
          <p:nvPr/>
        </p:nvSpPr>
        <p:spPr>
          <a:xfrm>
            <a:off x="2390452" y="3590496"/>
            <a:ext cx="2993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Open Sans" panose="020B0606030504020204" pitchFamily="34" charset="0"/>
                <a:ea typeface="Open Sans" panose="020B0606030504020204" pitchFamily="34" charset="0"/>
              </a:rPr>
              <a:t>88% من عمر 10 سنوات فاكثر يستخدمون الانترنت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BDCF3E-35FE-3AE9-B272-AE893608AEFE}"/>
              </a:ext>
            </a:extLst>
          </p:cNvPr>
          <p:cNvGrpSpPr/>
          <p:nvPr/>
        </p:nvGrpSpPr>
        <p:grpSpPr>
          <a:xfrm rot="5400000">
            <a:off x="164776" y="43301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C07761FD-E010-835C-E64D-EA13995B7DFB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CE6E47D4-D077-2A50-EA2F-8FB6933903E2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B56416-5B2C-1FE2-0915-44CC9DEAE91A}"/>
              </a:ext>
            </a:extLst>
          </p:cNvPr>
          <p:cNvGrpSpPr/>
          <p:nvPr/>
        </p:nvGrpSpPr>
        <p:grpSpPr>
          <a:xfrm rot="5400000">
            <a:off x="761212" y="47617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CEC1A1ED-E0A8-E2FA-0EFD-40C1C0532A56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BBF24FB8-A9B7-AECA-B3E7-A864B78E4DAC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75441C-696C-6AD6-5AFA-968165CA1961}"/>
              </a:ext>
            </a:extLst>
          </p:cNvPr>
          <p:cNvSpPr txBox="1"/>
          <p:nvPr/>
        </p:nvSpPr>
        <p:spPr>
          <a:xfrm>
            <a:off x="999368" y="5480559"/>
            <a:ext cx="425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بيانات الجهاز المركزي للاحصاء الفلسطيني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2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98084" y="72418"/>
            <a:ext cx="4288605" cy="11496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41692" y="306573"/>
            <a:ext cx="4368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سوق العمل الفلسطيني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EDE6D8C-1CF3-5889-2A91-CBD3EEC5A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736753"/>
              </p:ext>
            </p:extLst>
          </p:nvPr>
        </p:nvGraphicFramePr>
        <p:xfrm>
          <a:off x="56320" y="1238201"/>
          <a:ext cx="12079356" cy="460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CF9B8A6-529B-9F69-3C1F-A2B437B791D2}"/>
              </a:ext>
            </a:extLst>
          </p:cNvPr>
          <p:cNvSpPr txBox="1"/>
          <p:nvPr/>
        </p:nvSpPr>
        <p:spPr>
          <a:xfrm>
            <a:off x="9760933" y="2971764"/>
            <a:ext cx="23257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/>
              <a:t>ابرز التحديات التي تواجه سوق العمل الفلسطيني:</a:t>
            </a:r>
            <a:endParaRPr lang="en-US" sz="2800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9C8E38-4704-5633-8E8D-01BBC78A1D13}"/>
              </a:ext>
            </a:extLst>
          </p:cNvPr>
          <p:cNvGrpSpPr/>
          <p:nvPr/>
        </p:nvGrpSpPr>
        <p:grpSpPr>
          <a:xfrm rot="5400000">
            <a:off x="164776" y="43301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0A4A7FE3-04A5-7E25-AD77-7E191CC26706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B66866C0-3854-A5F8-A299-181E8C0B27AE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C0A516-B651-DB1A-6953-3BCE9F8042DE}"/>
              </a:ext>
            </a:extLst>
          </p:cNvPr>
          <p:cNvGrpSpPr/>
          <p:nvPr/>
        </p:nvGrpSpPr>
        <p:grpSpPr>
          <a:xfrm rot="5400000">
            <a:off x="761212" y="47617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48F94B7-1194-F179-1B4D-E7FB6DC99170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74587F1E-6683-713A-A5F0-60507746C8C4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28575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76844" y="21047"/>
            <a:ext cx="4709845" cy="11496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18537" y="354850"/>
            <a:ext cx="4368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وظائف تخرج من سوق العمل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 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18C7C77-4B43-A061-8F23-AAB1083D3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879850"/>
              </p:ext>
            </p:extLst>
          </p:nvPr>
        </p:nvGraphicFramePr>
        <p:xfrm>
          <a:off x="744810" y="1581746"/>
          <a:ext cx="10966539" cy="415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DED82CD-8894-6BB8-5FB1-FE1FAADE7C37}"/>
              </a:ext>
            </a:extLst>
          </p:cNvPr>
          <p:cNvSpPr txBox="1"/>
          <p:nvPr/>
        </p:nvSpPr>
        <p:spPr>
          <a:xfrm>
            <a:off x="422633" y="5735453"/>
            <a:ext cx="471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حسب تقرير المنتدي الاقتصادي العالمي 2023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18EE2-3028-59BB-1D1A-26308D0AC190}"/>
              </a:ext>
            </a:extLst>
          </p:cNvPr>
          <p:cNvGrpSpPr/>
          <p:nvPr/>
        </p:nvGrpSpPr>
        <p:grpSpPr>
          <a:xfrm rot="5400000">
            <a:off x="164776" y="43301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ABE9D548-10F0-2BB2-2B06-0A9AE1CF7416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CDFD7E45-FDA4-3D03-7A01-299336B5A562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308DE9-80B2-8EB2-1972-125887C6EEA0}"/>
              </a:ext>
            </a:extLst>
          </p:cNvPr>
          <p:cNvGrpSpPr/>
          <p:nvPr/>
        </p:nvGrpSpPr>
        <p:grpSpPr>
          <a:xfrm rot="5400000">
            <a:off x="761212" y="47617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46900C91-24D5-0D86-9355-7A0503557E00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16729FBA-59BB-862C-33F1-9E08BC356782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115870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48764" y="72418"/>
            <a:ext cx="4637926" cy="11496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41692" y="306573"/>
            <a:ext cx="4368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وظائف المستقبل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EAB95DC-A5E9-5439-0F28-4C996908E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820142"/>
              </p:ext>
            </p:extLst>
          </p:nvPr>
        </p:nvGraphicFramePr>
        <p:xfrm>
          <a:off x="1387011" y="1565105"/>
          <a:ext cx="10445594" cy="419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B4F3BA0-8DE7-971E-BF3B-13E9469D5649}"/>
              </a:ext>
            </a:extLst>
          </p:cNvPr>
          <p:cNvSpPr txBox="1"/>
          <p:nvPr/>
        </p:nvSpPr>
        <p:spPr>
          <a:xfrm>
            <a:off x="130076" y="6071264"/>
            <a:ext cx="471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تقرير المنتدي الاقتصادي العالمي 2023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A0D03-4C26-00AF-27B1-16008A73CFD4}"/>
              </a:ext>
            </a:extLst>
          </p:cNvPr>
          <p:cNvSpPr txBox="1"/>
          <p:nvPr/>
        </p:nvSpPr>
        <p:spPr>
          <a:xfrm>
            <a:off x="-105310" y="110227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200" kern="1200" dirty="0">
                <a:solidFill>
                  <a:srgbClr val="1F4E79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بحلول سنة 2027، يتوقع ان تشهد %23 من الوظائف الحالية تغييرات وذلك بخلق 69 مليون وظيفة جديدة واستبعاد 83 مليون وظيفة.</a:t>
            </a:r>
            <a:endParaRPr lang="en-US" sz="2200" kern="1200" dirty="0">
              <a:solidFill>
                <a:srgbClr val="1F4E79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89F89F-DD9D-336C-2558-F7EF9CA524CD}"/>
              </a:ext>
            </a:extLst>
          </p:cNvPr>
          <p:cNvGrpSpPr/>
          <p:nvPr/>
        </p:nvGrpSpPr>
        <p:grpSpPr>
          <a:xfrm rot="5400000">
            <a:off x="164776" y="43301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D7F29CBC-306C-2B1F-1328-C8404ED8FA68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27791F14-165B-9D29-91A8-A987EF7AA24A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848244-E1D8-D858-36D1-4A688C496EE6}"/>
              </a:ext>
            </a:extLst>
          </p:cNvPr>
          <p:cNvGrpSpPr/>
          <p:nvPr/>
        </p:nvGrpSpPr>
        <p:grpSpPr>
          <a:xfrm rot="5400000">
            <a:off x="761212" y="47617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B0EFD083-6364-A6E6-42E7-8DFB2FDD2DFA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CA7E812A-92C9-E9F4-958B-03AA8243E15B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290164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4510" y="72418"/>
            <a:ext cx="6952180" cy="11496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9220" y="306573"/>
            <a:ext cx="6760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دور الجامعات في وظائف المستقبل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06563"/>
            <a:ext cx="12191999" cy="106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FB81-8483-4EF8-BA87-88CD184D24B6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38EAA-4B3E-483C-B611-3DC7FB70B2EE}"/>
              </a:ext>
            </a:extLst>
          </p:cNvPr>
          <p:cNvSpPr txBox="1"/>
          <p:nvPr/>
        </p:nvSpPr>
        <p:spPr>
          <a:xfrm>
            <a:off x="837343" y="1736200"/>
            <a:ext cx="10296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Tx/>
              <a:buChar char="-"/>
            </a:pPr>
            <a:endParaRPr lang="ar-SA" sz="3200" dirty="0"/>
          </a:p>
          <a:p>
            <a:pPr marL="285750" indent="-285750" algn="r" rtl="1">
              <a:buFontTx/>
              <a:buChar char="-"/>
            </a:pPr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55188C5-EEBE-E2B6-8409-C2FCAB660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131150"/>
              </p:ext>
            </p:extLst>
          </p:nvPr>
        </p:nvGraphicFramePr>
        <p:xfrm>
          <a:off x="1890804" y="1217743"/>
          <a:ext cx="9966723" cy="427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18B6F57-F8AA-62AA-80A1-6F134130BBF1}"/>
              </a:ext>
            </a:extLst>
          </p:cNvPr>
          <p:cNvGrpSpPr/>
          <p:nvPr/>
        </p:nvGrpSpPr>
        <p:grpSpPr>
          <a:xfrm rot="5400000">
            <a:off x="370260" y="124519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95EB0948-8633-E894-8DB2-C4EF4FE7B96A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AD861F7A-4E20-99E4-E5F6-B88F097224FA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D55F66-74B0-FB1E-3E65-87D43524591A}"/>
              </a:ext>
            </a:extLst>
          </p:cNvPr>
          <p:cNvGrpSpPr/>
          <p:nvPr/>
        </p:nvGrpSpPr>
        <p:grpSpPr>
          <a:xfrm rot="5400000">
            <a:off x="966696" y="128835"/>
            <a:ext cx="1058524" cy="1127925"/>
            <a:chOff x="244090" y="368340"/>
            <a:chExt cx="2246069" cy="2393329"/>
          </a:xfrm>
          <a:solidFill>
            <a:srgbClr val="B4C7E7"/>
          </a:solidFill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E03F837-FF71-A8A9-F777-5426F8732E97}"/>
                </a:ext>
              </a:extLst>
            </p:cNvPr>
            <p:cNvSpPr/>
            <p:nvPr/>
          </p:nvSpPr>
          <p:spPr>
            <a:xfrm>
              <a:off x="244090" y="917129"/>
              <a:ext cx="2246069" cy="18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0625" y="21600"/>
                  </a:moveTo>
                  <a:cubicBezTo>
                    <a:pt x="10181" y="21600"/>
                    <a:pt x="9736" y="21393"/>
                    <a:pt x="9396" y="20972"/>
                  </a:cubicBezTo>
                  <a:lnTo>
                    <a:pt x="506" y="9968"/>
                  </a:lnTo>
                  <a:cubicBezTo>
                    <a:pt x="-169" y="9133"/>
                    <a:pt x="-169" y="7769"/>
                    <a:pt x="506" y="6933"/>
                  </a:cubicBezTo>
                  <a:lnTo>
                    <a:pt x="5673" y="543"/>
                  </a:lnTo>
                  <a:cubicBezTo>
                    <a:pt x="5955" y="193"/>
                    <a:pt x="6331" y="0"/>
                    <a:pt x="6729" y="0"/>
                  </a:cubicBezTo>
                  <a:cubicBezTo>
                    <a:pt x="7127" y="0"/>
                    <a:pt x="7502" y="193"/>
                    <a:pt x="7785" y="543"/>
                  </a:cubicBezTo>
                  <a:lnTo>
                    <a:pt x="9569" y="2749"/>
                  </a:lnTo>
                  <a:cubicBezTo>
                    <a:pt x="9852" y="3099"/>
                    <a:pt x="10233" y="3292"/>
                    <a:pt x="10631" y="3292"/>
                  </a:cubicBezTo>
                  <a:cubicBezTo>
                    <a:pt x="11029" y="3292"/>
                    <a:pt x="11410" y="3099"/>
                    <a:pt x="11693" y="2749"/>
                  </a:cubicBezTo>
                  <a:lnTo>
                    <a:pt x="13477" y="543"/>
                  </a:lnTo>
                  <a:cubicBezTo>
                    <a:pt x="13760" y="193"/>
                    <a:pt x="14135" y="0"/>
                    <a:pt x="14533" y="0"/>
                  </a:cubicBezTo>
                  <a:cubicBezTo>
                    <a:pt x="14931" y="0"/>
                    <a:pt x="15307" y="193"/>
                    <a:pt x="15589" y="543"/>
                  </a:cubicBezTo>
                  <a:lnTo>
                    <a:pt x="20756" y="6933"/>
                  </a:lnTo>
                  <a:cubicBezTo>
                    <a:pt x="21431" y="7769"/>
                    <a:pt x="21431" y="9133"/>
                    <a:pt x="20756" y="9968"/>
                  </a:cubicBezTo>
                  <a:lnTo>
                    <a:pt x="11861" y="20972"/>
                  </a:lnTo>
                  <a:cubicBezTo>
                    <a:pt x="11520" y="21386"/>
                    <a:pt x="11075" y="21600"/>
                    <a:pt x="10625" y="21600"/>
                  </a:cubicBezTo>
                  <a:close/>
                  <a:moveTo>
                    <a:pt x="6723" y="286"/>
                  </a:moveTo>
                  <a:cubicBezTo>
                    <a:pt x="6388" y="286"/>
                    <a:pt x="6071" y="450"/>
                    <a:pt x="5834" y="743"/>
                  </a:cubicBezTo>
                  <a:lnTo>
                    <a:pt x="668" y="7133"/>
                  </a:lnTo>
                  <a:cubicBezTo>
                    <a:pt x="79" y="7862"/>
                    <a:pt x="79" y="9040"/>
                    <a:pt x="668" y="9768"/>
                  </a:cubicBezTo>
                  <a:lnTo>
                    <a:pt x="9563" y="20772"/>
                  </a:lnTo>
                  <a:cubicBezTo>
                    <a:pt x="10152" y="21500"/>
                    <a:pt x="11104" y="21500"/>
                    <a:pt x="11693" y="20772"/>
                  </a:cubicBezTo>
                  <a:lnTo>
                    <a:pt x="20588" y="9768"/>
                  </a:lnTo>
                  <a:cubicBezTo>
                    <a:pt x="21177" y="9040"/>
                    <a:pt x="21177" y="7862"/>
                    <a:pt x="20588" y="7133"/>
                  </a:cubicBezTo>
                  <a:lnTo>
                    <a:pt x="15422" y="743"/>
                  </a:lnTo>
                  <a:cubicBezTo>
                    <a:pt x="15185" y="450"/>
                    <a:pt x="14868" y="286"/>
                    <a:pt x="14533" y="286"/>
                  </a:cubicBezTo>
                  <a:cubicBezTo>
                    <a:pt x="14198" y="286"/>
                    <a:pt x="13881" y="450"/>
                    <a:pt x="13644" y="743"/>
                  </a:cubicBezTo>
                  <a:lnTo>
                    <a:pt x="11860" y="2949"/>
                  </a:lnTo>
                  <a:cubicBezTo>
                    <a:pt x="11531" y="3356"/>
                    <a:pt x="11099" y="3577"/>
                    <a:pt x="10631" y="3577"/>
                  </a:cubicBezTo>
                  <a:cubicBezTo>
                    <a:pt x="10163" y="3577"/>
                    <a:pt x="9731" y="3356"/>
                    <a:pt x="9401" y="2949"/>
                  </a:cubicBezTo>
                  <a:lnTo>
                    <a:pt x="7618" y="743"/>
                  </a:lnTo>
                  <a:cubicBezTo>
                    <a:pt x="7375" y="443"/>
                    <a:pt x="7064" y="286"/>
                    <a:pt x="6723" y="2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D0DD5681-F21F-C6B5-1B65-A12D2F28F577}"/>
                </a:ext>
              </a:extLst>
            </p:cNvPr>
            <p:cNvSpPr/>
            <p:nvPr/>
          </p:nvSpPr>
          <p:spPr>
            <a:xfrm>
              <a:off x="1008277" y="368340"/>
              <a:ext cx="717694" cy="71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0856" extrusionOk="0">
                  <a:moveTo>
                    <a:pt x="7744" y="19739"/>
                  </a:moveTo>
                  <a:lnTo>
                    <a:pt x="1116" y="13112"/>
                  </a:lnTo>
                  <a:cubicBezTo>
                    <a:pt x="-372" y="11624"/>
                    <a:pt x="-372" y="9232"/>
                    <a:pt x="1116" y="7743"/>
                  </a:cubicBezTo>
                  <a:lnTo>
                    <a:pt x="7744" y="1116"/>
                  </a:lnTo>
                  <a:cubicBezTo>
                    <a:pt x="9232" y="-372"/>
                    <a:pt x="11624" y="-372"/>
                    <a:pt x="13112" y="1116"/>
                  </a:cubicBezTo>
                  <a:lnTo>
                    <a:pt x="19740" y="7743"/>
                  </a:lnTo>
                  <a:cubicBezTo>
                    <a:pt x="21228" y="9232"/>
                    <a:pt x="21228" y="11624"/>
                    <a:pt x="19740" y="13112"/>
                  </a:cubicBezTo>
                  <a:lnTo>
                    <a:pt x="13112" y="19739"/>
                  </a:lnTo>
                  <a:cubicBezTo>
                    <a:pt x="11624" y="21228"/>
                    <a:pt x="9232" y="21228"/>
                    <a:pt x="7744" y="19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20866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404</Words>
  <Application>Microsoft Office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Droid Arabic Naskh</vt:lpstr>
      <vt:lpstr>Open Sans</vt:lpstr>
      <vt:lpstr>Simplified Arabic</vt:lpstr>
      <vt:lpstr>Wingdings</vt:lpstr>
      <vt:lpstr>Office Theme</vt:lpstr>
      <vt:lpstr>PowerPoint Presentation</vt:lpstr>
      <vt:lpstr>دور الجامعات  مستقبل التوظيف في العصر الرقمي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Sbaih</dc:creator>
  <cp:lastModifiedBy>Dr. Ing. Islam Amro</cp:lastModifiedBy>
  <cp:revision>7</cp:revision>
  <dcterms:created xsi:type="dcterms:W3CDTF">2023-06-18T10:03:26Z</dcterms:created>
  <dcterms:modified xsi:type="dcterms:W3CDTF">2023-06-20T04:45:24Z</dcterms:modified>
</cp:coreProperties>
</file>