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71" r:id="rId4"/>
    <p:sldId id="261" r:id="rId5"/>
    <p:sldId id="268" r:id="rId6"/>
    <p:sldId id="267" r:id="rId7"/>
    <p:sldId id="265" r:id="rId8"/>
    <p:sldId id="264" r:id="rId9"/>
    <p:sldId id="263" r:id="rId10"/>
    <p:sldId id="277" r:id="rId11"/>
    <p:sldId id="272" r:id="rId12"/>
    <p:sldId id="276" r:id="rId13"/>
    <p:sldId id="274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855263981928462E-2"/>
          <c:y val="1.3613696793674287E-3"/>
          <c:w val="0.841029819189268"/>
          <c:h val="0.958135237051064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عدد الشكاوي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EBC-4262-85F8-8679709F20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EBC-4262-85F8-8679709F20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EBC-4262-85F8-8679709F20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EBC-4262-85F8-8679709F20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EBC-4262-85F8-8679709F20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1EBC-4262-85F8-8679709F20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1EBC-4262-85F8-8679709F204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1EBC-4262-85F8-8679709F204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1EBC-4262-85F8-8679709F204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1EBC-4262-85F8-8679709F204C}"/>
              </c:ext>
            </c:extLst>
          </c:dPt>
          <c:dLbls>
            <c:dLbl>
              <c:idx val="0"/>
              <c:layout>
                <c:manualLayout>
                  <c:x val="-0.14330817375638702"/>
                  <c:y val="-0.212778325212218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BC-4262-85F8-8679709F204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BC-4262-85F8-8679709F204C}"/>
                </c:ext>
              </c:extLst>
            </c:dLbl>
            <c:dLbl>
              <c:idx val="9"/>
              <c:layout>
                <c:manualLayout>
                  <c:x val="0.21168848716395655"/>
                  <c:y val="-0.17100864969198437"/>
                </c:manualLayout>
              </c:layout>
              <c:tx>
                <c:rich>
                  <a:bodyPr/>
                  <a:lstStyle/>
                  <a:p>
                    <a:r>
                      <a:rPr lang="ar-SA"/>
                      <a:t>غير معين</a:t>
                    </a:r>
                    <a:r>
                      <a:rPr lang="ar-SA" baseline="0"/>
                      <a:t>
</a:t>
                    </a:r>
                    <a:fld id="{5C6C267B-47C7-403A-BAD7-5F80119CEDC9}" type="PERCENTAGE">
                      <a:rPr lang="en-US" baseline="0"/>
                      <a:pPr/>
                      <a:t>[PERCENTAGE]</a:t>
                    </a:fld>
                    <a:endParaRPr lang="ar-SA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EBC-4262-85F8-8679709F2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Meta</c:v>
                </c:pt>
                <c:pt idx="1">
                  <c:v>Snapchat</c:v>
                </c:pt>
                <c:pt idx="2">
                  <c:v>Tiktok</c:v>
                </c:pt>
                <c:pt idx="3">
                  <c:v>Emails</c:v>
                </c:pt>
                <c:pt idx="4">
                  <c:v>Others</c:v>
                </c:pt>
                <c:pt idx="5">
                  <c:v>Fake Number</c:v>
                </c:pt>
                <c:pt idx="6">
                  <c:v>اكثر من منصة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1238</c:v>
                </c:pt>
                <c:pt idx="1">
                  <c:v>21</c:v>
                </c:pt>
                <c:pt idx="2">
                  <c:v>56</c:v>
                </c:pt>
                <c:pt idx="3">
                  <c:v>11</c:v>
                </c:pt>
                <c:pt idx="4">
                  <c:v>75</c:v>
                </c:pt>
                <c:pt idx="5">
                  <c:v>6</c:v>
                </c:pt>
                <c:pt idx="6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EBC-4262-85F8-8679709F20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6-1EBC-4262-85F8-8679709F20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8-1EBC-4262-85F8-8679709F20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A-1EBC-4262-85F8-8679709F20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C-1EBC-4262-85F8-8679709F20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E-1EBC-4262-85F8-8679709F20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0-1EBC-4262-85F8-8679709F20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2-1EBC-4262-85F8-8679709F20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Meta</c:v>
                </c:pt>
                <c:pt idx="1">
                  <c:v>Snapchat</c:v>
                </c:pt>
                <c:pt idx="2">
                  <c:v>Tiktok</c:v>
                </c:pt>
                <c:pt idx="3">
                  <c:v>Emails</c:v>
                </c:pt>
                <c:pt idx="4">
                  <c:v>Others</c:v>
                </c:pt>
                <c:pt idx="5">
                  <c:v>Fake Number</c:v>
                </c:pt>
                <c:pt idx="6">
                  <c:v>اكثر من منصة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23-1EBC-4262-85F8-8679709F20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1EBC-4262-85F8-8679709F20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1EBC-4262-85F8-8679709F20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1EBC-4262-85F8-8679709F20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1EBC-4262-85F8-8679709F20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1EBC-4262-85F8-8679709F20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1EBC-4262-85F8-8679709F20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31-1EBC-4262-85F8-8679709F20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Meta</c:v>
                </c:pt>
                <c:pt idx="1">
                  <c:v>Snapchat</c:v>
                </c:pt>
                <c:pt idx="2">
                  <c:v>Tiktok</c:v>
                </c:pt>
                <c:pt idx="3">
                  <c:v>Emails</c:v>
                </c:pt>
                <c:pt idx="4">
                  <c:v>Others</c:v>
                </c:pt>
                <c:pt idx="5">
                  <c:v>Fake Number</c:v>
                </c:pt>
                <c:pt idx="6">
                  <c:v>اكثر من منصة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32-1EBC-4262-85F8-8679709F20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9171597633136093E-3"/>
          <c:y val="0.66728600505692803"/>
          <c:w val="0.12823789777757069"/>
          <c:h val="0.258012066147626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04E82-804B-4006-BB3E-9690B793E9BD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E3FA0F-02B2-4F94-8382-BB86811882C2}">
      <dgm:prSet phldrT="[Text]"/>
      <dgm:spPr/>
      <dgm:t>
        <a:bodyPr/>
        <a:lstStyle/>
        <a:p>
          <a:r>
            <a:rPr lang="ar-SA" dirty="0"/>
            <a:t>فحص خارجي </a:t>
          </a:r>
          <a:endParaRPr lang="en-US" dirty="0"/>
        </a:p>
      </dgm:t>
    </dgm:pt>
    <dgm:pt modelId="{45034883-ADEC-4133-B88B-FBBFC9FA2AF6}" type="parTrans" cxnId="{291B9E95-25C5-4A0C-863B-4D204F0C80EF}">
      <dgm:prSet/>
      <dgm:spPr/>
      <dgm:t>
        <a:bodyPr/>
        <a:lstStyle/>
        <a:p>
          <a:endParaRPr lang="en-US"/>
        </a:p>
      </dgm:t>
    </dgm:pt>
    <dgm:pt modelId="{FCE62F93-C398-46D0-B419-838A61E166B2}" type="sibTrans" cxnId="{291B9E95-25C5-4A0C-863B-4D204F0C80EF}">
      <dgm:prSet/>
      <dgm:spPr/>
      <dgm:t>
        <a:bodyPr/>
        <a:lstStyle/>
        <a:p>
          <a:endParaRPr lang="en-US"/>
        </a:p>
      </dgm:t>
    </dgm:pt>
    <dgm:pt modelId="{3C2549EB-7634-43B8-B1F4-7A38F7FD8FC7}">
      <dgm:prSet phldrT="[Text]"/>
      <dgm:spPr/>
      <dgm:t>
        <a:bodyPr/>
        <a:lstStyle/>
        <a:p>
          <a:r>
            <a:rPr lang="en-GB" u="none" dirty="0">
              <a:solidFill>
                <a:srgbClr val="0070C0"/>
              </a:solidFill>
            </a:rPr>
            <a:t>OWASP and SANS</a:t>
          </a:r>
          <a:endParaRPr lang="en-US" u="none" dirty="0">
            <a:solidFill>
              <a:srgbClr val="0070C0"/>
            </a:solidFill>
          </a:endParaRPr>
        </a:p>
      </dgm:t>
    </dgm:pt>
    <dgm:pt modelId="{994E57AA-9E1F-4A99-8B96-D19F331AF910}" type="parTrans" cxnId="{3DBBF4FF-EA92-4BE7-941D-D9C16E306BAE}">
      <dgm:prSet/>
      <dgm:spPr/>
      <dgm:t>
        <a:bodyPr/>
        <a:lstStyle/>
        <a:p>
          <a:endParaRPr lang="en-US"/>
        </a:p>
      </dgm:t>
    </dgm:pt>
    <dgm:pt modelId="{AC134206-C412-4033-9C44-B17CF13AEF54}" type="sibTrans" cxnId="{3DBBF4FF-EA92-4BE7-941D-D9C16E306BAE}">
      <dgm:prSet/>
      <dgm:spPr/>
      <dgm:t>
        <a:bodyPr/>
        <a:lstStyle/>
        <a:p>
          <a:endParaRPr lang="en-US"/>
        </a:p>
      </dgm:t>
    </dgm:pt>
    <dgm:pt modelId="{31C2E46C-F84A-4916-9E4E-3B36DCE6FAC9}">
      <dgm:prSet phldrT="[Text]"/>
      <dgm:spPr/>
      <dgm:t>
        <a:bodyPr/>
        <a:lstStyle/>
        <a:p>
          <a:r>
            <a:rPr lang="ar-SA" dirty="0"/>
            <a:t>فحص داخلي </a:t>
          </a:r>
          <a:endParaRPr lang="en-US" dirty="0"/>
        </a:p>
      </dgm:t>
    </dgm:pt>
    <dgm:pt modelId="{3495B1DC-5E84-43C3-9CF4-F85F315F63C3}" type="parTrans" cxnId="{BB903176-6845-49E0-8642-CF428221CA12}">
      <dgm:prSet/>
      <dgm:spPr/>
      <dgm:t>
        <a:bodyPr/>
        <a:lstStyle/>
        <a:p>
          <a:endParaRPr lang="en-US"/>
        </a:p>
      </dgm:t>
    </dgm:pt>
    <dgm:pt modelId="{90564D3E-4488-4138-9B4E-94C8FBD4018F}" type="sibTrans" cxnId="{BB903176-6845-49E0-8642-CF428221CA12}">
      <dgm:prSet/>
      <dgm:spPr/>
      <dgm:t>
        <a:bodyPr/>
        <a:lstStyle/>
        <a:p>
          <a:endParaRPr lang="en-US"/>
        </a:p>
      </dgm:t>
    </dgm:pt>
    <dgm:pt modelId="{DEF799D7-6D30-483C-97CA-B0F79E13CCAF}">
      <dgm:prSet phldrT="[Text]"/>
      <dgm:spPr/>
      <dgm:t>
        <a:bodyPr/>
        <a:lstStyle/>
        <a:p>
          <a:pPr rtl="1"/>
          <a:r>
            <a:rPr lang="en-US" u="none" dirty="0">
              <a:solidFill>
                <a:srgbClr val="0070C0"/>
              </a:solidFill>
            </a:rPr>
            <a:t>ISO27001</a:t>
          </a:r>
          <a:endParaRPr lang="en-US" u="none" dirty="0"/>
        </a:p>
      </dgm:t>
    </dgm:pt>
    <dgm:pt modelId="{03430B80-AB81-4D76-9575-59FBDE90E54E}" type="parTrans" cxnId="{B0286619-445F-4546-8FDD-9CAB677C5674}">
      <dgm:prSet/>
      <dgm:spPr/>
      <dgm:t>
        <a:bodyPr/>
        <a:lstStyle/>
        <a:p>
          <a:endParaRPr lang="en-US"/>
        </a:p>
      </dgm:t>
    </dgm:pt>
    <dgm:pt modelId="{8C436EA2-92A1-4C46-836D-99F00FA19983}" type="sibTrans" cxnId="{B0286619-445F-4546-8FDD-9CAB677C5674}">
      <dgm:prSet/>
      <dgm:spPr/>
      <dgm:t>
        <a:bodyPr/>
        <a:lstStyle/>
        <a:p>
          <a:endParaRPr lang="en-US"/>
        </a:p>
      </dgm:t>
    </dgm:pt>
    <dgm:pt modelId="{8A3A1433-A6A9-440B-94D4-BE4958F6C4F6}" type="pres">
      <dgm:prSet presAssocID="{3DF04E82-804B-4006-BB3E-9690B793E9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C231B0-0A2D-493F-87E0-FC73BD3476A3}" type="pres">
      <dgm:prSet presAssocID="{03E3FA0F-02B2-4F94-8382-BB86811882C2}" presName="root" presStyleCnt="0"/>
      <dgm:spPr/>
    </dgm:pt>
    <dgm:pt modelId="{E4749F0E-5FE2-4D6C-86FC-E6B02369EA3A}" type="pres">
      <dgm:prSet presAssocID="{03E3FA0F-02B2-4F94-8382-BB86811882C2}" presName="rootComposite" presStyleCnt="0"/>
      <dgm:spPr/>
    </dgm:pt>
    <dgm:pt modelId="{23C13138-F17D-4A96-95FF-25460590C0FD}" type="pres">
      <dgm:prSet presAssocID="{03E3FA0F-02B2-4F94-8382-BB86811882C2}" presName="rootText" presStyleLbl="node1" presStyleIdx="0" presStyleCnt="2"/>
      <dgm:spPr/>
    </dgm:pt>
    <dgm:pt modelId="{C633778C-87A3-4E3F-BEE1-0D499BFB7499}" type="pres">
      <dgm:prSet presAssocID="{03E3FA0F-02B2-4F94-8382-BB86811882C2}" presName="rootConnector" presStyleLbl="node1" presStyleIdx="0" presStyleCnt="2"/>
      <dgm:spPr/>
    </dgm:pt>
    <dgm:pt modelId="{88173BCB-0E8A-4F5C-8989-F7156A3E2D46}" type="pres">
      <dgm:prSet presAssocID="{03E3FA0F-02B2-4F94-8382-BB86811882C2}" presName="childShape" presStyleCnt="0"/>
      <dgm:spPr/>
    </dgm:pt>
    <dgm:pt modelId="{2DD8F878-859A-4DC6-BA2E-7C277DF4390C}" type="pres">
      <dgm:prSet presAssocID="{994E57AA-9E1F-4A99-8B96-D19F331AF910}" presName="Name13" presStyleLbl="parChTrans1D2" presStyleIdx="0" presStyleCnt="2"/>
      <dgm:spPr/>
    </dgm:pt>
    <dgm:pt modelId="{E270E6F4-951E-4C0A-86D3-87D4E7CF4D42}" type="pres">
      <dgm:prSet presAssocID="{3C2549EB-7634-43B8-B1F4-7A38F7FD8FC7}" presName="childText" presStyleLbl="bgAcc1" presStyleIdx="0" presStyleCnt="2">
        <dgm:presLayoutVars>
          <dgm:bulletEnabled val="1"/>
        </dgm:presLayoutVars>
      </dgm:prSet>
      <dgm:spPr/>
    </dgm:pt>
    <dgm:pt modelId="{73D06D16-6289-4A1B-9827-732FCED9AAD5}" type="pres">
      <dgm:prSet presAssocID="{31C2E46C-F84A-4916-9E4E-3B36DCE6FAC9}" presName="root" presStyleCnt="0"/>
      <dgm:spPr/>
    </dgm:pt>
    <dgm:pt modelId="{16A1BF92-E279-4394-96F6-5931B3E44E6A}" type="pres">
      <dgm:prSet presAssocID="{31C2E46C-F84A-4916-9E4E-3B36DCE6FAC9}" presName="rootComposite" presStyleCnt="0"/>
      <dgm:spPr/>
    </dgm:pt>
    <dgm:pt modelId="{A8AF21D4-207D-49FC-8529-BA0EFAFB1B15}" type="pres">
      <dgm:prSet presAssocID="{31C2E46C-F84A-4916-9E4E-3B36DCE6FAC9}" presName="rootText" presStyleLbl="node1" presStyleIdx="1" presStyleCnt="2"/>
      <dgm:spPr/>
    </dgm:pt>
    <dgm:pt modelId="{597411BC-C7AE-44CE-94FB-B5B5F0174394}" type="pres">
      <dgm:prSet presAssocID="{31C2E46C-F84A-4916-9E4E-3B36DCE6FAC9}" presName="rootConnector" presStyleLbl="node1" presStyleIdx="1" presStyleCnt="2"/>
      <dgm:spPr/>
    </dgm:pt>
    <dgm:pt modelId="{BFA5949E-338C-4CA0-9BB6-41EE7EC5169A}" type="pres">
      <dgm:prSet presAssocID="{31C2E46C-F84A-4916-9E4E-3B36DCE6FAC9}" presName="childShape" presStyleCnt="0"/>
      <dgm:spPr/>
    </dgm:pt>
    <dgm:pt modelId="{D75CC3D0-9CAE-4270-9FB3-8D36E30B7719}" type="pres">
      <dgm:prSet presAssocID="{03430B80-AB81-4D76-9575-59FBDE90E54E}" presName="Name13" presStyleLbl="parChTrans1D2" presStyleIdx="1" presStyleCnt="2"/>
      <dgm:spPr/>
    </dgm:pt>
    <dgm:pt modelId="{5B830F26-B16E-464C-9EDD-E0CFE639AD5C}" type="pres">
      <dgm:prSet presAssocID="{DEF799D7-6D30-483C-97CA-B0F79E13CCAF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05735F06-2AE0-4505-96EB-6C0A4C0B9816}" type="presOf" srcId="{03E3FA0F-02B2-4F94-8382-BB86811882C2}" destId="{C633778C-87A3-4E3F-BEE1-0D499BFB7499}" srcOrd="1" destOrd="0" presId="urn:microsoft.com/office/officeart/2005/8/layout/hierarchy3"/>
    <dgm:cxn modelId="{B0286619-445F-4546-8FDD-9CAB677C5674}" srcId="{31C2E46C-F84A-4916-9E4E-3B36DCE6FAC9}" destId="{DEF799D7-6D30-483C-97CA-B0F79E13CCAF}" srcOrd="0" destOrd="0" parTransId="{03430B80-AB81-4D76-9575-59FBDE90E54E}" sibTransId="{8C436EA2-92A1-4C46-836D-99F00FA19983}"/>
    <dgm:cxn modelId="{4C10C21B-14A6-40F8-A294-83C5586C9D0D}" type="presOf" srcId="{DEF799D7-6D30-483C-97CA-B0F79E13CCAF}" destId="{5B830F26-B16E-464C-9EDD-E0CFE639AD5C}" srcOrd="0" destOrd="0" presId="urn:microsoft.com/office/officeart/2005/8/layout/hierarchy3"/>
    <dgm:cxn modelId="{D971CE6A-A074-482B-B1BC-B64035046250}" type="presOf" srcId="{31C2E46C-F84A-4916-9E4E-3B36DCE6FAC9}" destId="{597411BC-C7AE-44CE-94FB-B5B5F0174394}" srcOrd="1" destOrd="0" presId="urn:microsoft.com/office/officeart/2005/8/layout/hierarchy3"/>
    <dgm:cxn modelId="{A5748B6F-E957-48CE-91E1-6CCB674185B0}" type="presOf" srcId="{03E3FA0F-02B2-4F94-8382-BB86811882C2}" destId="{23C13138-F17D-4A96-95FF-25460590C0FD}" srcOrd="0" destOrd="0" presId="urn:microsoft.com/office/officeart/2005/8/layout/hierarchy3"/>
    <dgm:cxn modelId="{BB903176-6845-49E0-8642-CF428221CA12}" srcId="{3DF04E82-804B-4006-BB3E-9690B793E9BD}" destId="{31C2E46C-F84A-4916-9E4E-3B36DCE6FAC9}" srcOrd="1" destOrd="0" parTransId="{3495B1DC-5E84-43C3-9CF4-F85F315F63C3}" sibTransId="{90564D3E-4488-4138-9B4E-94C8FBD4018F}"/>
    <dgm:cxn modelId="{291B9E95-25C5-4A0C-863B-4D204F0C80EF}" srcId="{3DF04E82-804B-4006-BB3E-9690B793E9BD}" destId="{03E3FA0F-02B2-4F94-8382-BB86811882C2}" srcOrd="0" destOrd="0" parTransId="{45034883-ADEC-4133-B88B-FBBFC9FA2AF6}" sibTransId="{FCE62F93-C398-46D0-B419-838A61E166B2}"/>
    <dgm:cxn modelId="{37B90B96-4BB9-48A5-BD48-4139C875A76E}" type="presOf" srcId="{03430B80-AB81-4D76-9575-59FBDE90E54E}" destId="{D75CC3D0-9CAE-4270-9FB3-8D36E30B7719}" srcOrd="0" destOrd="0" presId="urn:microsoft.com/office/officeart/2005/8/layout/hierarchy3"/>
    <dgm:cxn modelId="{F8E10DAF-FE81-4616-A37F-22C78DDBBE28}" type="presOf" srcId="{3C2549EB-7634-43B8-B1F4-7A38F7FD8FC7}" destId="{E270E6F4-951E-4C0A-86D3-87D4E7CF4D42}" srcOrd="0" destOrd="0" presId="urn:microsoft.com/office/officeart/2005/8/layout/hierarchy3"/>
    <dgm:cxn modelId="{B04B5DB3-81C3-4F03-B313-4FC15F4656B2}" type="presOf" srcId="{994E57AA-9E1F-4A99-8B96-D19F331AF910}" destId="{2DD8F878-859A-4DC6-BA2E-7C277DF4390C}" srcOrd="0" destOrd="0" presId="urn:microsoft.com/office/officeart/2005/8/layout/hierarchy3"/>
    <dgm:cxn modelId="{7F9BE4B8-9FF2-4B89-8821-B379BCE01ADA}" type="presOf" srcId="{31C2E46C-F84A-4916-9E4E-3B36DCE6FAC9}" destId="{A8AF21D4-207D-49FC-8529-BA0EFAFB1B15}" srcOrd="0" destOrd="0" presId="urn:microsoft.com/office/officeart/2005/8/layout/hierarchy3"/>
    <dgm:cxn modelId="{BCDB84D0-E0F1-4974-A7AA-7316DE36D7AA}" type="presOf" srcId="{3DF04E82-804B-4006-BB3E-9690B793E9BD}" destId="{8A3A1433-A6A9-440B-94D4-BE4958F6C4F6}" srcOrd="0" destOrd="0" presId="urn:microsoft.com/office/officeart/2005/8/layout/hierarchy3"/>
    <dgm:cxn modelId="{3DBBF4FF-EA92-4BE7-941D-D9C16E306BAE}" srcId="{03E3FA0F-02B2-4F94-8382-BB86811882C2}" destId="{3C2549EB-7634-43B8-B1F4-7A38F7FD8FC7}" srcOrd="0" destOrd="0" parTransId="{994E57AA-9E1F-4A99-8B96-D19F331AF910}" sibTransId="{AC134206-C412-4033-9C44-B17CF13AEF54}"/>
    <dgm:cxn modelId="{64FB2C63-7B12-468F-AB03-DEF08EF23C2E}" type="presParOf" srcId="{8A3A1433-A6A9-440B-94D4-BE4958F6C4F6}" destId="{43C231B0-0A2D-493F-87E0-FC73BD3476A3}" srcOrd="0" destOrd="0" presId="urn:microsoft.com/office/officeart/2005/8/layout/hierarchy3"/>
    <dgm:cxn modelId="{68CE384F-3F11-4D38-9B35-2ACBD5DB10C6}" type="presParOf" srcId="{43C231B0-0A2D-493F-87E0-FC73BD3476A3}" destId="{E4749F0E-5FE2-4D6C-86FC-E6B02369EA3A}" srcOrd="0" destOrd="0" presId="urn:microsoft.com/office/officeart/2005/8/layout/hierarchy3"/>
    <dgm:cxn modelId="{0318FEAE-5899-42F4-A721-8F9D8BFF34A5}" type="presParOf" srcId="{E4749F0E-5FE2-4D6C-86FC-E6B02369EA3A}" destId="{23C13138-F17D-4A96-95FF-25460590C0FD}" srcOrd="0" destOrd="0" presId="urn:microsoft.com/office/officeart/2005/8/layout/hierarchy3"/>
    <dgm:cxn modelId="{F7096157-4D56-4F4F-827B-1E3BD4AB2B29}" type="presParOf" srcId="{E4749F0E-5FE2-4D6C-86FC-E6B02369EA3A}" destId="{C633778C-87A3-4E3F-BEE1-0D499BFB7499}" srcOrd="1" destOrd="0" presId="urn:microsoft.com/office/officeart/2005/8/layout/hierarchy3"/>
    <dgm:cxn modelId="{BECE20FE-176A-47EB-9D30-66C3BCFE6453}" type="presParOf" srcId="{43C231B0-0A2D-493F-87E0-FC73BD3476A3}" destId="{88173BCB-0E8A-4F5C-8989-F7156A3E2D46}" srcOrd="1" destOrd="0" presId="urn:microsoft.com/office/officeart/2005/8/layout/hierarchy3"/>
    <dgm:cxn modelId="{066F9C99-7D33-48AB-94B2-DD6664A69EEE}" type="presParOf" srcId="{88173BCB-0E8A-4F5C-8989-F7156A3E2D46}" destId="{2DD8F878-859A-4DC6-BA2E-7C277DF4390C}" srcOrd="0" destOrd="0" presId="urn:microsoft.com/office/officeart/2005/8/layout/hierarchy3"/>
    <dgm:cxn modelId="{AA537A09-436E-46A1-9EC8-6B3B7259F3BF}" type="presParOf" srcId="{88173BCB-0E8A-4F5C-8989-F7156A3E2D46}" destId="{E270E6F4-951E-4C0A-86D3-87D4E7CF4D42}" srcOrd="1" destOrd="0" presId="urn:microsoft.com/office/officeart/2005/8/layout/hierarchy3"/>
    <dgm:cxn modelId="{20016E87-0C19-4691-8341-89287E0BAEE5}" type="presParOf" srcId="{8A3A1433-A6A9-440B-94D4-BE4958F6C4F6}" destId="{73D06D16-6289-4A1B-9827-732FCED9AAD5}" srcOrd="1" destOrd="0" presId="urn:microsoft.com/office/officeart/2005/8/layout/hierarchy3"/>
    <dgm:cxn modelId="{B6FE067F-2F81-4FB5-9FC3-20B92293AF1E}" type="presParOf" srcId="{73D06D16-6289-4A1B-9827-732FCED9AAD5}" destId="{16A1BF92-E279-4394-96F6-5931B3E44E6A}" srcOrd="0" destOrd="0" presId="urn:microsoft.com/office/officeart/2005/8/layout/hierarchy3"/>
    <dgm:cxn modelId="{9CA67D0D-0209-4034-9B13-DCF1F47DF656}" type="presParOf" srcId="{16A1BF92-E279-4394-96F6-5931B3E44E6A}" destId="{A8AF21D4-207D-49FC-8529-BA0EFAFB1B15}" srcOrd="0" destOrd="0" presId="urn:microsoft.com/office/officeart/2005/8/layout/hierarchy3"/>
    <dgm:cxn modelId="{AC44DDED-823B-41D8-9089-D56321AA6CE1}" type="presParOf" srcId="{16A1BF92-E279-4394-96F6-5931B3E44E6A}" destId="{597411BC-C7AE-44CE-94FB-B5B5F0174394}" srcOrd="1" destOrd="0" presId="urn:microsoft.com/office/officeart/2005/8/layout/hierarchy3"/>
    <dgm:cxn modelId="{1C08154A-1033-4668-85A1-62921C011A7F}" type="presParOf" srcId="{73D06D16-6289-4A1B-9827-732FCED9AAD5}" destId="{BFA5949E-338C-4CA0-9BB6-41EE7EC5169A}" srcOrd="1" destOrd="0" presId="urn:microsoft.com/office/officeart/2005/8/layout/hierarchy3"/>
    <dgm:cxn modelId="{BA319050-B1A7-4F93-844C-3BB309017343}" type="presParOf" srcId="{BFA5949E-338C-4CA0-9BB6-41EE7EC5169A}" destId="{D75CC3D0-9CAE-4270-9FB3-8D36E30B7719}" srcOrd="0" destOrd="0" presId="urn:microsoft.com/office/officeart/2005/8/layout/hierarchy3"/>
    <dgm:cxn modelId="{60F81EFE-F907-4348-A319-6B67115D5F6B}" type="presParOf" srcId="{BFA5949E-338C-4CA0-9BB6-41EE7EC5169A}" destId="{5B830F26-B16E-464C-9EDD-E0CFE639AD5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F4F28-582D-4F54-AD83-DD115B76D86B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B6E19E-8968-4018-80DA-1391CC4E546A}">
      <dgm:prSet phldrT="[Text]"/>
      <dgm:spPr/>
      <dgm:t>
        <a:bodyPr/>
        <a:lstStyle/>
        <a:p>
          <a:pPr rtl="0"/>
          <a:r>
            <a:rPr lang="ar-SA" dirty="0"/>
            <a:t>1-</a:t>
          </a:r>
          <a:endParaRPr lang="en-US" dirty="0"/>
        </a:p>
      </dgm:t>
    </dgm:pt>
    <dgm:pt modelId="{0FC47D7C-DF00-4260-B8CB-E545E8001596}" type="parTrans" cxnId="{92C9B4D3-2572-4B75-A41E-C89571C05721}">
      <dgm:prSet/>
      <dgm:spPr/>
      <dgm:t>
        <a:bodyPr/>
        <a:lstStyle/>
        <a:p>
          <a:pPr rtl="0"/>
          <a:endParaRPr lang="en-US"/>
        </a:p>
      </dgm:t>
    </dgm:pt>
    <dgm:pt modelId="{7E2597C3-A79C-4A87-AFBE-C960D7BAAEFE}" type="sibTrans" cxnId="{92C9B4D3-2572-4B75-A41E-C89571C05721}">
      <dgm:prSet/>
      <dgm:spPr/>
      <dgm:t>
        <a:bodyPr/>
        <a:lstStyle/>
        <a:p>
          <a:pPr rtl="0"/>
          <a:endParaRPr lang="en-US"/>
        </a:p>
      </dgm:t>
    </dgm:pt>
    <dgm:pt modelId="{E8B97C2A-DC44-4539-92C4-689DB38D7BC2}">
      <dgm:prSet phldrT="[Text]" custT="1"/>
      <dgm:spPr/>
      <dgm:t>
        <a:bodyPr/>
        <a:lstStyle/>
        <a:p>
          <a:pPr algn="r" rtl="1"/>
          <a:r>
            <a:rPr lang="ar-SA" sz="3200" b="1" dirty="0">
              <a:solidFill>
                <a:srgbClr val="00B0F0"/>
              </a:solidFill>
            </a:rPr>
            <a:t> التحديات التقنية:</a:t>
          </a:r>
          <a:r>
            <a:rPr lang="ar-SA" sz="2100" dirty="0"/>
            <a:t> </a:t>
          </a:r>
          <a:endParaRPr lang="en-US" sz="2100" dirty="0"/>
        </a:p>
      </dgm:t>
    </dgm:pt>
    <dgm:pt modelId="{46A2DEF0-50DD-4A66-ADE2-AC0E1CAED270}" type="parTrans" cxnId="{DAF7E5DD-E8AD-4C50-815B-75E7179C61A7}">
      <dgm:prSet/>
      <dgm:spPr/>
      <dgm:t>
        <a:bodyPr/>
        <a:lstStyle/>
        <a:p>
          <a:pPr rtl="0"/>
          <a:endParaRPr lang="en-US"/>
        </a:p>
      </dgm:t>
    </dgm:pt>
    <dgm:pt modelId="{203EBDFF-5AF6-4E00-9F55-358DE303C671}" type="sibTrans" cxnId="{DAF7E5DD-E8AD-4C50-815B-75E7179C61A7}">
      <dgm:prSet/>
      <dgm:spPr/>
      <dgm:t>
        <a:bodyPr/>
        <a:lstStyle/>
        <a:p>
          <a:pPr rtl="0"/>
          <a:endParaRPr lang="en-US"/>
        </a:p>
      </dgm:t>
    </dgm:pt>
    <dgm:pt modelId="{B1FA8D8E-66D2-4EA1-B423-161308B1FA2A}">
      <dgm:prSet phldrT="[Text]"/>
      <dgm:spPr/>
      <dgm:t>
        <a:bodyPr/>
        <a:lstStyle/>
        <a:p>
          <a:pPr rtl="0"/>
          <a:r>
            <a:rPr lang="ar-SA" dirty="0"/>
            <a:t>2-</a:t>
          </a:r>
          <a:endParaRPr lang="en-US" dirty="0"/>
        </a:p>
      </dgm:t>
    </dgm:pt>
    <dgm:pt modelId="{55301DD2-B4EA-42EF-8CB0-2AE4BD121A92}" type="parTrans" cxnId="{035D3B9C-0B4F-4F1A-A9DE-10D970689305}">
      <dgm:prSet/>
      <dgm:spPr/>
      <dgm:t>
        <a:bodyPr/>
        <a:lstStyle/>
        <a:p>
          <a:pPr rtl="0"/>
          <a:endParaRPr lang="en-US"/>
        </a:p>
      </dgm:t>
    </dgm:pt>
    <dgm:pt modelId="{96AF51C9-CFF2-4475-A397-0DBA391B5F57}" type="sibTrans" cxnId="{035D3B9C-0B4F-4F1A-A9DE-10D970689305}">
      <dgm:prSet/>
      <dgm:spPr/>
      <dgm:t>
        <a:bodyPr/>
        <a:lstStyle/>
        <a:p>
          <a:pPr rtl="0"/>
          <a:endParaRPr lang="en-US"/>
        </a:p>
      </dgm:t>
    </dgm:pt>
    <dgm:pt modelId="{7E19F1B4-260D-47FF-BF06-605F26B9465D}">
      <dgm:prSet phldrT="[Text]" custT="1"/>
      <dgm:spPr/>
      <dgm:t>
        <a:bodyPr/>
        <a:lstStyle/>
        <a:p>
          <a:pPr algn="r" rtl="1"/>
          <a:r>
            <a:rPr lang="ar-SA" sz="3200" b="1" dirty="0">
              <a:solidFill>
                <a:srgbClr val="00B0F0"/>
              </a:solidFill>
            </a:rPr>
            <a:t>التحديات القانونية :</a:t>
          </a:r>
          <a:endParaRPr lang="en-US" sz="3200" b="1" dirty="0">
            <a:solidFill>
              <a:srgbClr val="00B0F0"/>
            </a:solidFill>
          </a:endParaRPr>
        </a:p>
      </dgm:t>
    </dgm:pt>
    <dgm:pt modelId="{9C2EBA92-44FC-48D3-982C-D3424C5C4816}" type="parTrans" cxnId="{3D55AB8F-D766-4608-8625-F3F3726E9009}">
      <dgm:prSet/>
      <dgm:spPr/>
      <dgm:t>
        <a:bodyPr/>
        <a:lstStyle/>
        <a:p>
          <a:pPr rtl="0"/>
          <a:endParaRPr lang="en-US"/>
        </a:p>
      </dgm:t>
    </dgm:pt>
    <dgm:pt modelId="{5E01E065-1F35-4A10-90D0-606D8D04E21C}" type="sibTrans" cxnId="{3D55AB8F-D766-4608-8625-F3F3726E9009}">
      <dgm:prSet/>
      <dgm:spPr/>
      <dgm:t>
        <a:bodyPr/>
        <a:lstStyle/>
        <a:p>
          <a:pPr rtl="0"/>
          <a:endParaRPr lang="en-US"/>
        </a:p>
      </dgm:t>
    </dgm:pt>
    <dgm:pt modelId="{4A369091-4D46-4118-A4DE-B773A52838C8}">
      <dgm:prSet phldrT="[Text]"/>
      <dgm:spPr/>
      <dgm:t>
        <a:bodyPr/>
        <a:lstStyle/>
        <a:p>
          <a:pPr rtl="1"/>
          <a:r>
            <a:rPr lang="ar-SA" dirty="0"/>
            <a:t>3-</a:t>
          </a:r>
          <a:endParaRPr lang="en-US" dirty="0"/>
        </a:p>
      </dgm:t>
    </dgm:pt>
    <dgm:pt modelId="{0D2EB2F1-65B7-48D2-8660-6C4D4D18D09A}" type="parTrans" cxnId="{33C3E743-8FBB-4F9D-8988-A5F783837AFB}">
      <dgm:prSet/>
      <dgm:spPr/>
      <dgm:t>
        <a:bodyPr/>
        <a:lstStyle/>
        <a:p>
          <a:pPr rtl="0"/>
          <a:endParaRPr lang="en-US"/>
        </a:p>
      </dgm:t>
    </dgm:pt>
    <dgm:pt modelId="{F611A582-36BA-40C1-82B8-32640425175D}" type="sibTrans" cxnId="{33C3E743-8FBB-4F9D-8988-A5F783837AFB}">
      <dgm:prSet/>
      <dgm:spPr/>
      <dgm:t>
        <a:bodyPr/>
        <a:lstStyle/>
        <a:p>
          <a:pPr rtl="0"/>
          <a:endParaRPr lang="en-US"/>
        </a:p>
      </dgm:t>
    </dgm:pt>
    <dgm:pt modelId="{408E0A52-5DE5-4C13-BF18-AC891D198311}">
      <dgm:prSet phldrT="[Text]" custT="1"/>
      <dgm:spPr/>
      <dgm:t>
        <a:bodyPr/>
        <a:lstStyle/>
        <a:p>
          <a:pPr algn="r" rtl="1"/>
          <a:r>
            <a:rPr lang="ar-SA" sz="3200" b="1" dirty="0">
              <a:solidFill>
                <a:srgbClr val="00B0F0"/>
              </a:solidFill>
            </a:rPr>
            <a:t>تحديات الموارد :</a:t>
          </a:r>
          <a:endParaRPr lang="en-US" sz="3200" b="1" dirty="0">
            <a:solidFill>
              <a:srgbClr val="00B0F0"/>
            </a:solidFill>
          </a:endParaRPr>
        </a:p>
      </dgm:t>
    </dgm:pt>
    <dgm:pt modelId="{918A8E3F-D75B-4DD1-9664-D22C8E6402FF}" type="parTrans" cxnId="{2AA7FE4B-2425-4A79-B1FD-2385BFC9E9B6}">
      <dgm:prSet/>
      <dgm:spPr/>
      <dgm:t>
        <a:bodyPr/>
        <a:lstStyle/>
        <a:p>
          <a:pPr rtl="0"/>
          <a:endParaRPr lang="en-US"/>
        </a:p>
      </dgm:t>
    </dgm:pt>
    <dgm:pt modelId="{3493FD0E-B6E0-488F-9C9A-29033F2500BA}" type="sibTrans" cxnId="{2AA7FE4B-2425-4A79-B1FD-2385BFC9E9B6}">
      <dgm:prSet/>
      <dgm:spPr/>
      <dgm:t>
        <a:bodyPr/>
        <a:lstStyle/>
        <a:p>
          <a:pPr rtl="0"/>
          <a:endParaRPr lang="en-US"/>
        </a:p>
      </dgm:t>
    </dgm:pt>
    <dgm:pt modelId="{605AE2A2-81DD-4032-A249-84380917BAAB}">
      <dgm:prSet phldrT="[Text]" custT="1"/>
      <dgm:spPr/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000" b="1" dirty="0"/>
            <a:t>عدم مواكبة الموارد المادية و البشرية لتقنية المعلومات كونها عالم لا حدود له و في تطور متسارع بشكل مذهل . </a:t>
          </a:r>
          <a:endParaRPr lang="en-US" sz="2000" b="1" dirty="0"/>
        </a:p>
      </dgm:t>
    </dgm:pt>
    <dgm:pt modelId="{7CFAD8A1-07A7-443F-9913-7025963A3D05}" type="parTrans" cxnId="{2A143813-A7CA-445F-860A-C988A769A4A2}">
      <dgm:prSet/>
      <dgm:spPr/>
      <dgm:t>
        <a:bodyPr/>
        <a:lstStyle/>
        <a:p>
          <a:pPr rtl="0"/>
          <a:endParaRPr lang="en-US"/>
        </a:p>
      </dgm:t>
    </dgm:pt>
    <dgm:pt modelId="{6D5D31D1-509B-4318-92F9-7288AC172449}" type="sibTrans" cxnId="{2A143813-A7CA-445F-860A-C988A769A4A2}">
      <dgm:prSet/>
      <dgm:spPr/>
      <dgm:t>
        <a:bodyPr/>
        <a:lstStyle/>
        <a:p>
          <a:pPr rtl="0"/>
          <a:endParaRPr lang="en-US"/>
        </a:p>
      </dgm:t>
    </dgm:pt>
    <dgm:pt modelId="{30CB3A74-4AEA-460F-A4AA-7315CAF35A35}">
      <dgm:prSet phldrT="[Text]" custT="1"/>
      <dgm:spPr/>
      <dgm:t>
        <a:bodyPr/>
        <a:lstStyle/>
        <a:p>
          <a:pPr algn="r" rtl="1"/>
          <a:r>
            <a:rPr lang="ar-SA" sz="2000" b="1" i="0" dirty="0"/>
            <a:t>التطور التكنولوجي من اهم التحديات في التعامل مع هذه المشاكل</a:t>
          </a:r>
          <a:r>
            <a:rPr lang="en-GB" sz="2000" b="1" i="0" dirty="0"/>
            <a:t>.</a:t>
          </a:r>
          <a:endParaRPr lang="en-US" sz="2000" b="1" dirty="0"/>
        </a:p>
      </dgm:t>
    </dgm:pt>
    <dgm:pt modelId="{3E126587-716C-4C1D-85E9-8836C80B5629}" type="parTrans" cxnId="{A1B08C4D-5D74-4863-89B1-F6A43F1564D9}">
      <dgm:prSet/>
      <dgm:spPr/>
      <dgm:t>
        <a:bodyPr/>
        <a:lstStyle/>
        <a:p>
          <a:endParaRPr lang="en-US"/>
        </a:p>
      </dgm:t>
    </dgm:pt>
    <dgm:pt modelId="{6FFB5702-7D26-425B-B479-D808C1AF4093}" type="sibTrans" cxnId="{A1B08C4D-5D74-4863-89B1-F6A43F1564D9}">
      <dgm:prSet/>
      <dgm:spPr/>
      <dgm:t>
        <a:bodyPr/>
        <a:lstStyle/>
        <a:p>
          <a:endParaRPr lang="en-US"/>
        </a:p>
      </dgm:t>
    </dgm:pt>
    <dgm:pt modelId="{6A36215E-5DD3-47F2-84BF-1425050FCA2A}">
      <dgm:prSet phldrT="[Text]"/>
      <dgm:spPr/>
      <dgm:t>
        <a:bodyPr/>
        <a:lstStyle/>
        <a:p>
          <a:pPr marL="114300" lvl="1" indent="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/>
        </a:p>
      </dgm:t>
    </dgm:pt>
    <dgm:pt modelId="{E28D0E5E-7C3B-46A3-BF37-88CDFC55CE1C}" type="parTrans" cxnId="{7A96E756-460B-4594-AEA7-83C7C5729327}">
      <dgm:prSet/>
      <dgm:spPr/>
      <dgm:t>
        <a:bodyPr/>
        <a:lstStyle/>
        <a:p>
          <a:endParaRPr lang="en-US"/>
        </a:p>
      </dgm:t>
    </dgm:pt>
    <dgm:pt modelId="{BCD3E6C9-B9A3-4E1D-8C73-99F36136E226}" type="sibTrans" cxnId="{7A96E756-460B-4594-AEA7-83C7C5729327}">
      <dgm:prSet/>
      <dgm:spPr/>
      <dgm:t>
        <a:bodyPr/>
        <a:lstStyle/>
        <a:p>
          <a:endParaRPr lang="en-US"/>
        </a:p>
      </dgm:t>
    </dgm:pt>
    <dgm:pt modelId="{1B19E922-2647-488B-A94A-74BB0414D1CC}">
      <dgm:prSet phldrT="[Text]"/>
      <dgm:spPr/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/>
        </a:p>
      </dgm:t>
    </dgm:pt>
    <dgm:pt modelId="{5D825C9C-B361-4340-A4D0-DED19E3E40EB}" type="parTrans" cxnId="{303B299F-3196-4B80-86C9-69BE4E647203}">
      <dgm:prSet/>
      <dgm:spPr/>
      <dgm:t>
        <a:bodyPr/>
        <a:lstStyle/>
        <a:p>
          <a:endParaRPr lang="en-US"/>
        </a:p>
      </dgm:t>
    </dgm:pt>
    <dgm:pt modelId="{1EA0B428-44A9-4FA5-A042-7B88C4927C3A}" type="sibTrans" cxnId="{303B299F-3196-4B80-86C9-69BE4E647203}">
      <dgm:prSet/>
      <dgm:spPr/>
      <dgm:t>
        <a:bodyPr/>
        <a:lstStyle/>
        <a:p>
          <a:endParaRPr lang="en-US"/>
        </a:p>
      </dgm:t>
    </dgm:pt>
    <dgm:pt modelId="{91380140-9449-41A0-998A-A4CC0BC081FC}">
      <dgm:prSet phldrT="[Text]" custT="1"/>
      <dgm:spPr/>
      <dgm:t>
        <a:bodyPr/>
        <a:lstStyle/>
        <a:p>
          <a:pPr algn="r" rtl="1"/>
          <a:r>
            <a:rPr lang="ar-SA" sz="2000" b="1" dirty="0"/>
            <a:t> القوانين والأطر القانونية اللازمة للتحقيق في الجرائم الإلكترونية تتخلف عن التغييرات و التطورات التكنولوجية.</a:t>
          </a:r>
          <a:endParaRPr lang="en-US" sz="2000" b="1" dirty="0"/>
        </a:p>
      </dgm:t>
    </dgm:pt>
    <dgm:pt modelId="{0869FD6A-B061-4A40-B6AA-423F8530E2CA}" type="parTrans" cxnId="{3028E181-A217-47B5-ABF2-DD22CCF4C768}">
      <dgm:prSet/>
      <dgm:spPr/>
      <dgm:t>
        <a:bodyPr/>
        <a:lstStyle/>
        <a:p>
          <a:endParaRPr lang="en-US"/>
        </a:p>
      </dgm:t>
    </dgm:pt>
    <dgm:pt modelId="{A324688F-7F1A-4792-8730-099561DD3EE8}" type="sibTrans" cxnId="{3028E181-A217-47B5-ABF2-DD22CCF4C768}">
      <dgm:prSet/>
      <dgm:spPr/>
      <dgm:t>
        <a:bodyPr/>
        <a:lstStyle/>
        <a:p>
          <a:endParaRPr lang="en-US"/>
        </a:p>
      </dgm:t>
    </dgm:pt>
    <dgm:pt modelId="{922ED700-7C9C-471B-8B75-9CFA83427648}">
      <dgm:prSet phldrT="[Text]" custT="1"/>
      <dgm:spPr/>
      <dgm:t>
        <a:bodyPr/>
        <a:lstStyle/>
        <a:p>
          <a:pPr algn="r" rtl="1"/>
          <a:r>
            <a:rPr lang="ar-SA" sz="2000" b="1" i="0" dirty="0"/>
            <a:t>وسائل الحماية الفنية للبيانات (كلمات المرور، التشفير ) تعيق الوصول إليها والإطلاع على محتواها أو استنساخها.</a:t>
          </a:r>
          <a:endParaRPr lang="en-US" sz="2000" b="1" dirty="0"/>
        </a:p>
      </dgm:t>
    </dgm:pt>
    <dgm:pt modelId="{EDCF58EE-FE06-48D7-A382-D7442FD04C48}" type="parTrans" cxnId="{D0B96346-3816-4DE9-B028-8B83CFBBEA6F}">
      <dgm:prSet/>
      <dgm:spPr/>
      <dgm:t>
        <a:bodyPr/>
        <a:lstStyle/>
        <a:p>
          <a:endParaRPr lang="en-US"/>
        </a:p>
      </dgm:t>
    </dgm:pt>
    <dgm:pt modelId="{E92E8A29-8648-4020-B9B7-26F82BA35A03}" type="sibTrans" cxnId="{D0B96346-3816-4DE9-B028-8B83CFBBEA6F}">
      <dgm:prSet/>
      <dgm:spPr/>
      <dgm:t>
        <a:bodyPr/>
        <a:lstStyle/>
        <a:p>
          <a:endParaRPr lang="en-US"/>
        </a:p>
      </dgm:t>
    </dgm:pt>
    <dgm:pt modelId="{E755AB68-C686-4E67-81AB-2373342ED7C8}" type="pres">
      <dgm:prSet presAssocID="{283F4F28-582D-4F54-AD83-DD115B76D86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88EE6599-DA8F-42AB-B1C0-B0047F2DAFD8}" type="pres">
      <dgm:prSet presAssocID="{97B6E19E-8968-4018-80DA-1391CC4E546A}" presName="composite" presStyleCnt="0"/>
      <dgm:spPr/>
    </dgm:pt>
    <dgm:pt modelId="{D6CE33C5-5EC0-47A1-8435-F05B33600152}" type="pres">
      <dgm:prSet presAssocID="{97B6E19E-8968-4018-80DA-1391CC4E546A}" presName="FirstChild" presStyleLbl="revTx" presStyleIdx="0" presStyleCnt="6" custLinFactNeighborX="-2276" custLinFactNeighborY="17434">
        <dgm:presLayoutVars>
          <dgm:chMax val="0"/>
          <dgm:chPref val="0"/>
          <dgm:bulletEnabled val="1"/>
        </dgm:presLayoutVars>
      </dgm:prSet>
      <dgm:spPr/>
    </dgm:pt>
    <dgm:pt modelId="{EC4B449A-371B-46AC-8693-F37028C4FEF4}" type="pres">
      <dgm:prSet presAssocID="{97B6E19E-8968-4018-80DA-1391CC4E546A}" presName="Parent" presStyleLbl="alignNode1" presStyleIdx="0" presStyleCnt="3" custAng="0" custScaleX="16604" custScaleY="98598" custLinFactX="139565" custLinFactNeighborX="200000" custLinFactNeighborY="5318">
        <dgm:presLayoutVars>
          <dgm:chMax val="3"/>
          <dgm:chPref val="3"/>
          <dgm:bulletEnabled val="1"/>
        </dgm:presLayoutVars>
      </dgm:prSet>
      <dgm:spPr/>
    </dgm:pt>
    <dgm:pt modelId="{A0B8FA0B-F952-4D12-8257-96D2CF370111}" type="pres">
      <dgm:prSet presAssocID="{97B6E19E-8968-4018-80DA-1391CC4E546A}" presName="Accent" presStyleLbl="parChTrans1D1" presStyleIdx="0" presStyleCnt="3" custSzY="45720" custScaleX="79457" custLinFactNeighborX="9400"/>
      <dgm:spPr/>
    </dgm:pt>
    <dgm:pt modelId="{27A89DE6-F0FB-43BD-B347-255E20F8E661}" type="pres">
      <dgm:prSet presAssocID="{97B6E19E-8968-4018-80DA-1391CC4E546A}" presName="Child" presStyleLbl="revTx" presStyleIdx="1" presStyleCnt="6" custScaleX="85865" custScaleY="133060" custLinFactY="1865" custLinFactNeighborX="650" custLinFactNeighborY="100000">
        <dgm:presLayoutVars>
          <dgm:chMax val="0"/>
          <dgm:chPref val="0"/>
          <dgm:bulletEnabled val="1"/>
        </dgm:presLayoutVars>
      </dgm:prSet>
      <dgm:spPr/>
    </dgm:pt>
    <dgm:pt modelId="{D61A572B-162B-42ED-9BCD-A7C516598EC1}" type="pres">
      <dgm:prSet presAssocID="{7E2597C3-A79C-4A87-AFBE-C960D7BAAEFE}" presName="sibTrans" presStyleCnt="0"/>
      <dgm:spPr/>
    </dgm:pt>
    <dgm:pt modelId="{D2E20367-0429-4E27-BBE7-B7081BA1D282}" type="pres">
      <dgm:prSet presAssocID="{B1FA8D8E-66D2-4EA1-B423-161308B1FA2A}" presName="composite" presStyleCnt="0"/>
      <dgm:spPr/>
    </dgm:pt>
    <dgm:pt modelId="{E329989B-C9E7-4DDF-A6AE-644FE2CB5211}" type="pres">
      <dgm:prSet presAssocID="{B1FA8D8E-66D2-4EA1-B423-161308B1FA2A}" presName="FirstChild" presStyleLbl="revTx" presStyleIdx="2" presStyleCnt="6" custLinFactNeighborX="-3788" custLinFactNeighborY="25464">
        <dgm:presLayoutVars>
          <dgm:chMax val="0"/>
          <dgm:chPref val="0"/>
          <dgm:bulletEnabled val="1"/>
        </dgm:presLayoutVars>
      </dgm:prSet>
      <dgm:spPr/>
    </dgm:pt>
    <dgm:pt modelId="{BF36B663-F136-4BCF-8DF5-D2B7861DC79E}" type="pres">
      <dgm:prSet presAssocID="{B1FA8D8E-66D2-4EA1-B423-161308B1FA2A}" presName="Parent" presStyleLbl="alignNode1" presStyleIdx="1" presStyleCnt="3" custScaleX="17458" custScaleY="89517" custLinFactX="137788" custLinFactNeighborX="200000" custLinFactNeighborY="1355">
        <dgm:presLayoutVars>
          <dgm:chMax val="3"/>
          <dgm:chPref val="3"/>
          <dgm:bulletEnabled val="1"/>
        </dgm:presLayoutVars>
      </dgm:prSet>
      <dgm:spPr/>
    </dgm:pt>
    <dgm:pt modelId="{4F054F75-A970-41AD-A771-7648294B81EF}" type="pres">
      <dgm:prSet presAssocID="{B1FA8D8E-66D2-4EA1-B423-161308B1FA2A}" presName="Accent" presStyleLbl="parChTrans1D1" presStyleIdx="1" presStyleCnt="3" custFlipVert="0" custSzY="45720" custScaleX="81749" custLinFactY="-2624" custLinFactNeighborX="9260" custLinFactNeighborY="-100000"/>
      <dgm:spPr/>
    </dgm:pt>
    <dgm:pt modelId="{66905E35-18A0-48BA-997E-DF3BCCBDDE41}" type="pres">
      <dgm:prSet presAssocID="{B1FA8D8E-66D2-4EA1-B423-161308B1FA2A}" presName="Child" presStyleLbl="revTx" presStyleIdx="3" presStyleCnt="6" custScaleX="88140" custScaleY="143614">
        <dgm:presLayoutVars>
          <dgm:chMax val="0"/>
          <dgm:chPref val="0"/>
          <dgm:bulletEnabled val="1"/>
        </dgm:presLayoutVars>
      </dgm:prSet>
      <dgm:spPr/>
    </dgm:pt>
    <dgm:pt modelId="{1CC7B65F-40B4-4A10-B170-EFE5E6EFBE19}" type="pres">
      <dgm:prSet presAssocID="{96AF51C9-CFF2-4475-A397-0DBA391B5F57}" presName="sibTrans" presStyleCnt="0"/>
      <dgm:spPr/>
    </dgm:pt>
    <dgm:pt modelId="{D503FE36-A160-4003-AE71-725DE574B05A}" type="pres">
      <dgm:prSet presAssocID="{4A369091-4D46-4118-A4DE-B773A52838C8}" presName="composite" presStyleCnt="0"/>
      <dgm:spPr/>
    </dgm:pt>
    <dgm:pt modelId="{A05D0E4E-4490-44FF-9947-AA015BF8DA24}" type="pres">
      <dgm:prSet presAssocID="{4A369091-4D46-4118-A4DE-B773A52838C8}" presName="FirstChild" presStyleLbl="revTx" presStyleIdx="4" presStyleCnt="6" custScaleX="100747" custLinFactY="-2337" custLinFactNeighborX="-4961" custLinFactNeighborY="-100000">
        <dgm:presLayoutVars>
          <dgm:chMax val="0"/>
          <dgm:chPref val="0"/>
          <dgm:bulletEnabled val="1"/>
        </dgm:presLayoutVars>
      </dgm:prSet>
      <dgm:spPr/>
    </dgm:pt>
    <dgm:pt modelId="{D1388201-0DA9-48BE-B8FB-691D3FAD8308}" type="pres">
      <dgm:prSet presAssocID="{4A369091-4D46-4118-A4DE-B773A52838C8}" presName="Parent" presStyleLbl="alignNode1" presStyleIdx="2" presStyleCnt="3" custScaleX="18344" custScaleY="82889" custLinFactX="136332" custLinFactY="-16888" custLinFactNeighborX="200000" custLinFactNeighborY="-100000">
        <dgm:presLayoutVars>
          <dgm:chMax val="3"/>
          <dgm:chPref val="3"/>
          <dgm:bulletEnabled val="1"/>
        </dgm:presLayoutVars>
      </dgm:prSet>
      <dgm:spPr/>
    </dgm:pt>
    <dgm:pt modelId="{ECB6E799-F3CB-4259-8620-62976A105E3B}" type="pres">
      <dgm:prSet presAssocID="{4A369091-4D46-4118-A4DE-B773A52838C8}" presName="Accent" presStyleLbl="parChTrans1D1" presStyleIdx="2" presStyleCnt="3" custSzY="53154" custScaleX="82521" custLinFactY="-800000" custLinFactNeighborX="9592" custLinFactNeighborY="-893337"/>
      <dgm:spPr/>
    </dgm:pt>
    <dgm:pt modelId="{30F8C3AF-089C-4BAB-8DE8-2A45179B77EB}" type="pres">
      <dgm:prSet presAssocID="{4A369091-4D46-4118-A4DE-B773A52838C8}" presName="Child" presStyleLbl="revTx" presStyleIdx="5" presStyleCnt="6" custScaleX="87002" custScaleY="111834" custLinFactY="-3227" custLinFactNeighborX="-86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53741411-FB64-49E8-9EBA-8F8026D95B01}" type="presOf" srcId="{7E19F1B4-260D-47FF-BF06-605F26B9465D}" destId="{E329989B-C9E7-4DDF-A6AE-644FE2CB5211}" srcOrd="0" destOrd="0" presId="urn:microsoft.com/office/officeart/2011/layout/TabList"/>
    <dgm:cxn modelId="{2A143813-A7CA-445F-860A-C988A769A4A2}" srcId="{4A369091-4D46-4118-A4DE-B773A52838C8}" destId="{605AE2A2-81DD-4032-A249-84380917BAAB}" srcOrd="1" destOrd="0" parTransId="{7CFAD8A1-07A7-443F-9913-7025963A3D05}" sibTransId="{6D5D31D1-509B-4318-92F9-7288AC172449}"/>
    <dgm:cxn modelId="{38921D34-5A90-4F99-AC7D-ABB21F6F34A2}" type="presOf" srcId="{30CB3A74-4AEA-460F-A4AA-7315CAF35A35}" destId="{27A89DE6-F0FB-43BD-B347-255E20F8E661}" srcOrd="0" destOrd="0" presId="urn:microsoft.com/office/officeart/2011/layout/TabList"/>
    <dgm:cxn modelId="{FAD9F25C-D52C-4E77-99E0-D819861B32D7}" type="presOf" srcId="{922ED700-7C9C-471B-8B75-9CFA83427648}" destId="{27A89DE6-F0FB-43BD-B347-255E20F8E661}" srcOrd="0" destOrd="1" presId="urn:microsoft.com/office/officeart/2011/layout/TabList"/>
    <dgm:cxn modelId="{3B664961-89B1-4A89-BDBB-66A4A9C6269F}" type="presOf" srcId="{283F4F28-582D-4F54-AD83-DD115B76D86B}" destId="{E755AB68-C686-4E67-81AB-2373342ED7C8}" srcOrd="0" destOrd="0" presId="urn:microsoft.com/office/officeart/2011/layout/TabList"/>
    <dgm:cxn modelId="{33C3E743-8FBB-4F9D-8988-A5F783837AFB}" srcId="{283F4F28-582D-4F54-AD83-DD115B76D86B}" destId="{4A369091-4D46-4118-A4DE-B773A52838C8}" srcOrd="2" destOrd="0" parTransId="{0D2EB2F1-65B7-48D2-8660-6C4D4D18D09A}" sibTransId="{F611A582-36BA-40C1-82B8-32640425175D}"/>
    <dgm:cxn modelId="{D0B96346-3816-4DE9-B028-8B83CFBBEA6F}" srcId="{97B6E19E-8968-4018-80DA-1391CC4E546A}" destId="{922ED700-7C9C-471B-8B75-9CFA83427648}" srcOrd="2" destOrd="0" parTransId="{EDCF58EE-FE06-48D7-A382-D7442FD04C48}" sibTransId="{E92E8A29-8648-4020-B9B7-26F82BA35A03}"/>
    <dgm:cxn modelId="{714A9147-9514-4999-9A63-7B1D9760D1D7}" type="presOf" srcId="{605AE2A2-81DD-4032-A249-84380917BAAB}" destId="{30F8C3AF-089C-4BAB-8DE8-2A45179B77EB}" srcOrd="0" destOrd="0" presId="urn:microsoft.com/office/officeart/2011/layout/TabList"/>
    <dgm:cxn modelId="{2AA7FE4B-2425-4A79-B1FD-2385BFC9E9B6}" srcId="{4A369091-4D46-4118-A4DE-B773A52838C8}" destId="{408E0A52-5DE5-4C13-BF18-AC891D198311}" srcOrd="0" destOrd="0" parTransId="{918A8E3F-D75B-4DD1-9664-D22C8E6402FF}" sibTransId="{3493FD0E-B6E0-488F-9C9A-29033F2500BA}"/>
    <dgm:cxn modelId="{624A7E4C-DC20-4CC4-94D1-2FE886390D80}" type="presOf" srcId="{91380140-9449-41A0-998A-A4CC0BC081FC}" destId="{66905E35-18A0-48BA-997E-DF3BCCBDDE41}" srcOrd="0" destOrd="0" presId="urn:microsoft.com/office/officeart/2011/layout/TabList"/>
    <dgm:cxn modelId="{A1B08C4D-5D74-4863-89B1-F6A43F1564D9}" srcId="{97B6E19E-8968-4018-80DA-1391CC4E546A}" destId="{30CB3A74-4AEA-460F-A4AA-7315CAF35A35}" srcOrd="1" destOrd="0" parTransId="{3E126587-716C-4C1D-85E9-8836C80B5629}" sibTransId="{6FFB5702-7D26-425B-B479-D808C1AF4093}"/>
    <dgm:cxn modelId="{71698C70-6059-4276-B71F-C1940C2A65AD}" type="presOf" srcId="{6A36215E-5DD3-47F2-84BF-1425050FCA2A}" destId="{30F8C3AF-089C-4BAB-8DE8-2A45179B77EB}" srcOrd="0" destOrd="2" presId="urn:microsoft.com/office/officeart/2011/layout/TabList"/>
    <dgm:cxn modelId="{9A4DFA51-92F6-4766-BD09-02CFE0CDA884}" type="presOf" srcId="{E8B97C2A-DC44-4539-92C4-689DB38D7BC2}" destId="{D6CE33C5-5EC0-47A1-8435-F05B33600152}" srcOrd="0" destOrd="0" presId="urn:microsoft.com/office/officeart/2011/layout/TabList"/>
    <dgm:cxn modelId="{30340674-4555-4FEB-A16E-60E4D9B2C30D}" type="presOf" srcId="{1B19E922-2647-488B-A94A-74BB0414D1CC}" destId="{30F8C3AF-089C-4BAB-8DE8-2A45179B77EB}" srcOrd="0" destOrd="1" presId="urn:microsoft.com/office/officeart/2011/layout/TabList"/>
    <dgm:cxn modelId="{AF3D2256-EFCA-496A-864D-C03509FAB39C}" type="presOf" srcId="{4A369091-4D46-4118-A4DE-B773A52838C8}" destId="{D1388201-0DA9-48BE-B8FB-691D3FAD8308}" srcOrd="0" destOrd="0" presId="urn:microsoft.com/office/officeart/2011/layout/TabList"/>
    <dgm:cxn modelId="{7A96E756-460B-4594-AEA7-83C7C5729327}" srcId="{4A369091-4D46-4118-A4DE-B773A52838C8}" destId="{6A36215E-5DD3-47F2-84BF-1425050FCA2A}" srcOrd="3" destOrd="0" parTransId="{E28D0E5E-7C3B-46A3-BF37-88CDFC55CE1C}" sibTransId="{BCD3E6C9-B9A3-4E1D-8C73-99F36136E226}"/>
    <dgm:cxn modelId="{3028E181-A217-47B5-ABF2-DD22CCF4C768}" srcId="{B1FA8D8E-66D2-4EA1-B423-161308B1FA2A}" destId="{91380140-9449-41A0-998A-A4CC0BC081FC}" srcOrd="1" destOrd="0" parTransId="{0869FD6A-B061-4A40-B6AA-423F8530E2CA}" sibTransId="{A324688F-7F1A-4792-8730-099561DD3EE8}"/>
    <dgm:cxn modelId="{B1839E83-19D2-4FE1-A3D5-92F428C3BE36}" type="presOf" srcId="{97B6E19E-8968-4018-80DA-1391CC4E546A}" destId="{EC4B449A-371B-46AC-8693-F37028C4FEF4}" srcOrd="0" destOrd="0" presId="urn:microsoft.com/office/officeart/2011/layout/TabList"/>
    <dgm:cxn modelId="{3D55AB8F-D766-4608-8625-F3F3726E9009}" srcId="{B1FA8D8E-66D2-4EA1-B423-161308B1FA2A}" destId="{7E19F1B4-260D-47FF-BF06-605F26B9465D}" srcOrd="0" destOrd="0" parTransId="{9C2EBA92-44FC-48D3-982C-D3424C5C4816}" sibTransId="{5E01E065-1F35-4A10-90D0-606D8D04E21C}"/>
    <dgm:cxn modelId="{035D3B9C-0B4F-4F1A-A9DE-10D970689305}" srcId="{283F4F28-582D-4F54-AD83-DD115B76D86B}" destId="{B1FA8D8E-66D2-4EA1-B423-161308B1FA2A}" srcOrd="1" destOrd="0" parTransId="{55301DD2-B4EA-42EF-8CB0-2AE4BD121A92}" sibTransId="{96AF51C9-CFF2-4475-A397-0DBA391B5F57}"/>
    <dgm:cxn modelId="{303B299F-3196-4B80-86C9-69BE4E647203}" srcId="{4A369091-4D46-4118-A4DE-B773A52838C8}" destId="{1B19E922-2647-488B-A94A-74BB0414D1CC}" srcOrd="2" destOrd="0" parTransId="{5D825C9C-B361-4340-A4D0-DED19E3E40EB}" sibTransId="{1EA0B428-44A9-4FA5-A042-7B88C4927C3A}"/>
    <dgm:cxn modelId="{9FCE8CA0-A4EC-4A43-826F-5AA7CD564515}" type="presOf" srcId="{B1FA8D8E-66D2-4EA1-B423-161308B1FA2A}" destId="{BF36B663-F136-4BCF-8DF5-D2B7861DC79E}" srcOrd="0" destOrd="0" presId="urn:microsoft.com/office/officeart/2011/layout/TabList"/>
    <dgm:cxn modelId="{CF207EB4-82AA-42FD-A3F3-FF0D5A29EFDC}" type="presOf" srcId="{408E0A52-5DE5-4C13-BF18-AC891D198311}" destId="{A05D0E4E-4490-44FF-9947-AA015BF8DA24}" srcOrd="0" destOrd="0" presId="urn:microsoft.com/office/officeart/2011/layout/TabList"/>
    <dgm:cxn modelId="{92C9B4D3-2572-4B75-A41E-C89571C05721}" srcId="{283F4F28-582D-4F54-AD83-DD115B76D86B}" destId="{97B6E19E-8968-4018-80DA-1391CC4E546A}" srcOrd="0" destOrd="0" parTransId="{0FC47D7C-DF00-4260-B8CB-E545E8001596}" sibTransId="{7E2597C3-A79C-4A87-AFBE-C960D7BAAEFE}"/>
    <dgm:cxn modelId="{DAF7E5DD-E8AD-4C50-815B-75E7179C61A7}" srcId="{97B6E19E-8968-4018-80DA-1391CC4E546A}" destId="{E8B97C2A-DC44-4539-92C4-689DB38D7BC2}" srcOrd="0" destOrd="0" parTransId="{46A2DEF0-50DD-4A66-ADE2-AC0E1CAED270}" sibTransId="{203EBDFF-5AF6-4E00-9F55-358DE303C671}"/>
    <dgm:cxn modelId="{CB60FB59-945C-4837-8761-E2A185A7F6B2}" type="presParOf" srcId="{E755AB68-C686-4E67-81AB-2373342ED7C8}" destId="{88EE6599-DA8F-42AB-B1C0-B0047F2DAFD8}" srcOrd="0" destOrd="0" presId="urn:microsoft.com/office/officeart/2011/layout/TabList"/>
    <dgm:cxn modelId="{B83CEF68-A222-4179-8204-59185C74E0F4}" type="presParOf" srcId="{88EE6599-DA8F-42AB-B1C0-B0047F2DAFD8}" destId="{D6CE33C5-5EC0-47A1-8435-F05B33600152}" srcOrd="0" destOrd="0" presId="urn:microsoft.com/office/officeart/2011/layout/TabList"/>
    <dgm:cxn modelId="{8B4B3D58-F043-4D61-A22E-ECBDA453C60D}" type="presParOf" srcId="{88EE6599-DA8F-42AB-B1C0-B0047F2DAFD8}" destId="{EC4B449A-371B-46AC-8693-F37028C4FEF4}" srcOrd="1" destOrd="0" presId="urn:microsoft.com/office/officeart/2011/layout/TabList"/>
    <dgm:cxn modelId="{8FB923CB-E1F4-4E8A-B9BD-0D58EB8FD1FA}" type="presParOf" srcId="{88EE6599-DA8F-42AB-B1C0-B0047F2DAFD8}" destId="{A0B8FA0B-F952-4D12-8257-96D2CF370111}" srcOrd="2" destOrd="0" presId="urn:microsoft.com/office/officeart/2011/layout/TabList"/>
    <dgm:cxn modelId="{A4AA086F-616F-463F-BEE1-902656097340}" type="presParOf" srcId="{E755AB68-C686-4E67-81AB-2373342ED7C8}" destId="{27A89DE6-F0FB-43BD-B347-255E20F8E661}" srcOrd="1" destOrd="0" presId="urn:microsoft.com/office/officeart/2011/layout/TabList"/>
    <dgm:cxn modelId="{073C2AF3-A2BE-427E-81F6-A21334F8817E}" type="presParOf" srcId="{E755AB68-C686-4E67-81AB-2373342ED7C8}" destId="{D61A572B-162B-42ED-9BCD-A7C516598EC1}" srcOrd="2" destOrd="0" presId="urn:microsoft.com/office/officeart/2011/layout/TabList"/>
    <dgm:cxn modelId="{FB174E28-4405-456D-8EDE-9B82FB611273}" type="presParOf" srcId="{E755AB68-C686-4E67-81AB-2373342ED7C8}" destId="{D2E20367-0429-4E27-BBE7-B7081BA1D282}" srcOrd="3" destOrd="0" presId="urn:microsoft.com/office/officeart/2011/layout/TabList"/>
    <dgm:cxn modelId="{BB4D6BF9-0B2D-46FC-866B-23D63C7433BC}" type="presParOf" srcId="{D2E20367-0429-4E27-BBE7-B7081BA1D282}" destId="{E329989B-C9E7-4DDF-A6AE-644FE2CB5211}" srcOrd="0" destOrd="0" presId="urn:microsoft.com/office/officeart/2011/layout/TabList"/>
    <dgm:cxn modelId="{FD29DC8F-86D8-498C-8306-95FE95D43A0B}" type="presParOf" srcId="{D2E20367-0429-4E27-BBE7-B7081BA1D282}" destId="{BF36B663-F136-4BCF-8DF5-D2B7861DC79E}" srcOrd="1" destOrd="0" presId="urn:microsoft.com/office/officeart/2011/layout/TabList"/>
    <dgm:cxn modelId="{89C36DB1-4FD4-4D4F-A49C-36E3A64C9AB0}" type="presParOf" srcId="{D2E20367-0429-4E27-BBE7-B7081BA1D282}" destId="{4F054F75-A970-41AD-A771-7648294B81EF}" srcOrd="2" destOrd="0" presId="urn:microsoft.com/office/officeart/2011/layout/TabList"/>
    <dgm:cxn modelId="{D75B8BEF-1342-49B7-9454-C8E411BFA948}" type="presParOf" srcId="{E755AB68-C686-4E67-81AB-2373342ED7C8}" destId="{66905E35-18A0-48BA-997E-DF3BCCBDDE41}" srcOrd="4" destOrd="0" presId="urn:microsoft.com/office/officeart/2011/layout/TabList"/>
    <dgm:cxn modelId="{C4C1FF71-4F9D-4FFA-AE87-36CC2C870B28}" type="presParOf" srcId="{E755AB68-C686-4E67-81AB-2373342ED7C8}" destId="{1CC7B65F-40B4-4A10-B170-EFE5E6EFBE19}" srcOrd="5" destOrd="0" presId="urn:microsoft.com/office/officeart/2011/layout/TabList"/>
    <dgm:cxn modelId="{CD36C83A-CAA7-4D97-A66F-0BAD778578E3}" type="presParOf" srcId="{E755AB68-C686-4E67-81AB-2373342ED7C8}" destId="{D503FE36-A160-4003-AE71-725DE574B05A}" srcOrd="6" destOrd="0" presId="urn:microsoft.com/office/officeart/2011/layout/TabList"/>
    <dgm:cxn modelId="{68AFFE8B-6950-4537-B2A4-F6C0BEBC7613}" type="presParOf" srcId="{D503FE36-A160-4003-AE71-725DE574B05A}" destId="{A05D0E4E-4490-44FF-9947-AA015BF8DA24}" srcOrd="0" destOrd="0" presId="urn:microsoft.com/office/officeart/2011/layout/TabList"/>
    <dgm:cxn modelId="{0C44BBAE-6A58-40CF-96C7-E6C790566D06}" type="presParOf" srcId="{D503FE36-A160-4003-AE71-725DE574B05A}" destId="{D1388201-0DA9-48BE-B8FB-691D3FAD8308}" srcOrd="1" destOrd="0" presId="urn:microsoft.com/office/officeart/2011/layout/TabList"/>
    <dgm:cxn modelId="{CCF1F719-4E64-4B2D-BC76-67D94765DE79}" type="presParOf" srcId="{D503FE36-A160-4003-AE71-725DE574B05A}" destId="{ECB6E799-F3CB-4259-8620-62976A105E3B}" srcOrd="2" destOrd="0" presId="urn:microsoft.com/office/officeart/2011/layout/TabList"/>
    <dgm:cxn modelId="{5BC70DA0-78AF-488C-8EA3-19D128727F82}" type="presParOf" srcId="{E755AB68-C686-4E67-81AB-2373342ED7C8}" destId="{30F8C3AF-089C-4BAB-8DE8-2A45179B77EB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13138-F17D-4A96-95FF-25460590C0FD}">
      <dsp:nvSpPr>
        <dsp:cNvPr id="0" name=""/>
        <dsp:cNvSpPr/>
      </dsp:nvSpPr>
      <dsp:spPr>
        <a:xfrm>
          <a:off x="986" y="689602"/>
          <a:ext cx="3590632" cy="1795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kern="1200" dirty="0"/>
            <a:t>فحص خارجي </a:t>
          </a:r>
          <a:endParaRPr lang="en-US" sz="5700" kern="1200" dirty="0"/>
        </a:p>
      </dsp:txBody>
      <dsp:txXfrm>
        <a:off x="53569" y="742185"/>
        <a:ext cx="3485466" cy="1690150"/>
      </dsp:txXfrm>
    </dsp:sp>
    <dsp:sp modelId="{2DD8F878-859A-4DC6-BA2E-7C277DF4390C}">
      <dsp:nvSpPr>
        <dsp:cNvPr id="0" name=""/>
        <dsp:cNvSpPr/>
      </dsp:nvSpPr>
      <dsp:spPr>
        <a:xfrm>
          <a:off x="360049" y="2484918"/>
          <a:ext cx="359063" cy="134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487"/>
              </a:lnTo>
              <a:lnTo>
                <a:pt x="359063" y="1346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0E6F4-951E-4C0A-86D3-87D4E7CF4D42}">
      <dsp:nvSpPr>
        <dsp:cNvPr id="0" name=""/>
        <dsp:cNvSpPr/>
      </dsp:nvSpPr>
      <dsp:spPr>
        <a:xfrm>
          <a:off x="719112" y="2933748"/>
          <a:ext cx="2872506" cy="1795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u="none" kern="1200" dirty="0">
              <a:solidFill>
                <a:srgbClr val="0070C0"/>
              </a:solidFill>
            </a:rPr>
            <a:t>OWASP and SANS</a:t>
          </a:r>
          <a:endParaRPr lang="en-US" sz="5100" u="none" kern="1200" dirty="0">
            <a:solidFill>
              <a:srgbClr val="0070C0"/>
            </a:solidFill>
          </a:endParaRPr>
        </a:p>
      </dsp:txBody>
      <dsp:txXfrm>
        <a:off x="771695" y="2986331"/>
        <a:ext cx="2767340" cy="1690150"/>
      </dsp:txXfrm>
    </dsp:sp>
    <dsp:sp modelId="{A8AF21D4-207D-49FC-8529-BA0EFAFB1B15}">
      <dsp:nvSpPr>
        <dsp:cNvPr id="0" name=""/>
        <dsp:cNvSpPr/>
      </dsp:nvSpPr>
      <dsp:spPr>
        <a:xfrm>
          <a:off x="4489277" y="689602"/>
          <a:ext cx="3590632" cy="1795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kern="1200" dirty="0"/>
            <a:t>فحص داخلي </a:t>
          </a:r>
          <a:endParaRPr lang="en-US" sz="5700" kern="1200" dirty="0"/>
        </a:p>
      </dsp:txBody>
      <dsp:txXfrm>
        <a:off x="4541860" y="742185"/>
        <a:ext cx="3485466" cy="1690150"/>
      </dsp:txXfrm>
    </dsp:sp>
    <dsp:sp modelId="{D75CC3D0-9CAE-4270-9FB3-8D36E30B7719}">
      <dsp:nvSpPr>
        <dsp:cNvPr id="0" name=""/>
        <dsp:cNvSpPr/>
      </dsp:nvSpPr>
      <dsp:spPr>
        <a:xfrm>
          <a:off x="4848340" y="2484918"/>
          <a:ext cx="359063" cy="134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487"/>
              </a:lnTo>
              <a:lnTo>
                <a:pt x="359063" y="1346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30F26-B16E-464C-9EDD-E0CFE639AD5C}">
      <dsp:nvSpPr>
        <dsp:cNvPr id="0" name=""/>
        <dsp:cNvSpPr/>
      </dsp:nvSpPr>
      <dsp:spPr>
        <a:xfrm>
          <a:off x="5207403" y="2933748"/>
          <a:ext cx="2872506" cy="1795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u="none" kern="1200" dirty="0">
              <a:solidFill>
                <a:srgbClr val="0070C0"/>
              </a:solidFill>
            </a:rPr>
            <a:t>ISO27001</a:t>
          </a:r>
          <a:endParaRPr lang="en-US" sz="5100" u="none" kern="1200" dirty="0"/>
        </a:p>
      </dsp:txBody>
      <dsp:txXfrm>
        <a:off x="5259986" y="2986331"/>
        <a:ext cx="2767340" cy="1690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6E799-F3CB-4259-8620-62976A105E3B}">
      <dsp:nvSpPr>
        <dsp:cNvPr id="0" name=""/>
        <dsp:cNvSpPr/>
      </dsp:nvSpPr>
      <dsp:spPr>
        <a:xfrm>
          <a:off x="1571733" y="3308424"/>
          <a:ext cx="9382608" cy="5315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54F75-A970-41AD-A771-7648294B81EF}">
      <dsp:nvSpPr>
        <dsp:cNvPr id="0" name=""/>
        <dsp:cNvSpPr/>
      </dsp:nvSpPr>
      <dsp:spPr>
        <a:xfrm>
          <a:off x="1571641" y="2090630"/>
          <a:ext cx="9294832" cy="4572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8FA0B-F952-4D12-8257-96D2CF370111}">
      <dsp:nvSpPr>
        <dsp:cNvPr id="0" name=""/>
        <dsp:cNvSpPr/>
      </dsp:nvSpPr>
      <dsp:spPr>
        <a:xfrm>
          <a:off x="1652709" y="428734"/>
          <a:ext cx="9034233" cy="4572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E33C5-5EC0-47A1-8435-F05B33600152}">
      <dsp:nvSpPr>
        <dsp:cNvPr id="0" name=""/>
        <dsp:cNvSpPr/>
      </dsp:nvSpPr>
      <dsp:spPr>
        <a:xfrm>
          <a:off x="2180760" y="78766"/>
          <a:ext cx="8413774" cy="451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solidFill>
                <a:srgbClr val="00B0F0"/>
              </a:solidFill>
            </a:rPr>
            <a:t> التحديات التقنية:</a:t>
          </a:r>
          <a:r>
            <a:rPr lang="ar-SA" sz="2100" kern="1200" dirty="0"/>
            <a:t> </a:t>
          </a:r>
          <a:endParaRPr lang="en-US" sz="2100" kern="1200" dirty="0"/>
        </a:p>
      </dsp:txBody>
      <dsp:txXfrm>
        <a:off x="2180760" y="78766"/>
        <a:ext cx="8413774" cy="451551"/>
      </dsp:txXfrm>
    </dsp:sp>
    <dsp:sp modelId="{EC4B449A-371B-46AC-8693-F37028C4FEF4}">
      <dsp:nvSpPr>
        <dsp:cNvPr id="0" name=""/>
        <dsp:cNvSpPr/>
      </dsp:nvSpPr>
      <dsp:spPr>
        <a:xfrm>
          <a:off x="10686929" y="27221"/>
          <a:ext cx="490845" cy="44522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1-</a:t>
          </a:r>
          <a:endParaRPr lang="en-US" sz="2000" kern="1200" dirty="0"/>
        </a:p>
      </dsp:txBody>
      <dsp:txXfrm>
        <a:off x="10708667" y="48959"/>
        <a:ext cx="447369" cy="423483"/>
      </dsp:txXfrm>
    </dsp:sp>
    <dsp:sp modelId="{27A89DE6-F0FB-43BD-B347-255E20F8E661}">
      <dsp:nvSpPr>
        <dsp:cNvPr id="0" name=""/>
        <dsp:cNvSpPr/>
      </dsp:nvSpPr>
      <dsp:spPr>
        <a:xfrm>
          <a:off x="877477" y="513877"/>
          <a:ext cx="9762820" cy="120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i="0" kern="1200" dirty="0"/>
            <a:t>التطور التكنولوجي من اهم التحديات في التعامل مع هذه المشاكل</a:t>
          </a:r>
          <a:r>
            <a:rPr lang="en-GB" sz="2000" b="1" i="0" kern="1200" dirty="0"/>
            <a:t>.</a:t>
          </a:r>
          <a:endParaRPr lang="en-US" sz="2000" b="1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i="0" kern="1200" dirty="0"/>
            <a:t>وسائل الحماية الفنية للبيانات (كلمات المرور، التشفير ) تعيق الوصول إليها والإطلاع على محتواها أو استنساخها.</a:t>
          </a:r>
          <a:endParaRPr lang="en-US" sz="2000" b="1" kern="1200" dirty="0"/>
        </a:p>
      </dsp:txBody>
      <dsp:txXfrm>
        <a:off x="877477" y="513877"/>
        <a:ext cx="9762820" cy="1201850"/>
      </dsp:txXfrm>
    </dsp:sp>
    <dsp:sp modelId="{E329989B-C9E7-4DDF-A6AE-644FE2CB5211}">
      <dsp:nvSpPr>
        <dsp:cNvPr id="0" name=""/>
        <dsp:cNvSpPr/>
      </dsp:nvSpPr>
      <dsp:spPr>
        <a:xfrm>
          <a:off x="2118694" y="1813865"/>
          <a:ext cx="8413774" cy="451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solidFill>
                <a:srgbClr val="00B0F0"/>
              </a:solidFill>
            </a:rPr>
            <a:t>التحديات القانونية :</a:t>
          </a:r>
          <a:endParaRPr lang="en-US" sz="3200" b="1" kern="1200" dirty="0">
            <a:solidFill>
              <a:srgbClr val="00B0F0"/>
            </a:solidFill>
          </a:endParaRPr>
        </a:p>
      </dsp:txBody>
      <dsp:txXfrm>
        <a:off x="2118694" y="1813865"/>
        <a:ext cx="8413774" cy="451551"/>
      </dsp:txXfrm>
    </dsp:sp>
    <dsp:sp modelId="{BF36B663-F136-4BCF-8DF5-D2B7861DC79E}">
      <dsp:nvSpPr>
        <dsp:cNvPr id="0" name=""/>
        <dsp:cNvSpPr/>
      </dsp:nvSpPr>
      <dsp:spPr>
        <a:xfrm>
          <a:off x="10686924" y="1728669"/>
          <a:ext cx="516091" cy="40421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2-</a:t>
          </a:r>
          <a:endParaRPr lang="en-US" sz="2000" kern="1200" dirty="0"/>
        </a:p>
      </dsp:txBody>
      <dsp:txXfrm>
        <a:off x="10706660" y="1748405"/>
        <a:ext cx="476619" cy="384479"/>
      </dsp:txXfrm>
    </dsp:sp>
    <dsp:sp modelId="{66905E35-18A0-48BA-997E-DF3BCCBDDE41}">
      <dsp:nvSpPr>
        <dsp:cNvPr id="0" name=""/>
        <dsp:cNvSpPr/>
      </dsp:nvSpPr>
      <dsp:spPr>
        <a:xfrm>
          <a:off x="674238" y="2173294"/>
          <a:ext cx="10021487" cy="1297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/>
            <a:t> القوانين والأطر القانونية اللازمة للتحقيق في الجرائم الإلكترونية تتخلف عن التغييرات و التطورات التكنولوجية.</a:t>
          </a:r>
          <a:endParaRPr lang="en-US" sz="2000" b="1" kern="1200" dirty="0"/>
        </a:p>
      </dsp:txBody>
      <dsp:txXfrm>
        <a:off x="674238" y="2173294"/>
        <a:ext cx="10021487" cy="1297178"/>
      </dsp:txXfrm>
    </dsp:sp>
    <dsp:sp modelId="{A05D0E4E-4490-44FF-9947-AA015BF8DA24}">
      <dsp:nvSpPr>
        <dsp:cNvPr id="0" name=""/>
        <dsp:cNvSpPr/>
      </dsp:nvSpPr>
      <dsp:spPr>
        <a:xfrm>
          <a:off x="1994806" y="3030945"/>
          <a:ext cx="8476624" cy="451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solidFill>
                <a:srgbClr val="00B0F0"/>
              </a:solidFill>
            </a:rPr>
            <a:t>تحديات الموارد :</a:t>
          </a:r>
          <a:endParaRPr lang="en-US" sz="3200" b="1" kern="1200" dirty="0">
            <a:solidFill>
              <a:srgbClr val="00B0F0"/>
            </a:solidFill>
          </a:endParaRPr>
        </a:p>
      </dsp:txBody>
      <dsp:txXfrm>
        <a:off x="1994806" y="3030945"/>
        <a:ext cx="8476624" cy="451551"/>
      </dsp:txXfrm>
    </dsp:sp>
    <dsp:sp modelId="{D1388201-0DA9-48BE-B8FB-691D3FAD8308}">
      <dsp:nvSpPr>
        <dsp:cNvPr id="0" name=""/>
        <dsp:cNvSpPr/>
      </dsp:nvSpPr>
      <dsp:spPr>
        <a:xfrm>
          <a:off x="10637017" y="3003872"/>
          <a:ext cx="542283" cy="3742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3-</a:t>
          </a:r>
          <a:endParaRPr lang="en-US" sz="2000" kern="1200" dirty="0"/>
        </a:p>
      </dsp:txBody>
      <dsp:txXfrm>
        <a:off x="10655291" y="3022146"/>
        <a:ext cx="505735" cy="356012"/>
      </dsp:txXfrm>
    </dsp:sp>
    <dsp:sp modelId="{30F8C3AF-089C-4BAB-8DE8-2A45179B77EB}">
      <dsp:nvSpPr>
        <dsp:cNvPr id="0" name=""/>
        <dsp:cNvSpPr/>
      </dsp:nvSpPr>
      <dsp:spPr>
        <a:xfrm>
          <a:off x="729155" y="3463902"/>
          <a:ext cx="9892096" cy="1010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000" b="1" kern="1200" dirty="0"/>
            <a:t>عدم مواكبة الموارد المادية و البشرية لتقنية المعلومات كونها عالم لا حدود له و في تطور متسارع بشكل مذهل . </a:t>
          </a:r>
          <a:endParaRPr lang="en-US" sz="2000" b="1" kern="1200" dirty="0"/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kern="1200" dirty="0"/>
        </a:p>
        <a:p>
          <a:pPr marL="114300" lvl="1" indent="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kern="1200" dirty="0"/>
        </a:p>
      </dsp:txBody>
      <dsp:txXfrm>
        <a:off x="729155" y="3463902"/>
        <a:ext cx="9892096" cy="1010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87E6-6436-E2A5-275D-019E36E3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97BA4-EE2F-73FE-FC10-F2B545832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E069-AEDB-1502-F11E-D734B147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5688-8868-7C9B-DA17-2AD123BE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B021E-68E1-AADF-48F3-37B83197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E275C-F0BD-B7B2-3E53-86D74CC19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F75A2-5AC7-7702-55C5-44A6F3527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9DCD8-BC6F-1F33-E34D-5A7EB2276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48E00-73BD-DC81-4890-19ECE0D8D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DFC57-625E-E067-592D-02F85220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12D5-A1F5-5271-9AE0-A38AF3A4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1B78-4320-8D8A-04B2-AD885263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56A1-F1F9-B35F-0551-AB7579F7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635C-4A49-AF8B-A941-54D9CD81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A1949-1976-91B6-3346-3C6EB0F7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BACD-FD96-2522-6A3E-B31F0458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95B8-A65B-410B-8AFD-D893741A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A43-26E1-E21C-B382-442A4B66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2D12-CB2D-AC07-4F8F-C13D118B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2DD0C-EB96-81D3-455B-85E5B18B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37E7-7CAA-AAA1-12DC-BE28BC51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BC79-8862-1230-4971-7F740CF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4D3C-E97D-9882-30DF-DF0F9042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8B71-E067-93D4-3D36-A0233FFF6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B373A-2B29-DDEF-DC92-21956532C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3BB09-8AA4-5ECB-5F38-CCC18952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7CCAE-BFFC-D406-AF7C-E174F985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BD547-835A-DE21-8C2E-38BED94C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1E84-99EB-15A2-5C33-51920B1A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3F34-2FD4-8C0B-42CB-8F2DD1E6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8CE7C-741D-FF57-DCD4-A1A67ADC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AACEB-80EE-2345-49FE-918A5CF9A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75CB0-8F4A-C593-A92E-3839C2359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42846-310E-BF4A-DFE7-E2B86E73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93BBD-441C-2E0D-5CFF-90028ADC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43844-4A9B-E1DE-7BF4-437392A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C89A-1636-1628-8644-31CCAFF4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D8B53-2907-D047-8AE0-A26F036E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44F2E-6237-91A1-9ECB-10E53F1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19B56-1B22-96AF-7406-20177353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096DD-E9E4-E260-5DCC-7D308AD3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1BC82-B47E-C88D-B00D-B46019D0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936FB-9B3A-696F-9E64-F45D6928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89F0-F269-BC65-D62A-C23B87B3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0922-A79D-6338-3236-25CF9BCF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C79B6-9DFC-D75E-7B3E-14E7B9DB2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15B0-F7A8-58CF-E6FA-D6077B5C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7EF1F-D09D-B039-00B2-1B5DBA3E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CFD3-F59E-DDCF-58A5-AF9D77EC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82E3-0456-FBF8-B2FF-B181F602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15080-FD00-8D76-78DF-FD30D18F4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DF57F-6AED-6DAE-BDC0-8F2E3D78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8E96-5DCF-9FB0-AED9-D7433F6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BEB7-39BF-0F3D-B387-7E3322E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946FC-C1B5-3B05-6C72-7CE4DD3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327B76-09F2-B409-E51E-1F46747344E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DB206-0D28-5E1B-2270-653F0215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6EE0-7D9C-CBB5-E9A3-8BD0973A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336E-9AB4-7A15-9A3B-06766A67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7832-AF7C-4B7D-B948-F4231FDCD7B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AC573-5308-C34F-58A5-A163264E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0C03-B307-B336-A5B7-5EA80C5A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0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1464" y="111408"/>
            <a:ext cx="797868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</a:pPr>
            <a:r>
              <a:rPr lang="ar-SA" sz="3700" b="1" u="sng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نسبة الشكاوى المقدمة حسب جنس مقدم الشكوى</a:t>
            </a:r>
            <a:endParaRPr lang="en-US" sz="3700" b="1" u="sng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39" y="939701"/>
            <a:ext cx="5806915" cy="48085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143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2328" y="37856"/>
            <a:ext cx="9223432" cy="1300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700" b="1" u="sng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رسم بياني يوضح نسبة شكاوى الاطفال الواردة للدائرة من مجموع الشكاوى</a:t>
            </a:r>
            <a:endParaRPr lang="en-US" sz="3700" b="1" u="sng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898" y="1338790"/>
            <a:ext cx="4964291" cy="4292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964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19403647"/>
              </p:ext>
            </p:extLst>
          </p:nvPr>
        </p:nvGraphicFramePr>
        <p:xfrm>
          <a:off x="2167726" y="1071419"/>
          <a:ext cx="7742892" cy="478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621410" y="286729"/>
            <a:ext cx="83898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  <a:tabLst>
                <a:tab pos="1066800" algn="l"/>
              </a:tabLst>
            </a:pPr>
            <a:r>
              <a:rPr lang="ar-SA" sz="3700" b="1" u="sng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الشكاوى الواردة</a:t>
            </a:r>
            <a:r>
              <a:rPr lang="ar-JO" sz="3700" b="1" u="sng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حسب </a:t>
            </a:r>
            <a:r>
              <a:rPr lang="ar-SA" sz="3700" b="1" u="sng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منصات التواصل الاجتماعي</a:t>
            </a:r>
            <a:endParaRPr lang="en-US" sz="3700" b="1" u="sng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129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5709" y="250837"/>
            <a:ext cx="6585527" cy="861436"/>
          </a:xfrm>
        </p:spPr>
        <p:txBody>
          <a:bodyPr>
            <a:noAutofit/>
          </a:bodyPr>
          <a:lstStyle/>
          <a:p>
            <a:pPr algn="ctr"/>
            <a:r>
              <a:rPr lang="ar-SA" sz="4000" b="1" u="sng" dirty="0">
                <a:solidFill>
                  <a:srgbClr val="0070C0"/>
                </a:solidFill>
              </a:rPr>
              <a:t>تحديات </a:t>
            </a:r>
            <a:r>
              <a:rPr lang="ar-JO" sz="4000" b="1" u="sng" dirty="0">
                <a:solidFill>
                  <a:srgbClr val="0070C0"/>
                </a:solidFill>
              </a:rPr>
              <a:t>مكافحة الجريمة ال</a:t>
            </a:r>
            <a:r>
              <a:rPr lang="ar-SA" sz="4000" b="1" u="sng" dirty="0">
                <a:solidFill>
                  <a:srgbClr val="0070C0"/>
                </a:solidFill>
              </a:rPr>
              <a:t>سيبرانية</a:t>
            </a:r>
            <a:endParaRPr lang="en-GB" sz="40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75695577"/>
              </p:ext>
            </p:extLst>
          </p:nvPr>
        </p:nvGraphicFramePr>
        <p:xfrm>
          <a:off x="562953" y="1308613"/>
          <a:ext cx="11369965" cy="498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26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35" y="479769"/>
            <a:ext cx="8956820" cy="50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7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509" y="333580"/>
            <a:ext cx="6114473" cy="5398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460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5997" y="158884"/>
            <a:ext cx="7869469" cy="6617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r" rtl="1">
              <a:defRPr/>
            </a:pPr>
            <a:r>
              <a:rPr lang="ar-SA" sz="3700" b="1" u="sng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لمحة عامة عن الجريمة الإلكترونية في فلسطين </a:t>
            </a:r>
            <a:endParaRPr lang="en-US" sz="3700" b="1" u="sng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1"/>
          <p:cNvSpPr>
            <a:spLocks/>
          </p:cNvSpPr>
          <p:nvPr/>
        </p:nvSpPr>
        <p:spPr bwMode="auto">
          <a:xfrm>
            <a:off x="2254945" y="1488572"/>
            <a:ext cx="892899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ts val="4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"/>
            </a:pPr>
            <a:r>
              <a:rPr lang="ar-SA" sz="2400" b="1" dirty="0">
                <a:solidFill>
                  <a:srgbClr val="0D0D0D"/>
                </a:solidFill>
              </a:rPr>
              <a:t> </a:t>
            </a:r>
            <a:r>
              <a:rPr lang="ar-SA" b="1" dirty="0">
                <a:solidFill>
                  <a:srgbClr val="0D0D0D"/>
                </a:solidFill>
              </a:rPr>
              <a:t>الجرائم المرتكبة ضد اجهزة الحاسوب والشبكات:- </a:t>
            </a:r>
          </a:p>
          <a:p>
            <a:pPr marL="447675" indent="-342900" algn="just" rtl="1" fontAlgn="base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ar-SA" dirty="0"/>
              <a:t>البرامج الضارة</a:t>
            </a:r>
          </a:p>
          <a:p>
            <a:pPr marL="447675" indent="-342900" algn="just" rtl="1" fontAlgn="base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ar-SA" dirty="0"/>
              <a:t> تصيّد المعلومات</a:t>
            </a:r>
          </a:p>
          <a:p>
            <a:pPr marL="447675" indent="-342900" algn="just" rtl="1" fontAlgn="base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ar-SA" dirty="0"/>
              <a:t>هجوم الوسيط </a:t>
            </a:r>
            <a:r>
              <a:rPr lang="en-GB" dirty="0"/>
              <a:t>(Man-in-the-Middle)</a:t>
            </a:r>
            <a:endParaRPr lang="ar-SA" dirty="0"/>
          </a:p>
          <a:p>
            <a:pPr marL="447675" indent="-342900" algn="just" rtl="1" fontAlgn="base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ar-SA" dirty="0"/>
              <a:t>هجوم رفض الخدمة (</a:t>
            </a:r>
            <a:r>
              <a:rPr lang="en-GB" dirty="0" err="1"/>
              <a:t>DDoS</a:t>
            </a:r>
            <a:r>
              <a:rPr lang="ar-SA" dirty="0"/>
              <a:t>) </a:t>
            </a:r>
          </a:p>
          <a:p>
            <a:pPr marL="447675" indent="-342900" algn="just" rtl="1" fontAlgn="base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ar-SA" dirty="0"/>
              <a:t>حقن </a:t>
            </a:r>
            <a:r>
              <a:rPr lang="en-GB" dirty="0"/>
              <a:t>SQL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4732" y="4386025"/>
          <a:ext cx="11573163" cy="1122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042">
                  <a:extLst>
                    <a:ext uri="{9D8B030D-6E8A-4147-A177-3AD203B41FA5}">
                      <a16:colId xmlns:a16="http://schemas.microsoft.com/office/drawing/2014/main" val="229803420"/>
                    </a:ext>
                  </a:extLst>
                </a:gridCol>
                <a:gridCol w="1774251">
                  <a:extLst>
                    <a:ext uri="{9D8B030D-6E8A-4147-A177-3AD203B41FA5}">
                      <a16:colId xmlns:a16="http://schemas.microsoft.com/office/drawing/2014/main" val="2314857368"/>
                    </a:ext>
                  </a:extLst>
                </a:gridCol>
                <a:gridCol w="1446645">
                  <a:extLst>
                    <a:ext uri="{9D8B030D-6E8A-4147-A177-3AD203B41FA5}">
                      <a16:colId xmlns:a16="http://schemas.microsoft.com/office/drawing/2014/main" val="737146401"/>
                    </a:ext>
                  </a:extLst>
                </a:gridCol>
                <a:gridCol w="1446645">
                  <a:extLst>
                    <a:ext uri="{9D8B030D-6E8A-4147-A177-3AD203B41FA5}">
                      <a16:colId xmlns:a16="http://schemas.microsoft.com/office/drawing/2014/main" val="3500369037"/>
                    </a:ext>
                  </a:extLst>
                </a:gridCol>
                <a:gridCol w="1446645">
                  <a:extLst>
                    <a:ext uri="{9D8B030D-6E8A-4147-A177-3AD203B41FA5}">
                      <a16:colId xmlns:a16="http://schemas.microsoft.com/office/drawing/2014/main" val="3734396033"/>
                    </a:ext>
                  </a:extLst>
                </a:gridCol>
                <a:gridCol w="1446645">
                  <a:extLst>
                    <a:ext uri="{9D8B030D-6E8A-4147-A177-3AD203B41FA5}">
                      <a16:colId xmlns:a16="http://schemas.microsoft.com/office/drawing/2014/main" val="2177225554"/>
                    </a:ext>
                  </a:extLst>
                </a:gridCol>
                <a:gridCol w="1446645">
                  <a:extLst>
                    <a:ext uri="{9D8B030D-6E8A-4147-A177-3AD203B41FA5}">
                      <a16:colId xmlns:a16="http://schemas.microsoft.com/office/drawing/2014/main" val="1657095624"/>
                    </a:ext>
                  </a:extLst>
                </a:gridCol>
                <a:gridCol w="1446645">
                  <a:extLst>
                    <a:ext uri="{9D8B030D-6E8A-4147-A177-3AD203B41FA5}">
                      <a16:colId xmlns:a16="http://schemas.microsoft.com/office/drawing/2014/main" val="1419347674"/>
                    </a:ext>
                  </a:extLst>
                </a:gridCol>
              </a:tblGrid>
              <a:tr h="1122877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ابتزاز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افساد رابطة زوجية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القرصنه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انتحال شخصية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تشهير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تهديد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سب وشتم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نصب واحتيال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97698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18023" y="3781024"/>
            <a:ext cx="9569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r" rtl="1">
              <a:spcBef>
                <a:spcPts val="4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"/>
            </a:pPr>
            <a:r>
              <a:rPr lang="ar-SA" sz="2000" b="1" dirty="0">
                <a:solidFill>
                  <a:srgbClr val="0D0D0D"/>
                </a:solidFill>
              </a:rPr>
              <a:t>  الجرائم التي يحتاج ارتكابها واحدة من وسائل تكنولوجيا المعلومات (</a:t>
            </a:r>
            <a:r>
              <a:rPr lang="ar-SA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التكنولوجيا كأداة </a:t>
            </a:r>
            <a:r>
              <a:rPr lang="ar-SA" sz="2000" b="1" dirty="0"/>
              <a:t>).</a:t>
            </a:r>
            <a:endParaRPr lang="ar-SA" sz="20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3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03513" y="1556792"/>
            <a:ext cx="8834313" cy="4608512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marR="0" lvl="0" indent="-514350" algn="just" defTabSz="914400" rtl="1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1632" y="270484"/>
            <a:ext cx="10515600" cy="8826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rtl="1"/>
            <a:r>
              <a:rPr lang="ar-SA" dirty="0"/>
              <a:t> </a:t>
            </a:r>
            <a:r>
              <a:rPr lang="ar-JO" sz="4000" u="sng" dirty="0">
                <a:solidFill>
                  <a:srgbClr val="0070C0"/>
                </a:solidFill>
              </a:rPr>
              <a:t>المهام على المستوى الوطني</a:t>
            </a:r>
            <a:endParaRPr lang="ar-S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57" y="985777"/>
            <a:ext cx="8338180" cy="47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2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DA5BA6-264A-0D61-70BA-C0666878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432" y="137318"/>
            <a:ext cx="8700655" cy="1143000"/>
          </a:xfrm>
        </p:spPr>
        <p:txBody>
          <a:bodyPr>
            <a:normAutofit/>
          </a:bodyPr>
          <a:lstStyle/>
          <a:p>
            <a:pPr algn="ctr"/>
            <a:r>
              <a:rPr lang="ar-SA" sz="4000" b="1" u="sng" dirty="0">
                <a:solidFill>
                  <a:srgbClr val="0070C0"/>
                </a:solidFill>
              </a:rPr>
              <a:t>آلية العمل المتبعة بالفرق الوطنية 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0377420"/>
              </p:ext>
            </p:extLst>
          </p:nvPr>
        </p:nvGraphicFramePr>
        <p:xfrm>
          <a:off x="2143759" y="821204"/>
          <a:ext cx="80808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36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1DA5BA6-264A-0D61-70BA-C0666878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347" y="43923"/>
            <a:ext cx="8700655" cy="1143000"/>
          </a:xfrm>
        </p:spPr>
        <p:txBody>
          <a:bodyPr>
            <a:normAutofit/>
          </a:bodyPr>
          <a:lstStyle/>
          <a:p>
            <a:pPr algn="ctr" rtl="1"/>
            <a:r>
              <a:rPr lang="ar-SA" b="1" u="sng" dirty="0">
                <a:solidFill>
                  <a:srgbClr val="0070C0"/>
                </a:solidFill>
              </a:rPr>
              <a:t>معايير </a:t>
            </a:r>
            <a:r>
              <a:rPr lang="en-US" b="1" u="sng" dirty="0">
                <a:solidFill>
                  <a:srgbClr val="0070C0"/>
                </a:solidFill>
              </a:rPr>
              <a:t>ISO27001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0" y="1126847"/>
            <a:ext cx="10565543" cy="45648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761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DA5BA6-264A-0D61-70BA-C0666878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55" y="67600"/>
            <a:ext cx="9303036" cy="1143000"/>
          </a:xfrm>
        </p:spPr>
        <p:txBody>
          <a:bodyPr>
            <a:normAutofit/>
          </a:bodyPr>
          <a:lstStyle/>
          <a:p>
            <a:pPr algn="ctr" rtl="1"/>
            <a:r>
              <a:rPr lang="en-GB" sz="3700" b="1" u="sng" dirty="0">
                <a:solidFill>
                  <a:srgbClr val="0070C0"/>
                </a:solidFill>
              </a:rPr>
              <a:t>OWASP(Open Web Application Security Project)</a:t>
            </a:r>
            <a:endParaRPr lang="en-US" sz="3700" b="1" u="sng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39" y="1042691"/>
            <a:ext cx="11012634" cy="4687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9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494944" y="0"/>
            <a:ext cx="8732982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r" rtl="1" eaLnBrk="1" hangingPunct="1">
              <a:lnSpc>
                <a:spcPct val="150000"/>
              </a:lnSpc>
              <a:spcBef>
                <a:spcPts val="400"/>
              </a:spcBef>
              <a:buClr>
                <a:schemeClr val="accent1">
                  <a:lumMod val="50000"/>
                </a:schemeClr>
              </a:buClr>
              <a:buSzPct val="105000"/>
              <a:tabLst>
                <a:tab pos="452438" algn="l"/>
              </a:tabLst>
              <a:defRPr/>
            </a:pPr>
            <a:r>
              <a:rPr lang="ar-SA" sz="3700" u="sng" dirty="0">
                <a:solidFill>
                  <a:srgbClr val="0070C0"/>
                </a:solidFill>
              </a:rPr>
              <a:t>منحنى طبيعي يوضح الزيادة في عدد الشكاوى الواردة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34" y="1143000"/>
            <a:ext cx="7926811" cy="449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379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209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Lucida Sans Unicode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آلية العمل المتبعة بالفرق الوطنية </vt:lpstr>
      <vt:lpstr>معايير ISO27001</vt:lpstr>
      <vt:lpstr>OWASP(Open Web Application Security Project)</vt:lpstr>
      <vt:lpstr>PowerPoint Presentation</vt:lpstr>
      <vt:lpstr>PowerPoint Presentation</vt:lpstr>
      <vt:lpstr>PowerPoint Presentation</vt:lpstr>
      <vt:lpstr>PowerPoint Presentation</vt:lpstr>
      <vt:lpstr>تحديات مكافحة الجريمة السيبرانية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Sbaih</dc:creator>
  <cp:lastModifiedBy>Dr. Ing. Islam Amro</cp:lastModifiedBy>
  <cp:revision>7</cp:revision>
  <dcterms:created xsi:type="dcterms:W3CDTF">2023-06-18T10:03:26Z</dcterms:created>
  <dcterms:modified xsi:type="dcterms:W3CDTF">2023-06-19T23:21:28Z</dcterms:modified>
</cp:coreProperties>
</file>